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audio1.wav" ContentType="audio/x-wav"/>
  <Override PartName="/ppt/media/audio2.wav" ContentType="audio/x-wav"/>
  <Override PartName="/ppt/media/audio3.wav" ContentType="audio/x-wav"/>
  <Override PartName="/ppt/media/audio4.wav" ContentType="audio/x-wav"/>
  <Override PartName="/ppt/media/audio5.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72" r:id="rId1"/>
    <p:sldMasterId id="2147483684" r:id="rId2"/>
  </p:sldMasterIdLst>
  <p:notesMasterIdLst>
    <p:notesMasterId r:id="rId30"/>
  </p:notesMasterIdLst>
  <p:sldIdLst>
    <p:sldId id="296" r:id="rId3"/>
    <p:sldId id="297" r:id="rId4"/>
    <p:sldId id="298" r:id="rId5"/>
    <p:sldId id="299" r:id="rId6"/>
    <p:sldId id="300" r:id="rId7"/>
    <p:sldId id="301" r:id="rId8"/>
    <p:sldId id="302" r:id="rId9"/>
    <p:sldId id="303" r:id="rId10"/>
    <p:sldId id="305" r:id="rId11"/>
    <p:sldId id="308" r:id="rId12"/>
    <p:sldId id="304" r:id="rId13"/>
    <p:sldId id="306" r:id="rId14"/>
    <p:sldId id="307" r:id="rId15"/>
    <p:sldId id="309" r:id="rId16"/>
    <p:sldId id="312" r:id="rId17"/>
    <p:sldId id="310" r:id="rId18"/>
    <p:sldId id="311" r:id="rId19"/>
    <p:sldId id="313" r:id="rId20"/>
    <p:sldId id="314" r:id="rId21"/>
    <p:sldId id="278" r:id="rId22"/>
    <p:sldId id="280" r:id="rId23"/>
    <p:sldId id="281" r:id="rId24"/>
    <p:sldId id="282" r:id="rId25"/>
    <p:sldId id="283" r:id="rId26"/>
    <p:sldId id="285" r:id="rId27"/>
    <p:sldId id="287" r:id="rId28"/>
    <p:sldId id="315" r:id="rId29"/>
  </p:sldIdLst>
  <p:sldSz cx="12192000" cy="6858000"/>
  <p:notesSz cx="6858000" cy="9144000"/>
  <p:embeddedFontLst>
    <p:embeddedFont>
      <p:font typeface="#9Slide05 FS Blonde Script" charset="0"/>
      <p:italic r:id="rId31"/>
    </p:embeddedFont>
    <p:embeddedFont>
      <p:font typeface="Calibri" pitchFamily="34" charset="0"/>
      <p:regular r:id="rId32"/>
      <p:bold r:id="rId33"/>
      <p:italic r:id="rId34"/>
      <p:boldItalic r:id="rId35"/>
    </p:embeddedFont>
    <p:embeddedFont>
      <p:font typeface="Arial Unicode MS" pitchFamily="34" charset="-128"/>
      <p:regular r:id="rId36"/>
    </p:embeddedFont>
    <p:embeddedFont>
      <p:font typeface="Tahoma" pitchFamily="34" charset="0"/>
      <p:regular r:id="rId37"/>
      <p:bold r:id="rId38"/>
    </p:embeddedFont>
    <p:embeddedFont>
      <p:font typeface="#9Slide07 IcielBaliho Script" charset="0"/>
      <p:regular r:id="rId39"/>
    </p:embeddedFont>
    <p:embeddedFont>
      <p:font typeface=".VnBlack" pitchFamily="34" charset="0"/>
      <p:regular r:id="rId40"/>
    </p:embeddedFont>
    <p:embeddedFont>
      <p:font typeface="Cambria" pitchFamily="18" charset="0"/>
      <p:regular r:id="rId41"/>
      <p:bold r:id="rId42"/>
      <p:italic r:id="rId43"/>
      <p:boldItalic r:id="rId44"/>
    </p:embeddedFont>
    <p:embeddedFont>
      <p:font typeface="#9Slide03 Oswald" charset="0"/>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745A"/>
    <a:srgbClr val="1D9A78"/>
    <a:srgbClr val="D3C4AC"/>
    <a:srgbClr val="F1C086"/>
    <a:srgbClr val="FDF3E3"/>
    <a:srgbClr val="F19D19"/>
    <a:srgbClr val="8BC1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878" autoAdjust="0"/>
  </p:normalViewPr>
  <p:slideViewPr>
    <p:cSldViewPr snapToGrid="0">
      <p:cViewPr varScale="1">
        <p:scale>
          <a:sx n="69" d="100"/>
          <a:sy n="69" d="100"/>
        </p:scale>
        <p:origin x="-75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86CC02-9EAC-4F4F-8661-6B011AE1B0C7}" type="datetimeFigureOut">
              <a:rPr lang="en-US" smtClean="0"/>
              <a:t>2/11/2023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76052-67C7-4F5E-AB3B-E3666A1D08FA}" type="slidenum">
              <a:rPr lang="en-US" smtClean="0"/>
              <a:t>‹#›</a:t>
            </a:fld>
            <a:endParaRPr lang="en-US"/>
          </a:p>
        </p:txBody>
      </p:sp>
    </p:spTree>
    <p:extLst>
      <p:ext uri="{BB962C8B-B14F-4D97-AF65-F5344CB8AC3E}">
        <p14:creationId xmlns:p14="http://schemas.microsoft.com/office/powerpoint/2010/main" val="151295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57092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08860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120346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941370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slide layout">
    <p:bg>
      <p:bgPr>
        <a:solidFill>
          <a:schemeClr val="accent6"/>
        </a:solid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 xmlns:a16="http://schemas.microsoft.com/office/drawing/2014/main" id="{9AAB0D72-EF64-4427-BF41-BE766B3F0590}"/>
              </a:ext>
            </a:extLst>
          </p:cNvPr>
          <p:cNvSpPr>
            <a:spLocks/>
          </p:cNvSpPr>
          <p:nvPr userDrawn="1"/>
        </p:nvSpPr>
        <p:spPr bwMode="auto">
          <a:xfrm>
            <a:off x="-8316" y="1423107"/>
            <a:ext cx="12208633" cy="5434893"/>
          </a:xfrm>
          <a:custGeom>
            <a:avLst/>
            <a:gdLst>
              <a:gd name="connsiteX0" fmla="*/ 7143321 w 12208633"/>
              <a:gd name="connsiteY0" fmla="*/ 892474 h 5434893"/>
              <a:gd name="connsiteX1" fmla="*/ 7143335 w 12208633"/>
              <a:gd name="connsiteY1" fmla="*/ 895416 h 5434893"/>
              <a:gd name="connsiteX2" fmla="*/ 7147277 w 12208633"/>
              <a:gd name="connsiteY2" fmla="*/ 895507 h 5434893"/>
              <a:gd name="connsiteX3" fmla="*/ 7147099 w 12208633"/>
              <a:gd name="connsiteY3" fmla="*/ 892474 h 5434893"/>
              <a:gd name="connsiteX4" fmla="*/ 6355163 w 12208633"/>
              <a:gd name="connsiteY4" fmla="*/ 727493 h 5434893"/>
              <a:gd name="connsiteX5" fmla="*/ 6355358 w 12208633"/>
              <a:gd name="connsiteY5" fmla="*/ 727687 h 5434893"/>
              <a:gd name="connsiteX6" fmla="*/ 6354969 w 12208633"/>
              <a:gd name="connsiteY6" fmla="*/ 727687 h 5434893"/>
              <a:gd name="connsiteX7" fmla="*/ 6354969 w 12208633"/>
              <a:gd name="connsiteY7" fmla="*/ 728075 h 5434893"/>
              <a:gd name="connsiteX8" fmla="*/ 6355358 w 12208633"/>
              <a:gd name="connsiteY8" fmla="*/ 727687 h 5434893"/>
              <a:gd name="connsiteX9" fmla="*/ 6355552 w 12208633"/>
              <a:gd name="connsiteY9" fmla="*/ 727493 h 5434893"/>
              <a:gd name="connsiteX10" fmla="*/ 6355163 w 12208633"/>
              <a:gd name="connsiteY10" fmla="*/ 727493 h 5434893"/>
              <a:gd name="connsiteX11" fmla="*/ 8604691 w 12208633"/>
              <a:gd name="connsiteY11" fmla="*/ 725788 h 5434893"/>
              <a:gd name="connsiteX12" fmla="*/ 8591193 w 12208633"/>
              <a:gd name="connsiteY12" fmla="*/ 738248 h 5434893"/>
              <a:gd name="connsiteX13" fmla="*/ 8590674 w 12208633"/>
              <a:gd name="connsiteY13" fmla="*/ 889843 h 5434893"/>
              <a:gd name="connsiteX14" fmla="*/ 8603653 w 12208633"/>
              <a:gd name="connsiteY14" fmla="*/ 903341 h 5434893"/>
              <a:gd name="connsiteX15" fmla="*/ 8616632 w 12208633"/>
              <a:gd name="connsiteY15" fmla="*/ 889843 h 5434893"/>
              <a:gd name="connsiteX16" fmla="*/ 8616632 w 12208633"/>
              <a:gd name="connsiteY16" fmla="*/ 815603 h 5434893"/>
              <a:gd name="connsiteX17" fmla="*/ 8616632 w 12208633"/>
              <a:gd name="connsiteY17" fmla="*/ 738767 h 5434893"/>
              <a:gd name="connsiteX18" fmla="*/ 8604691 w 12208633"/>
              <a:gd name="connsiteY18" fmla="*/ 725788 h 5434893"/>
              <a:gd name="connsiteX19" fmla="*/ 8744865 w 12208633"/>
              <a:gd name="connsiteY19" fmla="*/ 683217 h 5434893"/>
              <a:gd name="connsiteX20" fmla="*/ 8735001 w 12208633"/>
              <a:gd name="connsiteY20" fmla="*/ 694119 h 5434893"/>
              <a:gd name="connsiteX21" fmla="*/ 8735520 w 12208633"/>
              <a:gd name="connsiteY21" fmla="*/ 892439 h 5434893"/>
              <a:gd name="connsiteX22" fmla="*/ 8746422 w 12208633"/>
              <a:gd name="connsiteY22" fmla="*/ 903341 h 5434893"/>
              <a:gd name="connsiteX23" fmla="*/ 8787436 w 12208633"/>
              <a:gd name="connsiteY23" fmla="*/ 903341 h 5434893"/>
              <a:gd name="connsiteX24" fmla="*/ 8801454 w 12208633"/>
              <a:gd name="connsiteY24" fmla="*/ 889324 h 5434893"/>
              <a:gd name="connsiteX25" fmla="*/ 8801454 w 12208633"/>
              <a:gd name="connsiteY25" fmla="*/ 818718 h 5434893"/>
              <a:gd name="connsiteX26" fmla="*/ 8807164 w 12208633"/>
              <a:gd name="connsiteY26" fmla="*/ 805739 h 5434893"/>
              <a:gd name="connsiteX27" fmla="*/ 8822739 w 12208633"/>
              <a:gd name="connsiteY27" fmla="*/ 781857 h 5434893"/>
              <a:gd name="connsiteX28" fmla="*/ 8811317 w 12208633"/>
              <a:gd name="connsiteY28" fmla="*/ 771474 h 5434893"/>
              <a:gd name="connsiteX29" fmla="*/ 8773938 w 12208633"/>
              <a:gd name="connsiteY29" fmla="*/ 771474 h 5434893"/>
              <a:gd name="connsiteX30" fmla="*/ 8756286 w 12208633"/>
              <a:gd name="connsiteY30" fmla="*/ 754342 h 5434893"/>
              <a:gd name="connsiteX31" fmla="*/ 8756286 w 12208633"/>
              <a:gd name="connsiteY31" fmla="*/ 725269 h 5434893"/>
              <a:gd name="connsiteX32" fmla="*/ 8755767 w 12208633"/>
              <a:gd name="connsiteY32" fmla="*/ 725269 h 5434893"/>
              <a:gd name="connsiteX33" fmla="*/ 8755767 w 12208633"/>
              <a:gd name="connsiteY33" fmla="*/ 694638 h 5434893"/>
              <a:gd name="connsiteX34" fmla="*/ 8744865 w 12208633"/>
              <a:gd name="connsiteY34" fmla="*/ 683217 h 5434893"/>
              <a:gd name="connsiteX35" fmla="*/ 5999516 w 12208633"/>
              <a:gd name="connsiteY35" fmla="*/ 672943 h 5434893"/>
              <a:gd name="connsiteX36" fmla="*/ 5999516 w 12208633"/>
              <a:gd name="connsiteY36" fmla="*/ 672950 h 5434893"/>
              <a:gd name="connsiteX37" fmla="*/ 6106191 w 12208633"/>
              <a:gd name="connsiteY37" fmla="*/ 672950 h 5434893"/>
              <a:gd name="connsiteX38" fmla="*/ 6106226 w 12208633"/>
              <a:gd name="connsiteY38" fmla="*/ 672943 h 5434893"/>
              <a:gd name="connsiteX39" fmla="*/ 6103287 w 12208633"/>
              <a:gd name="connsiteY39" fmla="*/ 672943 h 5434893"/>
              <a:gd name="connsiteX40" fmla="*/ 6095614 w 12208633"/>
              <a:gd name="connsiteY40" fmla="*/ 672943 h 5434893"/>
              <a:gd name="connsiteX41" fmla="*/ 5844017 w 12208633"/>
              <a:gd name="connsiteY41" fmla="*/ 672943 h 5434893"/>
              <a:gd name="connsiteX42" fmla="*/ 5844017 w 12208633"/>
              <a:gd name="connsiteY42" fmla="*/ 672950 h 5434893"/>
              <a:gd name="connsiteX43" fmla="*/ 5950885 w 12208633"/>
              <a:gd name="connsiteY43" fmla="*/ 672950 h 5434893"/>
              <a:gd name="connsiteX44" fmla="*/ 5950920 w 12208633"/>
              <a:gd name="connsiteY44" fmla="*/ 672943 h 5434893"/>
              <a:gd name="connsiteX45" fmla="*/ 5947738 w 12208633"/>
              <a:gd name="connsiteY45" fmla="*/ 672943 h 5434893"/>
              <a:gd name="connsiteX46" fmla="*/ 5940066 w 12208633"/>
              <a:gd name="connsiteY46" fmla="*/ 672943 h 5434893"/>
              <a:gd name="connsiteX47" fmla="*/ 2661207 w 12208633"/>
              <a:gd name="connsiteY47" fmla="*/ 578320 h 5434893"/>
              <a:gd name="connsiteX48" fmla="*/ 2649387 w 12208633"/>
              <a:gd name="connsiteY48" fmla="*/ 591167 h 5434893"/>
              <a:gd name="connsiteX49" fmla="*/ 2649387 w 12208633"/>
              <a:gd name="connsiteY49" fmla="*/ 660718 h 5434893"/>
              <a:gd name="connsiteX50" fmla="*/ 2661207 w 12208633"/>
              <a:gd name="connsiteY50" fmla="*/ 660966 h 5434893"/>
              <a:gd name="connsiteX51" fmla="*/ 2661207 w 12208633"/>
              <a:gd name="connsiteY51" fmla="*/ 612643 h 5434893"/>
              <a:gd name="connsiteX52" fmla="*/ 2521154 w 12208633"/>
              <a:gd name="connsiteY52" fmla="*/ 535617 h 5434893"/>
              <a:gd name="connsiteX53" fmla="*/ 2510252 w 12208633"/>
              <a:gd name="connsiteY53" fmla="*/ 547038 h 5434893"/>
              <a:gd name="connsiteX54" fmla="*/ 2510252 w 12208633"/>
              <a:gd name="connsiteY54" fmla="*/ 577669 h 5434893"/>
              <a:gd name="connsiteX55" fmla="*/ 2509733 w 12208633"/>
              <a:gd name="connsiteY55" fmla="*/ 577669 h 5434893"/>
              <a:gd name="connsiteX56" fmla="*/ 2509733 w 12208633"/>
              <a:gd name="connsiteY56" fmla="*/ 606742 h 5434893"/>
              <a:gd name="connsiteX57" fmla="*/ 2492081 w 12208633"/>
              <a:gd name="connsiteY57" fmla="*/ 623874 h 5434893"/>
              <a:gd name="connsiteX58" fmla="*/ 2454702 w 12208633"/>
              <a:gd name="connsiteY58" fmla="*/ 623874 h 5434893"/>
              <a:gd name="connsiteX59" fmla="*/ 2443280 w 12208633"/>
              <a:gd name="connsiteY59" fmla="*/ 634257 h 5434893"/>
              <a:gd name="connsiteX60" fmla="*/ 2458855 w 12208633"/>
              <a:gd name="connsiteY60" fmla="*/ 658139 h 5434893"/>
              <a:gd name="connsiteX61" fmla="*/ 2464565 w 12208633"/>
              <a:gd name="connsiteY61" fmla="*/ 671118 h 5434893"/>
              <a:gd name="connsiteX62" fmla="*/ 2464565 w 12208633"/>
              <a:gd name="connsiteY62" fmla="*/ 735104 h 5434893"/>
              <a:gd name="connsiteX63" fmla="*/ 2530525 w 12208633"/>
              <a:gd name="connsiteY63" fmla="*/ 735104 h 5434893"/>
              <a:gd name="connsiteX64" fmla="*/ 2531018 w 12208633"/>
              <a:gd name="connsiteY64" fmla="*/ 546519 h 5434893"/>
              <a:gd name="connsiteX65" fmla="*/ 2521154 w 12208633"/>
              <a:gd name="connsiteY65" fmla="*/ 535617 h 5434893"/>
              <a:gd name="connsiteX66" fmla="*/ 8701774 w 12208633"/>
              <a:gd name="connsiteY66" fmla="*/ 534218 h 5434893"/>
              <a:gd name="connsiteX67" fmla="*/ 8688276 w 12208633"/>
              <a:gd name="connsiteY67" fmla="*/ 540967 h 5434893"/>
              <a:gd name="connsiteX68" fmla="*/ 8695025 w 12208633"/>
              <a:gd name="connsiteY68" fmla="*/ 567963 h 5434893"/>
              <a:gd name="connsiteX69" fmla="*/ 8735520 w 12208633"/>
              <a:gd name="connsiteY69" fmla="*/ 637012 h 5434893"/>
              <a:gd name="connsiteX70" fmla="*/ 8760440 w 12208633"/>
              <a:gd name="connsiteY70" fmla="*/ 664008 h 5434893"/>
              <a:gd name="connsiteX71" fmla="*/ 8767189 w 12208633"/>
              <a:gd name="connsiteY71" fmla="*/ 664527 h 5434893"/>
              <a:gd name="connsiteX72" fmla="*/ 8776534 w 12208633"/>
              <a:gd name="connsiteY72" fmla="*/ 675429 h 5434893"/>
              <a:gd name="connsiteX73" fmla="*/ 8776014 w 12208633"/>
              <a:gd name="connsiteY73" fmla="*/ 724750 h 5434893"/>
              <a:gd name="connsiteX74" fmla="*/ 8799896 w 12208633"/>
              <a:gd name="connsiteY74" fmla="*/ 750708 h 5434893"/>
              <a:gd name="connsiteX75" fmla="*/ 8804049 w 12208633"/>
              <a:gd name="connsiteY75" fmla="*/ 751227 h 5434893"/>
              <a:gd name="connsiteX76" fmla="*/ 8822739 w 12208633"/>
              <a:gd name="connsiteY76" fmla="*/ 740324 h 5434893"/>
              <a:gd name="connsiteX77" fmla="*/ 8806645 w 12208633"/>
              <a:gd name="connsiteY77" fmla="*/ 712809 h 5434893"/>
              <a:gd name="connsiteX78" fmla="*/ 8785359 w 12208633"/>
              <a:gd name="connsiteY78" fmla="*/ 691004 h 5434893"/>
              <a:gd name="connsiteX79" fmla="*/ 8785359 w 12208633"/>
              <a:gd name="connsiteY79" fmla="*/ 620399 h 5434893"/>
              <a:gd name="connsiteX80" fmla="*/ 8784840 w 12208633"/>
              <a:gd name="connsiteY80" fmla="*/ 620399 h 5434893"/>
              <a:gd name="connsiteX81" fmla="*/ 8784840 w 12208633"/>
              <a:gd name="connsiteY81" fmla="*/ 548755 h 5434893"/>
              <a:gd name="connsiteX82" fmla="*/ 8770823 w 12208633"/>
              <a:gd name="connsiteY82" fmla="*/ 534218 h 5434893"/>
              <a:gd name="connsiteX83" fmla="*/ 8701774 w 12208633"/>
              <a:gd name="connsiteY83" fmla="*/ 534218 h 5434893"/>
              <a:gd name="connsiteX84" fmla="*/ 7932693 w 12208633"/>
              <a:gd name="connsiteY84" fmla="*/ 518578 h 5434893"/>
              <a:gd name="connsiteX85" fmla="*/ 7932378 w 12208633"/>
              <a:gd name="connsiteY85" fmla="*/ 519208 h 5434893"/>
              <a:gd name="connsiteX86" fmla="*/ 7932693 w 12208633"/>
              <a:gd name="connsiteY86" fmla="*/ 519208 h 5434893"/>
              <a:gd name="connsiteX87" fmla="*/ 7932693 w 12208633"/>
              <a:gd name="connsiteY87" fmla="*/ 518578 h 5434893"/>
              <a:gd name="connsiteX88" fmla="*/ 7991282 w 12208633"/>
              <a:gd name="connsiteY88" fmla="*/ 518263 h 5434893"/>
              <a:gd name="connsiteX89" fmla="*/ 7991282 w 12208633"/>
              <a:gd name="connsiteY89" fmla="*/ 518892 h 5434893"/>
              <a:gd name="connsiteX90" fmla="*/ 7991597 w 12208633"/>
              <a:gd name="connsiteY90" fmla="*/ 518892 h 5434893"/>
              <a:gd name="connsiteX91" fmla="*/ 7991282 w 12208633"/>
              <a:gd name="connsiteY91" fmla="*/ 518263 h 5434893"/>
              <a:gd name="connsiteX92" fmla="*/ 7933323 w 12208633"/>
              <a:gd name="connsiteY92" fmla="*/ 517633 h 5434893"/>
              <a:gd name="connsiteX93" fmla="*/ 7933008 w 12208633"/>
              <a:gd name="connsiteY93" fmla="*/ 518263 h 5434893"/>
              <a:gd name="connsiteX94" fmla="*/ 7933323 w 12208633"/>
              <a:gd name="connsiteY94" fmla="*/ 518263 h 5434893"/>
              <a:gd name="connsiteX95" fmla="*/ 7933323 w 12208633"/>
              <a:gd name="connsiteY95" fmla="*/ 517633 h 5434893"/>
              <a:gd name="connsiteX96" fmla="*/ 9995853 w 12208633"/>
              <a:gd name="connsiteY96" fmla="*/ 483450 h 5434893"/>
              <a:gd name="connsiteX97" fmla="*/ 9995853 w 12208633"/>
              <a:gd name="connsiteY97" fmla="*/ 547260 h 5434893"/>
              <a:gd name="connsiteX98" fmla="*/ 10005688 w 12208633"/>
              <a:gd name="connsiteY98" fmla="*/ 548252 h 5434893"/>
              <a:gd name="connsiteX99" fmla="*/ 10070193 w 12208633"/>
              <a:gd name="connsiteY99" fmla="*/ 627396 h 5434893"/>
              <a:gd name="connsiteX100" fmla="*/ 10070193 w 12208633"/>
              <a:gd name="connsiteY100" fmla="*/ 839288 h 5434893"/>
              <a:gd name="connsiteX101" fmla="*/ 10098404 w 12208633"/>
              <a:gd name="connsiteY101" fmla="*/ 839288 h 5434893"/>
              <a:gd name="connsiteX102" fmla="*/ 10098404 w 12208633"/>
              <a:gd name="connsiteY102" fmla="*/ 483450 h 5434893"/>
              <a:gd name="connsiteX103" fmla="*/ 9781381 w 12208633"/>
              <a:gd name="connsiteY103" fmla="*/ 483450 h 5434893"/>
              <a:gd name="connsiteX104" fmla="*/ 9781381 w 12208633"/>
              <a:gd name="connsiteY104" fmla="*/ 547123 h 5434893"/>
              <a:gd name="connsiteX105" fmla="*/ 9792075 w 12208633"/>
              <a:gd name="connsiteY105" fmla="*/ 548201 h 5434893"/>
              <a:gd name="connsiteX106" fmla="*/ 9856579 w 12208633"/>
              <a:gd name="connsiteY106" fmla="*/ 627345 h 5434893"/>
              <a:gd name="connsiteX107" fmla="*/ 9856579 w 12208633"/>
              <a:gd name="connsiteY107" fmla="*/ 839288 h 5434893"/>
              <a:gd name="connsiteX108" fmla="*/ 9908622 w 12208633"/>
              <a:gd name="connsiteY108" fmla="*/ 839288 h 5434893"/>
              <a:gd name="connsiteX109" fmla="*/ 9908621 w 12208633"/>
              <a:gd name="connsiteY109" fmla="*/ 627396 h 5434893"/>
              <a:gd name="connsiteX110" fmla="*/ 9908622 w 12208633"/>
              <a:gd name="connsiteY110" fmla="*/ 627394 h 5434893"/>
              <a:gd name="connsiteX111" fmla="*/ 9908622 w 12208633"/>
              <a:gd name="connsiteY111" fmla="*/ 620889 h 5434893"/>
              <a:gd name="connsiteX112" fmla="*/ 9909277 w 12208633"/>
              <a:gd name="connsiteY112" fmla="*/ 620889 h 5434893"/>
              <a:gd name="connsiteX113" fmla="*/ 9910263 w 12208633"/>
              <a:gd name="connsiteY113" fmla="*/ 611115 h 5434893"/>
              <a:gd name="connsiteX114" fmla="*/ 9975107 w 12208633"/>
              <a:gd name="connsiteY114" fmla="*/ 547872 h 5434893"/>
              <a:gd name="connsiteX115" fmla="*/ 9975644 w 12208633"/>
              <a:gd name="connsiteY115" fmla="*/ 547825 h 5434893"/>
              <a:gd name="connsiteX116" fmla="*/ 9975644 w 12208633"/>
              <a:gd name="connsiteY116" fmla="*/ 483450 h 5434893"/>
              <a:gd name="connsiteX117" fmla="*/ 4460613 w 12208633"/>
              <a:gd name="connsiteY117" fmla="*/ 410313 h 5434893"/>
              <a:gd name="connsiteX118" fmla="*/ 4460613 w 12208633"/>
              <a:gd name="connsiteY118" fmla="*/ 474688 h 5434893"/>
              <a:gd name="connsiteX119" fmla="*/ 4461150 w 12208633"/>
              <a:gd name="connsiteY119" fmla="*/ 474735 h 5434893"/>
              <a:gd name="connsiteX120" fmla="*/ 4525994 w 12208633"/>
              <a:gd name="connsiteY120" fmla="*/ 537978 h 5434893"/>
              <a:gd name="connsiteX121" fmla="*/ 4526979 w 12208633"/>
              <a:gd name="connsiteY121" fmla="*/ 547752 h 5434893"/>
              <a:gd name="connsiteX122" fmla="*/ 4527635 w 12208633"/>
              <a:gd name="connsiteY122" fmla="*/ 547752 h 5434893"/>
              <a:gd name="connsiteX123" fmla="*/ 4527635 w 12208633"/>
              <a:gd name="connsiteY123" fmla="*/ 554257 h 5434893"/>
              <a:gd name="connsiteX124" fmla="*/ 4527635 w 12208633"/>
              <a:gd name="connsiteY124" fmla="*/ 554259 h 5434893"/>
              <a:gd name="connsiteX125" fmla="*/ 4527635 w 12208633"/>
              <a:gd name="connsiteY125" fmla="*/ 766151 h 5434893"/>
              <a:gd name="connsiteX126" fmla="*/ 4579677 w 12208633"/>
              <a:gd name="connsiteY126" fmla="*/ 766151 h 5434893"/>
              <a:gd name="connsiteX127" fmla="*/ 4579677 w 12208633"/>
              <a:gd name="connsiteY127" fmla="*/ 554208 h 5434893"/>
              <a:gd name="connsiteX128" fmla="*/ 4644181 w 12208633"/>
              <a:gd name="connsiteY128" fmla="*/ 475064 h 5434893"/>
              <a:gd name="connsiteX129" fmla="*/ 4654875 w 12208633"/>
              <a:gd name="connsiteY129" fmla="*/ 473986 h 5434893"/>
              <a:gd name="connsiteX130" fmla="*/ 4654875 w 12208633"/>
              <a:gd name="connsiteY130" fmla="*/ 410313 h 5434893"/>
              <a:gd name="connsiteX131" fmla="*/ 4337854 w 12208633"/>
              <a:gd name="connsiteY131" fmla="*/ 410313 h 5434893"/>
              <a:gd name="connsiteX132" fmla="*/ 4337854 w 12208633"/>
              <a:gd name="connsiteY132" fmla="*/ 645080 h 5434893"/>
              <a:gd name="connsiteX133" fmla="*/ 4354002 w 12208633"/>
              <a:gd name="connsiteY133" fmla="*/ 645080 h 5434893"/>
              <a:gd name="connsiteX134" fmla="*/ 4366063 w 12208633"/>
              <a:gd name="connsiteY134" fmla="*/ 645080 h 5434893"/>
              <a:gd name="connsiteX135" fmla="*/ 4366063 w 12208633"/>
              <a:gd name="connsiteY135" fmla="*/ 554259 h 5434893"/>
              <a:gd name="connsiteX136" fmla="*/ 4430568 w 12208633"/>
              <a:gd name="connsiteY136" fmla="*/ 475115 h 5434893"/>
              <a:gd name="connsiteX137" fmla="*/ 4440404 w 12208633"/>
              <a:gd name="connsiteY137" fmla="*/ 474123 h 5434893"/>
              <a:gd name="connsiteX138" fmla="*/ 4440404 w 12208633"/>
              <a:gd name="connsiteY138" fmla="*/ 410313 h 5434893"/>
              <a:gd name="connsiteX139" fmla="*/ 2495196 w 12208633"/>
              <a:gd name="connsiteY139" fmla="*/ 386617 h 5434893"/>
              <a:gd name="connsiteX140" fmla="*/ 2481179 w 12208633"/>
              <a:gd name="connsiteY140" fmla="*/ 401154 h 5434893"/>
              <a:gd name="connsiteX141" fmla="*/ 2481179 w 12208633"/>
              <a:gd name="connsiteY141" fmla="*/ 472798 h 5434893"/>
              <a:gd name="connsiteX142" fmla="*/ 2480660 w 12208633"/>
              <a:gd name="connsiteY142" fmla="*/ 472798 h 5434893"/>
              <a:gd name="connsiteX143" fmla="*/ 2480660 w 12208633"/>
              <a:gd name="connsiteY143" fmla="*/ 543404 h 5434893"/>
              <a:gd name="connsiteX144" fmla="*/ 2459374 w 12208633"/>
              <a:gd name="connsiteY144" fmla="*/ 565209 h 5434893"/>
              <a:gd name="connsiteX145" fmla="*/ 2443280 w 12208633"/>
              <a:gd name="connsiteY145" fmla="*/ 592724 h 5434893"/>
              <a:gd name="connsiteX146" fmla="*/ 2461970 w 12208633"/>
              <a:gd name="connsiteY146" fmla="*/ 603627 h 5434893"/>
              <a:gd name="connsiteX147" fmla="*/ 2466123 w 12208633"/>
              <a:gd name="connsiteY147" fmla="*/ 603108 h 5434893"/>
              <a:gd name="connsiteX148" fmla="*/ 2490005 w 12208633"/>
              <a:gd name="connsiteY148" fmla="*/ 577150 h 5434893"/>
              <a:gd name="connsiteX149" fmla="*/ 2489485 w 12208633"/>
              <a:gd name="connsiteY149" fmla="*/ 527829 h 5434893"/>
              <a:gd name="connsiteX150" fmla="*/ 2498830 w 12208633"/>
              <a:gd name="connsiteY150" fmla="*/ 516927 h 5434893"/>
              <a:gd name="connsiteX151" fmla="*/ 2505579 w 12208633"/>
              <a:gd name="connsiteY151" fmla="*/ 516408 h 5434893"/>
              <a:gd name="connsiteX152" fmla="*/ 2530499 w 12208633"/>
              <a:gd name="connsiteY152" fmla="*/ 489411 h 5434893"/>
              <a:gd name="connsiteX153" fmla="*/ 2570994 w 12208633"/>
              <a:gd name="connsiteY153" fmla="*/ 420363 h 5434893"/>
              <a:gd name="connsiteX154" fmla="*/ 2577743 w 12208633"/>
              <a:gd name="connsiteY154" fmla="*/ 393366 h 5434893"/>
              <a:gd name="connsiteX155" fmla="*/ 2564244 w 12208633"/>
              <a:gd name="connsiteY155" fmla="*/ 386617 h 5434893"/>
              <a:gd name="connsiteX156" fmla="*/ 2495196 w 12208633"/>
              <a:gd name="connsiteY156" fmla="*/ 386617 h 5434893"/>
              <a:gd name="connsiteX157" fmla="*/ 9258835 w 12208633"/>
              <a:gd name="connsiteY157" fmla="*/ 0 h 5434893"/>
              <a:gd name="connsiteX158" fmla="*/ 9334633 w 12208633"/>
              <a:gd name="connsiteY158" fmla="*/ 0 h 5434893"/>
              <a:gd name="connsiteX159" fmla="*/ 9369417 w 12208633"/>
              <a:gd name="connsiteY159" fmla="*/ 714886 h 5434893"/>
              <a:gd name="connsiteX160" fmla="*/ 9451963 w 12208633"/>
              <a:gd name="connsiteY160" fmla="*/ 716443 h 5434893"/>
              <a:gd name="connsiteX161" fmla="*/ 9451511 w 12208633"/>
              <a:gd name="connsiteY161" fmla="*/ 839288 h 5434893"/>
              <a:gd name="connsiteX162" fmla="*/ 9695008 w 12208633"/>
              <a:gd name="connsiteY162" fmla="*/ 839288 h 5434893"/>
              <a:gd name="connsiteX163" fmla="*/ 9695008 w 12208633"/>
              <a:gd name="connsiteY163" fmla="*/ 627345 h 5434893"/>
              <a:gd name="connsiteX164" fmla="*/ 9695008 w 12208633"/>
              <a:gd name="connsiteY164" fmla="*/ 627342 h 5434893"/>
              <a:gd name="connsiteX165" fmla="*/ 9695008 w 12208633"/>
              <a:gd name="connsiteY165" fmla="*/ 620838 h 5434893"/>
              <a:gd name="connsiteX166" fmla="*/ 9695582 w 12208633"/>
              <a:gd name="connsiteY166" fmla="*/ 620838 h 5434893"/>
              <a:gd name="connsiteX167" fmla="*/ 9696270 w 12208633"/>
              <a:gd name="connsiteY167" fmla="*/ 613044 h 5434893"/>
              <a:gd name="connsiteX168" fmla="*/ 9759513 w 12208633"/>
              <a:gd name="connsiteY168" fmla="*/ 548201 h 5434893"/>
              <a:gd name="connsiteX169" fmla="*/ 9761172 w 12208633"/>
              <a:gd name="connsiteY169" fmla="*/ 548033 h 5434893"/>
              <a:gd name="connsiteX170" fmla="*/ 9761172 w 12208633"/>
              <a:gd name="connsiteY170" fmla="*/ 452927 h 5434893"/>
              <a:gd name="connsiteX171" fmla="*/ 9781381 w 12208633"/>
              <a:gd name="connsiteY171" fmla="*/ 452927 h 5434893"/>
              <a:gd name="connsiteX172" fmla="*/ 9781381 w 12208633"/>
              <a:gd name="connsiteY172" fmla="*/ 453137 h 5434893"/>
              <a:gd name="connsiteX173" fmla="*/ 10098404 w 12208633"/>
              <a:gd name="connsiteY173" fmla="*/ 453137 h 5434893"/>
              <a:gd name="connsiteX174" fmla="*/ 10098404 w 12208633"/>
              <a:gd name="connsiteY174" fmla="*/ 395857 h 5434893"/>
              <a:gd name="connsiteX175" fmla="*/ 10098404 w 12208633"/>
              <a:gd name="connsiteY175" fmla="*/ 395855 h 5434893"/>
              <a:gd name="connsiteX176" fmla="*/ 10098404 w 12208633"/>
              <a:gd name="connsiteY176" fmla="*/ 322646 h 5434893"/>
              <a:gd name="connsiteX177" fmla="*/ 10147724 w 12208633"/>
              <a:gd name="connsiteY177" fmla="*/ 322646 h 5434893"/>
              <a:gd name="connsiteX178" fmla="*/ 10192315 w 12208633"/>
              <a:gd name="connsiteY178" fmla="*/ 322646 h 5434893"/>
              <a:gd name="connsiteX179" fmla="*/ 10192315 w 12208633"/>
              <a:gd name="connsiteY179" fmla="*/ 412796 h 5434893"/>
              <a:gd name="connsiteX180" fmla="*/ 10192315 w 12208633"/>
              <a:gd name="connsiteY180" fmla="*/ 839288 h 5434893"/>
              <a:gd name="connsiteX181" fmla="*/ 10237382 w 12208633"/>
              <a:gd name="connsiteY181" fmla="*/ 839288 h 5434893"/>
              <a:gd name="connsiteX182" fmla="*/ 10237382 w 12208633"/>
              <a:gd name="connsiteY182" fmla="*/ 787976 h 5434893"/>
              <a:gd name="connsiteX183" fmla="*/ 10237382 w 12208633"/>
              <a:gd name="connsiteY183" fmla="*/ 787525 h 5434893"/>
              <a:gd name="connsiteX184" fmla="*/ 10237382 w 12208633"/>
              <a:gd name="connsiteY184" fmla="*/ 786823 h 5434893"/>
              <a:gd name="connsiteX185" fmla="*/ 10293811 w 12208633"/>
              <a:gd name="connsiteY185" fmla="*/ 786823 h 5434893"/>
              <a:gd name="connsiteX186" fmla="*/ 10293811 w 12208633"/>
              <a:gd name="connsiteY186" fmla="*/ 486617 h 5434893"/>
              <a:gd name="connsiteX187" fmla="*/ 10293811 w 12208633"/>
              <a:gd name="connsiteY187" fmla="*/ 486615 h 5434893"/>
              <a:gd name="connsiteX188" fmla="*/ 10293811 w 12208633"/>
              <a:gd name="connsiteY188" fmla="*/ 412796 h 5434893"/>
              <a:gd name="connsiteX189" fmla="*/ 10293812 w 12208633"/>
              <a:gd name="connsiteY189" fmla="*/ 412796 h 5434893"/>
              <a:gd name="connsiteX190" fmla="*/ 10364543 w 12208633"/>
              <a:gd name="connsiteY190" fmla="*/ 412796 h 5434893"/>
              <a:gd name="connsiteX191" fmla="*/ 10435273 w 12208633"/>
              <a:gd name="connsiteY191" fmla="*/ 412796 h 5434893"/>
              <a:gd name="connsiteX192" fmla="*/ 10435273 w 12208633"/>
              <a:gd name="connsiteY192" fmla="*/ 493478 h 5434893"/>
              <a:gd name="connsiteX193" fmla="*/ 10435272 w 12208633"/>
              <a:gd name="connsiteY193" fmla="*/ 493478 h 5434893"/>
              <a:gd name="connsiteX194" fmla="*/ 10435272 w 12208633"/>
              <a:gd name="connsiteY194" fmla="*/ 787653 h 5434893"/>
              <a:gd name="connsiteX195" fmla="*/ 10479889 w 12208633"/>
              <a:gd name="connsiteY195" fmla="*/ 787653 h 5434893"/>
              <a:gd name="connsiteX196" fmla="*/ 10479889 w 12208633"/>
              <a:gd name="connsiteY196" fmla="*/ 834346 h 5434893"/>
              <a:gd name="connsiteX197" fmla="*/ 10479889 w 12208633"/>
              <a:gd name="connsiteY197" fmla="*/ 883894 h 5434893"/>
              <a:gd name="connsiteX198" fmla="*/ 10634153 w 12208633"/>
              <a:gd name="connsiteY198" fmla="*/ 798062 h 5434893"/>
              <a:gd name="connsiteX199" fmla="*/ 10634153 w 12208633"/>
              <a:gd name="connsiteY199" fmla="*/ 890261 h 5434893"/>
              <a:gd name="connsiteX200" fmla="*/ 10799859 w 12208633"/>
              <a:gd name="connsiteY200" fmla="*/ 798062 h 5434893"/>
              <a:gd name="connsiteX201" fmla="*/ 10799859 w 12208633"/>
              <a:gd name="connsiteY201" fmla="*/ 890261 h 5434893"/>
              <a:gd name="connsiteX202" fmla="*/ 10965565 w 12208633"/>
              <a:gd name="connsiteY202" fmla="*/ 798062 h 5434893"/>
              <a:gd name="connsiteX203" fmla="*/ 10965565 w 12208633"/>
              <a:gd name="connsiteY203" fmla="*/ 890261 h 5434893"/>
              <a:gd name="connsiteX204" fmla="*/ 11131272 w 12208633"/>
              <a:gd name="connsiteY204" fmla="*/ 798062 h 5434893"/>
              <a:gd name="connsiteX205" fmla="*/ 11131272 w 12208633"/>
              <a:gd name="connsiteY205" fmla="*/ 894809 h 5434893"/>
              <a:gd name="connsiteX206" fmla="*/ 10965565 w 12208633"/>
              <a:gd name="connsiteY206" fmla="*/ 894809 h 5434893"/>
              <a:gd name="connsiteX207" fmla="*/ 10957391 w 12208633"/>
              <a:gd name="connsiteY207" fmla="*/ 894809 h 5434893"/>
              <a:gd name="connsiteX208" fmla="*/ 10799859 w 12208633"/>
              <a:gd name="connsiteY208" fmla="*/ 894809 h 5434893"/>
              <a:gd name="connsiteX209" fmla="*/ 10791685 w 12208633"/>
              <a:gd name="connsiteY209" fmla="*/ 894809 h 5434893"/>
              <a:gd name="connsiteX210" fmla="*/ 10634153 w 12208633"/>
              <a:gd name="connsiteY210" fmla="*/ 894809 h 5434893"/>
              <a:gd name="connsiteX211" fmla="*/ 10625978 w 12208633"/>
              <a:gd name="connsiteY211" fmla="*/ 894809 h 5434893"/>
              <a:gd name="connsiteX212" fmla="*/ 10479889 w 12208633"/>
              <a:gd name="connsiteY212" fmla="*/ 894809 h 5434893"/>
              <a:gd name="connsiteX213" fmla="*/ 10479889 w 12208633"/>
              <a:gd name="connsiteY213" fmla="*/ 894815 h 5434893"/>
              <a:gd name="connsiteX214" fmla="*/ 11131272 w 12208633"/>
              <a:gd name="connsiteY214" fmla="*/ 894815 h 5434893"/>
              <a:gd name="connsiteX215" fmla="*/ 11131272 w 12208633"/>
              <a:gd name="connsiteY215" fmla="*/ 930426 h 5434893"/>
              <a:gd name="connsiteX216" fmla="*/ 11131272 w 12208633"/>
              <a:gd name="connsiteY216" fmla="*/ 1058032 h 5434893"/>
              <a:gd name="connsiteX217" fmla="*/ 11135416 w 12208633"/>
              <a:gd name="connsiteY217" fmla="*/ 1058032 h 5434893"/>
              <a:gd name="connsiteX218" fmla="*/ 11135416 w 12208633"/>
              <a:gd name="connsiteY218" fmla="*/ 475513 h 5434893"/>
              <a:gd name="connsiteX219" fmla="*/ 11317073 w 12208633"/>
              <a:gd name="connsiteY219" fmla="*/ 475513 h 5434893"/>
              <a:gd name="connsiteX220" fmla="*/ 11317073 w 12208633"/>
              <a:gd name="connsiteY220" fmla="*/ 957415 h 5434893"/>
              <a:gd name="connsiteX221" fmla="*/ 11385524 w 12208633"/>
              <a:gd name="connsiteY221" fmla="*/ 864742 h 5434893"/>
              <a:gd name="connsiteX222" fmla="*/ 11467139 w 12208633"/>
              <a:gd name="connsiteY222" fmla="*/ 970654 h 5434893"/>
              <a:gd name="connsiteX223" fmla="*/ 11540855 w 12208633"/>
              <a:gd name="connsiteY223" fmla="*/ 864742 h 5434893"/>
              <a:gd name="connsiteX224" fmla="*/ 11622470 w 12208633"/>
              <a:gd name="connsiteY224" fmla="*/ 970654 h 5434893"/>
              <a:gd name="connsiteX225" fmla="*/ 11696186 w 12208633"/>
              <a:gd name="connsiteY225" fmla="*/ 864742 h 5434893"/>
              <a:gd name="connsiteX226" fmla="*/ 11777800 w 12208633"/>
              <a:gd name="connsiteY226" fmla="*/ 970654 h 5434893"/>
              <a:gd name="connsiteX227" fmla="*/ 11777800 w 12208633"/>
              <a:gd name="connsiteY227" fmla="*/ 994485 h 5434893"/>
              <a:gd name="connsiteX228" fmla="*/ 11851517 w 12208633"/>
              <a:gd name="connsiteY228" fmla="*/ 994485 h 5434893"/>
              <a:gd name="connsiteX229" fmla="*/ 11851517 w 12208633"/>
              <a:gd name="connsiteY229" fmla="*/ 920346 h 5434893"/>
              <a:gd name="connsiteX230" fmla="*/ 11759371 w 12208633"/>
              <a:gd name="connsiteY230" fmla="*/ 806490 h 5434893"/>
              <a:gd name="connsiteX231" fmla="*/ 11851517 w 12208633"/>
              <a:gd name="connsiteY231" fmla="*/ 692634 h 5434893"/>
              <a:gd name="connsiteX232" fmla="*/ 11851517 w 12208633"/>
              <a:gd name="connsiteY232" fmla="*/ 562891 h 5434893"/>
              <a:gd name="connsiteX233" fmla="*/ 11898906 w 12208633"/>
              <a:gd name="connsiteY233" fmla="*/ 562891 h 5434893"/>
              <a:gd name="connsiteX234" fmla="*/ 11898906 w 12208633"/>
              <a:gd name="connsiteY234" fmla="*/ 692634 h 5434893"/>
              <a:gd name="connsiteX235" fmla="*/ 11991051 w 12208633"/>
              <a:gd name="connsiteY235" fmla="*/ 806490 h 5434893"/>
              <a:gd name="connsiteX236" fmla="*/ 11898906 w 12208633"/>
              <a:gd name="connsiteY236" fmla="*/ 920346 h 5434893"/>
              <a:gd name="connsiteX237" fmla="*/ 11898906 w 12208633"/>
              <a:gd name="connsiteY237" fmla="*/ 994485 h 5434893"/>
              <a:gd name="connsiteX238" fmla="*/ 11962091 w 12208633"/>
              <a:gd name="connsiteY238" fmla="*/ 994485 h 5434893"/>
              <a:gd name="connsiteX239" fmla="*/ 11962091 w 12208633"/>
              <a:gd name="connsiteY239" fmla="*/ 917698 h 5434893"/>
              <a:gd name="connsiteX240" fmla="*/ 12041073 w 12208633"/>
              <a:gd name="connsiteY240" fmla="*/ 917698 h 5434893"/>
              <a:gd name="connsiteX241" fmla="*/ 12041073 w 12208633"/>
              <a:gd name="connsiteY241" fmla="*/ 817081 h 5434893"/>
              <a:gd name="connsiteX242" fmla="*/ 12155715 w 12208633"/>
              <a:gd name="connsiteY242" fmla="*/ 817081 h 5434893"/>
              <a:gd name="connsiteX243" fmla="*/ 12200316 w 12208633"/>
              <a:gd name="connsiteY243" fmla="*/ 817081 h 5434893"/>
              <a:gd name="connsiteX244" fmla="*/ 12200316 w 12208633"/>
              <a:gd name="connsiteY244" fmla="*/ 1105184 h 5434893"/>
              <a:gd name="connsiteX245" fmla="*/ 12208559 w 12208633"/>
              <a:gd name="connsiteY245" fmla="*/ 1105184 h 5434893"/>
              <a:gd name="connsiteX246" fmla="*/ 12208559 w 12208633"/>
              <a:gd name="connsiteY246" fmla="*/ 1153840 h 5434893"/>
              <a:gd name="connsiteX247" fmla="*/ 12208559 w 12208633"/>
              <a:gd name="connsiteY247" fmla="*/ 1225322 h 5434893"/>
              <a:gd name="connsiteX248" fmla="*/ 12208633 w 12208633"/>
              <a:gd name="connsiteY248" fmla="*/ 1225322 h 5434893"/>
              <a:gd name="connsiteX249" fmla="*/ 12208633 w 12208633"/>
              <a:gd name="connsiteY249" fmla="*/ 1247932 h 5434893"/>
              <a:gd name="connsiteX250" fmla="*/ 12200316 w 12208633"/>
              <a:gd name="connsiteY250" fmla="*/ 1247932 h 5434893"/>
              <a:gd name="connsiteX251" fmla="*/ 12200316 w 12208633"/>
              <a:gd name="connsiteY251" fmla="*/ 5434893 h 5434893"/>
              <a:gd name="connsiteX252" fmla="*/ 8318 w 12208633"/>
              <a:gd name="connsiteY252" fmla="*/ 5434893 h 5434893"/>
              <a:gd name="connsiteX253" fmla="*/ 8318 w 12208633"/>
              <a:gd name="connsiteY253" fmla="*/ 1247932 h 5434893"/>
              <a:gd name="connsiteX254" fmla="*/ 0 w 12208633"/>
              <a:gd name="connsiteY254" fmla="*/ 1247932 h 5434893"/>
              <a:gd name="connsiteX255" fmla="*/ 0 w 12208633"/>
              <a:gd name="connsiteY255" fmla="*/ 1225322 h 5434893"/>
              <a:gd name="connsiteX256" fmla="*/ 0 w 12208633"/>
              <a:gd name="connsiteY256" fmla="*/ 1063433 h 5434893"/>
              <a:gd name="connsiteX257" fmla="*/ 56578 w 12208633"/>
              <a:gd name="connsiteY257" fmla="*/ 1063433 h 5434893"/>
              <a:gd name="connsiteX258" fmla="*/ 146955 w 12208633"/>
              <a:gd name="connsiteY258" fmla="*/ 1063433 h 5434893"/>
              <a:gd name="connsiteX259" fmla="*/ 146955 w 12208633"/>
              <a:gd name="connsiteY259" fmla="*/ 480915 h 5434893"/>
              <a:gd name="connsiteX260" fmla="*/ 328613 w 12208633"/>
              <a:gd name="connsiteY260" fmla="*/ 480915 h 5434893"/>
              <a:gd name="connsiteX261" fmla="*/ 328613 w 12208633"/>
              <a:gd name="connsiteY261" fmla="*/ 962816 h 5434893"/>
              <a:gd name="connsiteX262" fmla="*/ 397064 w 12208633"/>
              <a:gd name="connsiteY262" fmla="*/ 870143 h 5434893"/>
              <a:gd name="connsiteX263" fmla="*/ 478678 w 12208633"/>
              <a:gd name="connsiteY263" fmla="*/ 976055 h 5434893"/>
              <a:gd name="connsiteX264" fmla="*/ 552394 w 12208633"/>
              <a:gd name="connsiteY264" fmla="*/ 870143 h 5434893"/>
              <a:gd name="connsiteX265" fmla="*/ 634009 w 12208633"/>
              <a:gd name="connsiteY265" fmla="*/ 976055 h 5434893"/>
              <a:gd name="connsiteX266" fmla="*/ 707725 w 12208633"/>
              <a:gd name="connsiteY266" fmla="*/ 870143 h 5434893"/>
              <a:gd name="connsiteX267" fmla="*/ 789340 w 12208633"/>
              <a:gd name="connsiteY267" fmla="*/ 976055 h 5434893"/>
              <a:gd name="connsiteX268" fmla="*/ 789340 w 12208633"/>
              <a:gd name="connsiteY268" fmla="*/ 999886 h 5434893"/>
              <a:gd name="connsiteX269" fmla="*/ 863056 w 12208633"/>
              <a:gd name="connsiteY269" fmla="*/ 999886 h 5434893"/>
              <a:gd name="connsiteX270" fmla="*/ 863056 w 12208633"/>
              <a:gd name="connsiteY270" fmla="*/ 925747 h 5434893"/>
              <a:gd name="connsiteX271" fmla="*/ 770911 w 12208633"/>
              <a:gd name="connsiteY271" fmla="*/ 811891 h 5434893"/>
              <a:gd name="connsiteX272" fmla="*/ 863056 w 12208633"/>
              <a:gd name="connsiteY272" fmla="*/ 698035 h 5434893"/>
              <a:gd name="connsiteX273" fmla="*/ 863056 w 12208633"/>
              <a:gd name="connsiteY273" fmla="*/ 568293 h 5434893"/>
              <a:gd name="connsiteX274" fmla="*/ 910445 w 12208633"/>
              <a:gd name="connsiteY274" fmla="*/ 568293 h 5434893"/>
              <a:gd name="connsiteX275" fmla="*/ 910445 w 12208633"/>
              <a:gd name="connsiteY275" fmla="*/ 698035 h 5434893"/>
              <a:gd name="connsiteX276" fmla="*/ 1002590 w 12208633"/>
              <a:gd name="connsiteY276" fmla="*/ 811891 h 5434893"/>
              <a:gd name="connsiteX277" fmla="*/ 910445 w 12208633"/>
              <a:gd name="connsiteY277" fmla="*/ 925747 h 5434893"/>
              <a:gd name="connsiteX278" fmla="*/ 910445 w 12208633"/>
              <a:gd name="connsiteY278" fmla="*/ 999886 h 5434893"/>
              <a:gd name="connsiteX279" fmla="*/ 973630 w 12208633"/>
              <a:gd name="connsiteY279" fmla="*/ 999886 h 5434893"/>
              <a:gd name="connsiteX280" fmla="*/ 973630 w 12208633"/>
              <a:gd name="connsiteY280" fmla="*/ 923099 h 5434893"/>
              <a:gd name="connsiteX281" fmla="*/ 1052612 w 12208633"/>
              <a:gd name="connsiteY281" fmla="*/ 923099 h 5434893"/>
              <a:gd name="connsiteX282" fmla="*/ 1052612 w 12208633"/>
              <a:gd name="connsiteY282" fmla="*/ 822482 h 5434893"/>
              <a:gd name="connsiteX283" fmla="*/ 1223739 w 12208633"/>
              <a:gd name="connsiteY283" fmla="*/ 822482 h 5434893"/>
              <a:gd name="connsiteX284" fmla="*/ 1223739 w 12208633"/>
              <a:gd name="connsiteY284" fmla="*/ 533871 h 5434893"/>
              <a:gd name="connsiteX285" fmla="*/ 1452786 w 12208633"/>
              <a:gd name="connsiteY285" fmla="*/ 533871 h 5434893"/>
              <a:gd name="connsiteX286" fmla="*/ 1452786 w 12208633"/>
              <a:gd name="connsiteY286" fmla="*/ 827778 h 5434893"/>
              <a:gd name="connsiteX287" fmla="*/ 1687099 w 12208633"/>
              <a:gd name="connsiteY287" fmla="*/ 827778 h 5434893"/>
              <a:gd name="connsiteX288" fmla="*/ 1687099 w 12208633"/>
              <a:gd name="connsiteY288" fmla="*/ 645080 h 5434893"/>
              <a:gd name="connsiteX289" fmla="*/ 1795945 w 12208633"/>
              <a:gd name="connsiteY289" fmla="*/ 645080 h 5434893"/>
              <a:gd name="connsiteX290" fmla="*/ 1814336 w 12208633"/>
              <a:gd name="connsiteY290" fmla="*/ 645080 h 5434893"/>
              <a:gd name="connsiteX291" fmla="*/ 1814055 w 12208633"/>
              <a:gd name="connsiteY291" fmla="*/ 568843 h 5434893"/>
              <a:gd name="connsiteX292" fmla="*/ 1896602 w 12208633"/>
              <a:gd name="connsiteY292" fmla="*/ 567286 h 5434893"/>
              <a:gd name="connsiteX293" fmla="*/ 1917630 w 12208633"/>
              <a:gd name="connsiteY293" fmla="*/ 135119 h 5434893"/>
              <a:gd name="connsiteX294" fmla="*/ 2020520 w 12208633"/>
              <a:gd name="connsiteY294" fmla="*/ 135119 h 5434893"/>
              <a:gd name="connsiteX295" fmla="*/ 2040929 w 12208633"/>
              <a:gd name="connsiteY295" fmla="*/ 567805 h 5434893"/>
              <a:gd name="connsiteX296" fmla="*/ 2085058 w 12208633"/>
              <a:gd name="connsiteY296" fmla="*/ 569362 h 5434893"/>
              <a:gd name="connsiteX297" fmla="*/ 2104692 w 12208633"/>
              <a:gd name="connsiteY297" fmla="*/ 247596 h 5434893"/>
              <a:gd name="connsiteX298" fmla="*/ 2211603 w 12208633"/>
              <a:gd name="connsiteY298" fmla="*/ 247596 h 5434893"/>
              <a:gd name="connsiteX299" fmla="*/ 2230423 w 12208633"/>
              <a:gd name="connsiteY299" fmla="*/ 571958 h 5434893"/>
              <a:gd name="connsiteX300" fmla="*/ 2293761 w 12208633"/>
              <a:gd name="connsiteY300" fmla="*/ 575073 h 5434893"/>
              <a:gd name="connsiteX301" fmla="*/ 2293761 w 12208633"/>
              <a:gd name="connsiteY301" fmla="*/ 481105 h 5434893"/>
              <a:gd name="connsiteX302" fmla="*/ 2325430 w 12208633"/>
              <a:gd name="connsiteY302" fmla="*/ 425035 h 5434893"/>
              <a:gd name="connsiteX303" fmla="*/ 2333736 w 12208633"/>
              <a:gd name="connsiteY303" fmla="*/ 417248 h 5434893"/>
              <a:gd name="connsiteX304" fmla="*/ 2370078 w 12208633"/>
              <a:gd name="connsiteY304" fmla="*/ 413614 h 5434893"/>
              <a:gd name="connsiteX305" fmla="*/ 2388249 w 12208633"/>
              <a:gd name="connsiteY305" fmla="*/ 430227 h 5434893"/>
              <a:gd name="connsiteX306" fmla="*/ 2411611 w 12208633"/>
              <a:gd name="connsiteY306" fmla="*/ 474355 h 5434893"/>
              <a:gd name="connsiteX307" fmla="*/ 2428224 w 12208633"/>
              <a:gd name="connsiteY307" fmla="*/ 489411 h 5434893"/>
              <a:gd name="connsiteX308" fmla="*/ 2443799 w 12208633"/>
              <a:gd name="connsiteY308" fmla="*/ 504986 h 5434893"/>
              <a:gd name="connsiteX309" fmla="*/ 2443799 w 12208633"/>
              <a:gd name="connsiteY309" fmla="*/ 530425 h 5434893"/>
              <a:gd name="connsiteX310" fmla="*/ 2448472 w 12208633"/>
              <a:gd name="connsiteY310" fmla="*/ 538732 h 5434893"/>
              <a:gd name="connsiteX311" fmla="*/ 2454182 w 12208633"/>
              <a:gd name="connsiteY311" fmla="*/ 529906 h 5434893"/>
              <a:gd name="connsiteX312" fmla="*/ 2455740 w 12208633"/>
              <a:gd name="connsiteY312" fmla="*/ 488892 h 5434893"/>
              <a:gd name="connsiteX313" fmla="*/ 2455740 w 12208633"/>
              <a:gd name="connsiteY313" fmla="*/ 379868 h 5434893"/>
              <a:gd name="connsiteX314" fmla="*/ 2471834 w 12208633"/>
              <a:gd name="connsiteY314" fmla="*/ 361697 h 5434893"/>
              <a:gd name="connsiteX315" fmla="*/ 2590203 w 12208633"/>
              <a:gd name="connsiteY315" fmla="*/ 361697 h 5434893"/>
              <a:gd name="connsiteX316" fmla="*/ 2604220 w 12208633"/>
              <a:gd name="connsiteY316" fmla="*/ 376753 h 5434893"/>
              <a:gd name="connsiteX317" fmla="*/ 2603701 w 12208633"/>
              <a:gd name="connsiteY317" fmla="*/ 404788 h 5434893"/>
              <a:gd name="connsiteX318" fmla="*/ 2616161 w 12208633"/>
              <a:gd name="connsiteY318" fmla="*/ 425035 h 5434893"/>
              <a:gd name="connsiteX319" fmla="*/ 2648868 w 12208633"/>
              <a:gd name="connsiteY319" fmla="*/ 476951 h 5434893"/>
              <a:gd name="connsiteX320" fmla="*/ 2648868 w 12208633"/>
              <a:gd name="connsiteY320" fmla="*/ 527310 h 5434893"/>
              <a:gd name="connsiteX321" fmla="*/ 2651010 w 12208633"/>
              <a:gd name="connsiteY321" fmla="*/ 551386 h 5434893"/>
              <a:gd name="connsiteX322" fmla="*/ 2661207 w 12208633"/>
              <a:gd name="connsiteY322" fmla="*/ 552175 h 5434893"/>
              <a:gd name="connsiteX323" fmla="*/ 2661207 w 12208633"/>
              <a:gd name="connsiteY323" fmla="*/ 497877 h 5434893"/>
              <a:gd name="connsiteX324" fmla="*/ 2661207 w 12208633"/>
              <a:gd name="connsiteY324" fmla="*/ 274385 h 5434893"/>
              <a:gd name="connsiteX325" fmla="*/ 2916581 w 12208633"/>
              <a:gd name="connsiteY325" fmla="*/ 274385 h 5434893"/>
              <a:gd name="connsiteX326" fmla="*/ 2916581 w 12208633"/>
              <a:gd name="connsiteY326" fmla="*/ 623897 h 5434893"/>
              <a:gd name="connsiteX327" fmla="*/ 3103505 w 12208633"/>
              <a:gd name="connsiteY327" fmla="*/ 623897 h 5434893"/>
              <a:gd name="connsiteX328" fmla="*/ 3103505 w 12208633"/>
              <a:gd name="connsiteY328" fmla="*/ 938986 h 5434893"/>
              <a:gd name="connsiteX329" fmla="*/ 3253570 w 12208633"/>
              <a:gd name="connsiteY329" fmla="*/ 938986 h 5434893"/>
              <a:gd name="connsiteX330" fmla="*/ 3253570 w 12208633"/>
              <a:gd name="connsiteY330" fmla="*/ 833074 h 5434893"/>
              <a:gd name="connsiteX331" fmla="*/ 3458923 w 12208633"/>
              <a:gd name="connsiteY331" fmla="*/ 833074 h 5434893"/>
              <a:gd name="connsiteX332" fmla="*/ 3458923 w 12208633"/>
              <a:gd name="connsiteY332" fmla="*/ 449141 h 5434893"/>
              <a:gd name="connsiteX333" fmla="*/ 3619519 w 12208633"/>
              <a:gd name="connsiteY333" fmla="*/ 449141 h 5434893"/>
              <a:gd name="connsiteX334" fmla="*/ 3619519 w 12208633"/>
              <a:gd name="connsiteY334" fmla="*/ 822482 h 5434893"/>
              <a:gd name="connsiteX335" fmla="*/ 3716929 w 12208633"/>
              <a:gd name="connsiteY335" fmla="*/ 822482 h 5434893"/>
              <a:gd name="connsiteX336" fmla="*/ 3716929 w 12208633"/>
              <a:gd name="connsiteY336" fmla="*/ 533871 h 5434893"/>
              <a:gd name="connsiteX337" fmla="*/ 3948609 w 12208633"/>
              <a:gd name="connsiteY337" fmla="*/ 533871 h 5434893"/>
              <a:gd name="connsiteX338" fmla="*/ 3948609 w 12208633"/>
              <a:gd name="connsiteY338" fmla="*/ 827778 h 5434893"/>
              <a:gd name="connsiteX339" fmla="*/ 3952270 w 12208633"/>
              <a:gd name="connsiteY339" fmla="*/ 827778 h 5434893"/>
              <a:gd name="connsiteX340" fmla="*/ 3956368 w 12208633"/>
              <a:gd name="connsiteY340" fmla="*/ 827778 h 5434893"/>
              <a:gd name="connsiteX341" fmla="*/ 3956368 w 12208633"/>
              <a:gd name="connsiteY341" fmla="*/ 761209 h 5434893"/>
              <a:gd name="connsiteX342" fmla="*/ 3956368 w 12208633"/>
              <a:gd name="connsiteY342" fmla="*/ 714516 h 5434893"/>
              <a:gd name="connsiteX343" fmla="*/ 4000985 w 12208633"/>
              <a:gd name="connsiteY343" fmla="*/ 714516 h 5434893"/>
              <a:gd name="connsiteX344" fmla="*/ 4000985 w 12208633"/>
              <a:gd name="connsiteY344" fmla="*/ 420341 h 5434893"/>
              <a:gd name="connsiteX345" fmla="*/ 4000984 w 12208633"/>
              <a:gd name="connsiteY345" fmla="*/ 420341 h 5434893"/>
              <a:gd name="connsiteX346" fmla="*/ 4000984 w 12208633"/>
              <a:gd name="connsiteY346" fmla="*/ 339659 h 5434893"/>
              <a:gd name="connsiteX347" fmla="*/ 4071715 w 12208633"/>
              <a:gd name="connsiteY347" fmla="*/ 339659 h 5434893"/>
              <a:gd name="connsiteX348" fmla="*/ 4142446 w 12208633"/>
              <a:gd name="connsiteY348" fmla="*/ 339659 h 5434893"/>
              <a:gd name="connsiteX349" fmla="*/ 4142446 w 12208633"/>
              <a:gd name="connsiteY349" fmla="*/ 413478 h 5434893"/>
              <a:gd name="connsiteX350" fmla="*/ 4142446 w 12208633"/>
              <a:gd name="connsiteY350" fmla="*/ 413480 h 5434893"/>
              <a:gd name="connsiteX351" fmla="*/ 4142446 w 12208633"/>
              <a:gd name="connsiteY351" fmla="*/ 713686 h 5434893"/>
              <a:gd name="connsiteX352" fmla="*/ 4182921 w 12208633"/>
              <a:gd name="connsiteY352" fmla="*/ 713686 h 5434893"/>
              <a:gd name="connsiteX353" fmla="*/ 4182921 w 12208633"/>
              <a:gd name="connsiteY353" fmla="*/ 705384 h 5434893"/>
              <a:gd name="connsiteX354" fmla="*/ 4182921 w 12208633"/>
              <a:gd name="connsiteY354" fmla="*/ 645080 h 5434893"/>
              <a:gd name="connsiteX355" fmla="*/ 4214842 w 12208633"/>
              <a:gd name="connsiteY355" fmla="*/ 645080 h 5434893"/>
              <a:gd name="connsiteX356" fmla="*/ 4243942 w 12208633"/>
              <a:gd name="connsiteY356" fmla="*/ 645080 h 5434893"/>
              <a:gd name="connsiteX357" fmla="*/ 4243942 w 12208633"/>
              <a:gd name="connsiteY357" fmla="*/ 339659 h 5434893"/>
              <a:gd name="connsiteX358" fmla="*/ 4243942 w 12208633"/>
              <a:gd name="connsiteY358" fmla="*/ 249509 h 5434893"/>
              <a:gd name="connsiteX359" fmla="*/ 4288534 w 12208633"/>
              <a:gd name="connsiteY359" fmla="*/ 249509 h 5434893"/>
              <a:gd name="connsiteX360" fmla="*/ 4337854 w 12208633"/>
              <a:gd name="connsiteY360" fmla="*/ 249509 h 5434893"/>
              <a:gd name="connsiteX361" fmla="*/ 4337854 w 12208633"/>
              <a:gd name="connsiteY361" fmla="*/ 322718 h 5434893"/>
              <a:gd name="connsiteX362" fmla="*/ 4337854 w 12208633"/>
              <a:gd name="connsiteY362" fmla="*/ 322720 h 5434893"/>
              <a:gd name="connsiteX363" fmla="*/ 4337854 w 12208633"/>
              <a:gd name="connsiteY363" fmla="*/ 380000 h 5434893"/>
              <a:gd name="connsiteX364" fmla="*/ 4654875 w 12208633"/>
              <a:gd name="connsiteY364" fmla="*/ 380000 h 5434893"/>
              <a:gd name="connsiteX365" fmla="*/ 4654875 w 12208633"/>
              <a:gd name="connsiteY365" fmla="*/ 379790 h 5434893"/>
              <a:gd name="connsiteX366" fmla="*/ 4675084 w 12208633"/>
              <a:gd name="connsiteY366" fmla="*/ 379790 h 5434893"/>
              <a:gd name="connsiteX367" fmla="*/ 4675084 w 12208633"/>
              <a:gd name="connsiteY367" fmla="*/ 474896 h 5434893"/>
              <a:gd name="connsiteX368" fmla="*/ 4676745 w 12208633"/>
              <a:gd name="connsiteY368" fmla="*/ 475064 h 5434893"/>
              <a:gd name="connsiteX369" fmla="*/ 4739988 w 12208633"/>
              <a:gd name="connsiteY369" fmla="*/ 539907 h 5434893"/>
              <a:gd name="connsiteX370" fmla="*/ 4740674 w 12208633"/>
              <a:gd name="connsiteY370" fmla="*/ 547701 h 5434893"/>
              <a:gd name="connsiteX371" fmla="*/ 4741248 w 12208633"/>
              <a:gd name="connsiteY371" fmla="*/ 547701 h 5434893"/>
              <a:gd name="connsiteX372" fmla="*/ 4741248 w 12208633"/>
              <a:gd name="connsiteY372" fmla="*/ 554205 h 5434893"/>
              <a:gd name="connsiteX373" fmla="*/ 4741248 w 12208633"/>
              <a:gd name="connsiteY373" fmla="*/ 554208 h 5434893"/>
              <a:gd name="connsiteX374" fmla="*/ 4741248 w 12208633"/>
              <a:gd name="connsiteY374" fmla="*/ 739927 h 5434893"/>
              <a:gd name="connsiteX375" fmla="*/ 4764753 w 12208633"/>
              <a:gd name="connsiteY375" fmla="*/ 740400 h 5434893"/>
              <a:gd name="connsiteX376" fmla="*/ 4764753 w 12208633"/>
              <a:gd name="connsiteY376" fmla="*/ 666262 h 5434893"/>
              <a:gd name="connsiteX377" fmla="*/ 4899024 w 12208633"/>
              <a:gd name="connsiteY377" fmla="*/ 666262 h 5434893"/>
              <a:gd name="connsiteX378" fmla="*/ 4899024 w 12208633"/>
              <a:gd name="connsiteY378" fmla="*/ 735104 h 5434893"/>
              <a:gd name="connsiteX379" fmla="*/ 5028026 w 12208633"/>
              <a:gd name="connsiteY379" fmla="*/ 735104 h 5434893"/>
              <a:gd name="connsiteX380" fmla="*/ 5028026 w 12208633"/>
              <a:gd name="connsiteY380" fmla="*/ 658319 h 5434893"/>
              <a:gd name="connsiteX381" fmla="*/ 5154397 w 12208633"/>
              <a:gd name="connsiteY381" fmla="*/ 660966 h 5434893"/>
              <a:gd name="connsiteX382" fmla="*/ 5154397 w 12208633"/>
              <a:gd name="connsiteY382" fmla="*/ 369707 h 5434893"/>
              <a:gd name="connsiteX383" fmla="*/ 5409771 w 12208633"/>
              <a:gd name="connsiteY383" fmla="*/ 369707 h 5434893"/>
              <a:gd name="connsiteX384" fmla="*/ 5409771 w 12208633"/>
              <a:gd name="connsiteY384" fmla="*/ 623897 h 5434893"/>
              <a:gd name="connsiteX385" fmla="*/ 5599327 w 12208633"/>
              <a:gd name="connsiteY385" fmla="*/ 623897 h 5434893"/>
              <a:gd name="connsiteX386" fmla="*/ 5599327 w 12208633"/>
              <a:gd name="connsiteY386" fmla="*/ 681817 h 5434893"/>
              <a:gd name="connsiteX387" fmla="*/ 5599327 w 12208633"/>
              <a:gd name="connsiteY387" fmla="*/ 692743 h 5434893"/>
              <a:gd name="connsiteX388" fmla="*/ 5628967 w 12208633"/>
              <a:gd name="connsiteY388" fmla="*/ 692743 h 5434893"/>
              <a:gd name="connsiteX389" fmla="*/ 5628967 w 12208633"/>
              <a:gd name="connsiteY389" fmla="*/ 672950 h 5434893"/>
              <a:gd name="connsiteX390" fmla="*/ 5794767 w 12208633"/>
              <a:gd name="connsiteY390" fmla="*/ 672950 h 5434893"/>
              <a:gd name="connsiteX391" fmla="*/ 5794803 w 12208633"/>
              <a:gd name="connsiteY391" fmla="*/ 672943 h 5434893"/>
              <a:gd name="connsiteX392" fmla="*/ 5792189 w 12208633"/>
              <a:gd name="connsiteY392" fmla="*/ 672943 h 5434893"/>
              <a:gd name="connsiteX393" fmla="*/ 5784518 w 12208633"/>
              <a:gd name="connsiteY393" fmla="*/ 672943 h 5434893"/>
              <a:gd name="connsiteX394" fmla="*/ 5628967 w 12208633"/>
              <a:gd name="connsiteY394" fmla="*/ 672943 h 5434893"/>
              <a:gd name="connsiteX395" fmla="*/ 5792189 w 12208633"/>
              <a:gd name="connsiteY395" fmla="*/ 576196 h 5434893"/>
              <a:gd name="connsiteX396" fmla="*/ 5792189 w 12208633"/>
              <a:gd name="connsiteY396" fmla="*/ 668395 h 5434893"/>
              <a:gd name="connsiteX397" fmla="*/ 5947738 w 12208633"/>
              <a:gd name="connsiteY397" fmla="*/ 576196 h 5434893"/>
              <a:gd name="connsiteX398" fmla="*/ 5947738 w 12208633"/>
              <a:gd name="connsiteY398" fmla="*/ 668395 h 5434893"/>
              <a:gd name="connsiteX399" fmla="*/ 6103287 w 12208633"/>
              <a:gd name="connsiteY399" fmla="*/ 576196 h 5434893"/>
              <a:gd name="connsiteX400" fmla="*/ 6103287 w 12208633"/>
              <a:gd name="connsiteY400" fmla="*/ 668395 h 5434893"/>
              <a:gd name="connsiteX401" fmla="*/ 6258836 w 12208633"/>
              <a:gd name="connsiteY401" fmla="*/ 576196 h 5434893"/>
              <a:gd name="connsiteX402" fmla="*/ 6258836 w 12208633"/>
              <a:gd name="connsiteY402" fmla="*/ 672943 h 5434893"/>
              <a:gd name="connsiteX403" fmla="*/ 6154820 w 12208633"/>
              <a:gd name="connsiteY403" fmla="*/ 672943 h 5434893"/>
              <a:gd name="connsiteX404" fmla="*/ 6154820 w 12208633"/>
              <a:gd name="connsiteY404" fmla="*/ 672950 h 5434893"/>
              <a:gd name="connsiteX405" fmla="*/ 6258836 w 12208633"/>
              <a:gd name="connsiteY405" fmla="*/ 672950 h 5434893"/>
              <a:gd name="connsiteX406" fmla="*/ 6258836 w 12208633"/>
              <a:gd name="connsiteY406" fmla="*/ 708560 h 5434893"/>
              <a:gd name="connsiteX407" fmla="*/ 6258836 w 12208633"/>
              <a:gd name="connsiteY407" fmla="*/ 726328 h 5434893"/>
              <a:gd name="connsiteX408" fmla="*/ 6349534 w 12208633"/>
              <a:gd name="connsiteY408" fmla="*/ 726328 h 5434893"/>
              <a:gd name="connsiteX409" fmla="*/ 6354387 w 12208633"/>
              <a:gd name="connsiteY409" fmla="*/ 721669 h 5434893"/>
              <a:gd name="connsiteX410" fmla="*/ 6354387 w 12208633"/>
              <a:gd name="connsiteY410" fmla="*/ 653142 h 5434893"/>
              <a:gd name="connsiteX411" fmla="*/ 6351863 w 12208633"/>
              <a:gd name="connsiteY411" fmla="*/ 648482 h 5434893"/>
              <a:gd name="connsiteX412" fmla="*/ 6352251 w 12208633"/>
              <a:gd name="connsiteY412" fmla="*/ 641882 h 5434893"/>
              <a:gd name="connsiteX413" fmla="*/ 6354581 w 12208633"/>
              <a:gd name="connsiteY413" fmla="*/ 638194 h 5434893"/>
              <a:gd name="connsiteX414" fmla="*/ 6354581 w 12208633"/>
              <a:gd name="connsiteY414" fmla="*/ 589854 h 5434893"/>
              <a:gd name="connsiteX415" fmla="*/ 6351863 w 12208633"/>
              <a:gd name="connsiteY415" fmla="*/ 585584 h 5434893"/>
              <a:gd name="connsiteX416" fmla="*/ 6351863 w 12208633"/>
              <a:gd name="connsiteY416" fmla="*/ 579954 h 5434893"/>
              <a:gd name="connsiteX417" fmla="*/ 6354581 w 12208633"/>
              <a:gd name="connsiteY417" fmla="*/ 574712 h 5434893"/>
              <a:gd name="connsiteX418" fmla="*/ 6354581 w 12208633"/>
              <a:gd name="connsiteY418" fmla="*/ 528121 h 5434893"/>
              <a:gd name="connsiteX419" fmla="*/ 6351669 w 12208633"/>
              <a:gd name="connsiteY419" fmla="*/ 522879 h 5434893"/>
              <a:gd name="connsiteX420" fmla="*/ 6351863 w 12208633"/>
              <a:gd name="connsiteY420" fmla="*/ 516473 h 5434893"/>
              <a:gd name="connsiteX421" fmla="*/ 6354387 w 12208633"/>
              <a:gd name="connsiteY421" fmla="*/ 511814 h 5434893"/>
              <a:gd name="connsiteX422" fmla="*/ 6354387 w 12208633"/>
              <a:gd name="connsiteY422" fmla="*/ 465999 h 5434893"/>
              <a:gd name="connsiteX423" fmla="*/ 6351475 w 12208633"/>
              <a:gd name="connsiteY423" fmla="*/ 460952 h 5434893"/>
              <a:gd name="connsiteX424" fmla="*/ 6351863 w 12208633"/>
              <a:gd name="connsiteY424" fmla="*/ 454545 h 5434893"/>
              <a:gd name="connsiteX425" fmla="*/ 6354387 w 12208633"/>
              <a:gd name="connsiteY425" fmla="*/ 450469 h 5434893"/>
              <a:gd name="connsiteX426" fmla="*/ 6354387 w 12208633"/>
              <a:gd name="connsiteY426" fmla="*/ 402130 h 5434893"/>
              <a:gd name="connsiteX427" fmla="*/ 6351863 w 12208633"/>
              <a:gd name="connsiteY427" fmla="*/ 398054 h 5434893"/>
              <a:gd name="connsiteX428" fmla="*/ 6352057 w 12208633"/>
              <a:gd name="connsiteY428" fmla="*/ 391453 h 5434893"/>
              <a:gd name="connsiteX429" fmla="*/ 6354387 w 12208633"/>
              <a:gd name="connsiteY429" fmla="*/ 387182 h 5434893"/>
              <a:gd name="connsiteX430" fmla="*/ 6354387 w 12208633"/>
              <a:gd name="connsiteY430" fmla="*/ 340591 h 5434893"/>
              <a:gd name="connsiteX431" fmla="*/ 6351863 w 12208633"/>
              <a:gd name="connsiteY431" fmla="*/ 335932 h 5434893"/>
              <a:gd name="connsiteX432" fmla="*/ 6352251 w 12208633"/>
              <a:gd name="connsiteY432" fmla="*/ 329331 h 5434893"/>
              <a:gd name="connsiteX433" fmla="*/ 6354581 w 12208633"/>
              <a:gd name="connsiteY433" fmla="*/ 325643 h 5434893"/>
              <a:gd name="connsiteX434" fmla="*/ 6354581 w 12208633"/>
              <a:gd name="connsiteY434" fmla="*/ 277304 h 5434893"/>
              <a:gd name="connsiteX435" fmla="*/ 6351863 w 12208633"/>
              <a:gd name="connsiteY435" fmla="*/ 273227 h 5434893"/>
              <a:gd name="connsiteX436" fmla="*/ 6349922 w 12208633"/>
              <a:gd name="connsiteY436" fmla="*/ 269539 h 5434893"/>
              <a:gd name="connsiteX437" fmla="*/ 6353610 w 12208633"/>
              <a:gd name="connsiteY437" fmla="*/ 267209 h 5434893"/>
              <a:gd name="connsiteX438" fmla="*/ 6357299 w 12208633"/>
              <a:gd name="connsiteY438" fmla="*/ 267209 h 5434893"/>
              <a:gd name="connsiteX439" fmla="*/ 6426409 w 12208633"/>
              <a:gd name="connsiteY439" fmla="*/ 267209 h 5434893"/>
              <a:gd name="connsiteX440" fmla="*/ 6430680 w 12208633"/>
              <a:gd name="connsiteY440" fmla="*/ 267209 h 5434893"/>
              <a:gd name="connsiteX441" fmla="*/ 6433980 w 12208633"/>
              <a:gd name="connsiteY441" fmla="*/ 270704 h 5434893"/>
              <a:gd name="connsiteX442" fmla="*/ 6430486 w 12208633"/>
              <a:gd name="connsiteY442" fmla="*/ 273033 h 5434893"/>
              <a:gd name="connsiteX443" fmla="*/ 6427962 w 12208633"/>
              <a:gd name="connsiteY443" fmla="*/ 273033 h 5434893"/>
              <a:gd name="connsiteX444" fmla="*/ 6427768 w 12208633"/>
              <a:gd name="connsiteY444" fmla="*/ 274198 h 5434893"/>
              <a:gd name="connsiteX445" fmla="*/ 6427768 w 12208633"/>
              <a:gd name="connsiteY445" fmla="*/ 329137 h 5434893"/>
              <a:gd name="connsiteX446" fmla="*/ 6430874 w 12208633"/>
              <a:gd name="connsiteY446" fmla="*/ 329331 h 5434893"/>
              <a:gd name="connsiteX447" fmla="*/ 6433786 w 12208633"/>
              <a:gd name="connsiteY447" fmla="*/ 332438 h 5434893"/>
              <a:gd name="connsiteX448" fmla="*/ 6430874 w 12208633"/>
              <a:gd name="connsiteY448" fmla="*/ 336126 h 5434893"/>
              <a:gd name="connsiteX449" fmla="*/ 6427768 w 12208633"/>
              <a:gd name="connsiteY449" fmla="*/ 336320 h 5434893"/>
              <a:gd name="connsiteX450" fmla="*/ 6427768 w 12208633"/>
              <a:gd name="connsiteY450" fmla="*/ 391259 h 5434893"/>
              <a:gd name="connsiteX451" fmla="*/ 6430874 w 12208633"/>
              <a:gd name="connsiteY451" fmla="*/ 391453 h 5434893"/>
              <a:gd name="connsiteX452" fmla="*/ 6433786 w 12208633"/>
              <a:gd name="connsiteY452" fmla="*/ 395142 h 5434893"/>
              <a:gd name="connsiteX453" fmla="*/ 6430874 w 12208633"/>
              <a:gd name="connsiteY453" fmla="*/ 398248 h 5434893"/>
              <a:gd name="connsiteX454" fmla="*/ 6427768 w 12208633"/>
              <a:gd name="connsiteY454" fmla="*/ 398248 h 5434893"/>
              <a:gd name="connsiteX455" fmla="*/ 6427768 w 12208633"/>
              <a:gd name="connsiteY455" fmla="*/ 454351 h 5434893"/>
              <a:gd name="connsiteX456" fmla="*/ 6430874 w 12208633"/>
              <a:gd name="connsiteY456" fmla="*/ 454545 h 5434893"/>
              <a:gd name="connsiteX457" fmla="*/ 6433786 w 12208633"/>
              <a:gd name="connsiteY457" fmla="*/ 457652 h 5434893"/>
              <a:gd name="connsiteX458" fmla="*/ 6430874 w 12208633"/>
              <a:gd name="connsiteY458" fmla="*/ 461340 h 5434893"/>
              <a:gd name="connsiteX459" fmla="*/ 6427768 w 12208633"/>
              <a:gd name="connsiteY459" fmla="*/ 461534 h 5434893"/>
              <a:gd name="connsiteX460" fmla="*/ 6427574 w 12208633"/>
              <a:gd name="connsiteY460" fmla="*/ 461534 h 5434893"/>
              <a:gd name="connsiteX461" fmla="*/ 6427574 w 12208633"/>
              <a:gd name="connsiteY461" fmla="*/ 461728 h 5434893"/>
              <a:gd name="connsiteX462" fmla="*/ 6427768 w 12208633"/>
              <a:gd name="connsiteY462" fmla="*/ 461728 h 5434893"/>
              <a:gd name="connsiteX463" fmla="*/ 6427768 w 12208633"/>
              <a:gd name="connsiteY463" fmla="*/ 516667 h 5434893"/>
              <a:gd name="connsiteX464" fmla="*/ 6430874 w 12208633"/>
              <a:gd name="connsiteY464" fmla="*/ 516861 h 5434893"/>
              <a:gd name="connsiteX465" fmla="*/ 6433786 w 12208633"/>
              <a:gd name="connsiteY465" fmla="*/ 520550 h 5434893"/>
              <a:gd name="connsiteX466" fmla="*/ 6430874 w 12208633"/>
              <a:gd name="connsiteY466" fmla="*/ 523656 h 5434893"/>
              <a:gd name="connsiteX467" fmla="*/ 6427768 w 12208633"/>
              <a:gd name="connsiteY467" fmla="*/ 523850 h 5434893"/>
              <a:gd name="connsiteX468" fmla="*/ 6427768 w 12208633"/>
              <a:gd name="connsiteY468" fmla="*/ 579954 h 5434893"/>
              <a:gd name="connsiteX469" fmla="*/ 6431457 w 12208633"/>
              <a:gd name="connsiteY469" fmla="*/ 580148 h 5434893"/>
              <a:gd name="connsiteX470" fmla="*/ 6433786 w 12208633"/>
              <a:gd name="connsiteY470" fmla="*/ 583254 h 5434893"/>
              <a:gd name="connsiteX471" fmla="*/ 6431263 w 12208633"/>
              <a:gd name="connsiteY471" fmla="*/ 585972 h 5434893"/>
              <a:gd name="connsiteX472" fmla="*/ 6427768 w 12208633"/>
              <a:gd name="connsiteY472" fmla="*/ 587137 h 5434893"/>
              <a:gd name="connsiteX473" fmla="*/ 6427768 w 12208633"/>
              <a:gd name="connsiteY473" fmla="*/ 642076 h 5434893"/>
              <a:gd name="connsiteX474" fmla="*/ 6430874 w 12208633"/>
              <a:gd name="connsiteY474" fmla="*/ 642270 h 5434893"/>
              <a:gd name="connsiteX475" fmla="*/ 6433786 w 12208633"/>
              <a:gd name="connsiteY475" fmla="*/ 645959 h 5434893"/>
              <a:gd name="connsiteX476" fmla="*/ 6430874 w 12208633"/>
              <a:gd name="connsiteY476" fmla="*/ 649065 h 5434893"/>
              <a:gd name="connsiteX477" fmla="*/ 6427768 w 12208633"/>
              <a:gd name="connsiteY477" fmla="*/ 649259 h 5434893"/>
              <a:gd name="connsiteX478" fmla="*/ 6427768 w 12208633"/>
              <a:gd name="connsiteY478" fmla="*/ 727687 h 5434893"/>
              <a:gd name="connsiteX479" fmla="*/ 6450870 w 12208633"/>
              <a:gd name="connsiteY479" fmla="*/ 727881 h 5434893"/>
              <a:gd name="connsiteX480" fmla="*/ 6519204 w 12208633"/>
              <a:gd name="connsiteY480" fmla="*/ 727687 h 5434893"/>
              <a:gd name="connsiteX481" fmla="*/ 6519398 w 12208633"/>
              <a:gd name="connsiteY481" fmla="*/ 688473 h 5434893"/>
              <a:gd name="connsiteX482" fmla="*/ 6519398 w 12208633"/>
              <a:gd name="connsiteY482" fmla="*/ 649259 h 5434893"/>
              <a:gd name="connsiteX483" fmla="*/ 6516874 w 12208633"/>
              <a:gd name="connsiteY483" fmla="*/ 649259 h 5434893"/>
              <a:gd name="connsiteX484" fmla="*/ 6513186 w 12208633"/>
              <a:gd name="connsiteY484" fmla="*/ 645570 h 5434893"/>
              <a:gd name="connsiteX485" fmla="*/ 6516680 w 12208633"/>
              <a:gd name="connsiteY485" fmla="*/ 642270 h 5434893"/>
              <a:gd name="connsiteX486" fmla="*/ 6519204 w 12208633"/>
              <a:gd name="connsiteY486" fmla="*/ 642270 h 5434893"/>
              <a:gd name="connsiteX487" fmla="*/ 6519204 w 12208633"/>
              <a:gd name="connsiteY487" fmla="*/ 586166 h 5434893"/>
              <a:gd name="connsiteX488" fmla="*/ 6518039 w 12208633"/>
              <a:gd name="connsiteY488" fmla="*/ 586166 h 5434893"/>
              <a:gd name="connsiteX489" fmla="*/ 6513574 w 12208633"/>
              <a:gd name="connsiteY489" fmla="*/ 583448 h 5434893"/>
              <a:gd name="connsiteX490" fmla="*/ 6518039 w 12208633"/>
              <a:gd name="connsiteY490" fmla="*/ 580148 h 5434893"/>
              <a:gd name="connsiteX491" fmla="*/ 6519204 w 12208633"/>
              <a:gd name="connsiteY491" fmla="*/ 580148 h 5434893"/>
              <a:gd name="connsiteX492" fmla="*/ 6519204 w 12208633"/>
              <a:gd name="connsiteY492" fmla="*/ 524044 h 5434893"/>
              <a:gd name="connsiteX493" fmla="*/ 6516098 w 12208633"/>
              <a:gd name="connsiteY493" fmla="*/ 523850 h 5434893"/>
              <a:gd name="connsiteX494" fmla="*/ 6513186 w 12208633"/>
              <a:gd name="connsiteY494" fmla="*/ 520550 h 5434893"/>
              <a:gd name="connsiteX495" fmla="*/ 6516292 w 12208633"/>
              <a:gd name="connsiteY495" fmla="*/ 516861 h 5434893"/>
              <a:gd name="connsiteX496" fmla="*/ 6519398 w 12208633"/>
              <a:gd name="connsiteY496" fmla="*/ 516667 h 5434893"/>
              <a:gd name="connsiteX497" fmla="*/ 6519398 w 12208633"/>
              <a:gd name="connsiteY497" fmla="*/ 461728 h 5434893"/>
              <a:gd name="connsiteX498" fmla="*/ 6518815 w 12208633"/>
              <a:gd name="connsiteY498" fmla="*/ 461728 h 5434893"/>
              <a:gd name="connsiteX499" fmla="*/ 6513574 w 12208633"/>
              <a:gd name="connsiteY499" fmla="*/ 457263 h 5434893"/>
              <a:gd name="connsiteX500" fmla="*/ 6519398 w 12208633"/>
              <a:gd name="connsiteY500" fmla="*/ 454545 h 5434893"/>
              <a:gd name="connsiteX501" fmla="*/ 6519398 w 12208633"/>
              <a:gd name="connsiteY501" fmla="*/ 398442 h 5434893"/>
              <a:gd name="connsiteX502" fmla="*/ 6513574 w 12208633"/>
              <a:gd name="connsiteY502" fmla="*/ 395724 h 5434893"/>
              <a:gd name="connsiteX503" fmla="*/ 6519592 w 12208633"/>
              <a:gd name="connsiteY503" fmla="*/ 391259 h 5434893"/>
              <a:gd name="connsiteX504" fmla="*/ 6519592 w 12208633"/>
              <a:gd name="connsiteY504" fmla="*/ 336320 h 5434893"/>
              <a:gd name="connsiteX505" fmla="*/ 6517845 w 12208633"/>
              <a:gd name="connsiteY505" fmla="*/ 336320 h 5434893"/>
              <a:gd name="connsiteX506" fmla="*/ 6513574 w 12208633"/>
              <a:gd name="connsiteY506" fmla="*/ 332826 h 5434893"/>
              <a:gd name="connsiteX507" fmla="*/ 6517845 w 12208633"/>
              <a:gd name="connsiteY507" fmla="*/ 329331 h 5434893"/>
              <a:gd name="connsiteX508" fmla="*/ 6519592 w 12208633"/>
              <a:gd name="connsiteY508" fmla="*/ 329331 h 5434893"/>
              <a:gd name="connsiteX509" fmla="*/ 6519592 w 12208633"/>
              <a:gd name="connsiteY509" fmla="*/ 274586 h 5434893"/>
              <a:gd name="connsiteX510" fmla="*/ 6515709 w 12208633"/>
              <a:gd name="connsiteY510" fmla="*/ 273033 h 5434893"/>
              <a:gd name="connsiteX511" fmla="*/ 6513574 w 12208633"/>
              <a:gd name="connsiteY511" fmla="*/ 269927 h 5434893"/>
              <a:gd name="connsiteX512" fmla="*/ 6516486 w 12208633"/>
              <a:gd name="connsiteY512" fmla="*/ 267404 h 5434893"/>
              <a:gd name="connsiteX513" fmla="*/ 6520174 w 12208633"/>
              <a:gd name="connsiteY513" fmla="*/ 267209 h 5434893"/>
              <a:gd name="connsiteX514" fmla="*/ 6591809 w 12208633"/>
              <a:gd name="connsiteY514" fmla="*/ 267209 h 5434893"/>
              <a:gd name="connsiteX515" fmla="*/ 6594332 w 12208633"/>
              <a:gd name="connsiteY515" fmla="*/ 267209 h 5434893"/>
              <a:gd name="connsiteX516" fmla="*/ 6598409 w 12208633"/>
              <a:gd name="connsiteY516" fmla="*/ 269733 h 5434893"/>
              <a:gd name="connsiteX517" fmla="*/ 6596274 w 12208633"/>
              <a:gd name="connsiteY517" fmla="*/ 273227 h 5434893"/>
              <a:gd name="connsiteX518" fmla="*/ 6593556 w 12208633"/>
              <a:gd name="connsiteY518" fmla="*/ 277110 h 5434893"/>
              <a:gd name="connsiteX519" fmla="*/ 6593556 w 12208633"/>
              <a:gd name="connsiteY519" fmla="*/ 325449 h 5434893"/>
              <a:gd name="connsiteX520" fmla="*/ 6596079 w 12208633"/>
              <a:gd name="connsiteY520" fmla="*/ 329525 h 5434893"/>
              <a:gd name="connsiteX521" fmla="*/ 6595885 w 12208633"/>
              <a:gd name="connsiteY521" fmla="*/ 336126 h 5434893"/>
              <a:gd name="connsiteX522" fmla="*/ 6593556 w 12208633"/>
              <a:gd name="connsiteY522" fmla="*/ 340397 h 5434893"/>
              <a:gd name="connsiteX523" fmla="*/ 6593556 w 12208633"/>
              <a:gd name="connsiteY523" fmla="*/ 386988 h 5434893"/>
              <a:gd name="connsiteX524" fmla="*/ 6596079 w 12208633"/>
              <a:gd name="connsiteY524" fmla="*/ 391647 h 5434893"/>
              <a:gd name="connsiteX525" fmla="*/ 6595691 w 12208633"/>
              <a:gd name="connsiteY525" fmla="*/ 398442 h 5434893"/>
              <a:gd name="connsiteX526" fmla="*/ 6593556 w 12208633"/>
              <a:gd name="connsiteY526" fmla="*/ 402324 h 5434893"/>
              <a:gd name="connsiteX527" fmla="*/ 6593556 w 12208633"/>
              <a:gd name="connsiteY527" fmla="*/ 419020 h 5434893"/>
              <a:gd name="connsiteX528" fmla="*/ 6593556 w 12208633"/>
              <a:gd name="connsiteY528" fmla="*/ 449498 h 5434893"/>
              <a:gd name="connsiteX529" fmla="*/ 6596662 w 12208633"/>
              <a:gd name="connsiteY529" fmla="*/ 454934 h 5434893"/>
              <a:gd name="connsiteX530" fmla="*/ 6596662 w 12208633"/>
              <a:gd name="connsiteY530" fmla="*/ 460952 h 5434893"/>
              <a:gd name="connsiteX531" fmla="*/ 6593362 w 12208633"/>
              <a:gd name="connsiteY531" fmla="*/ 467746 h 5434893"/>
              <a:gd name="connsiteX532" fmla="*/ 6593362 w 12208633"/>
              <a:gd name="connsiteY532" fmla="*/ 510649 h 5434893"/>
              <a:gd name="connsiteX533" fmla="*/ 6596662 w 12208633"/>
              <a:gd name="connsiteY533" fmla="*/ 517444 h 5434893"/>
              <a:gd name="connsiteX534" fmla="*/ 6596468 w 12208633"/>
              <a:gd name="connsiteY534" fmla="*/ 523462 h 5434893"/>
              <a:gd name="connsiteX535" fmla="*/ 6593362 w 12208633"/>
              <a:gd name="connsiteY535" fmla="*/ 528315 h 5434893"/>
              <a:gd name="connsiteX536" fmla="*/ 6593362 w 12208633"/>
              <a:gd name="connsiteY536" fmla="*/ 561706 h 5434893"/>
              <a:gd name="connsiteX537" fmla="*/ 6593362 w 12208633"/>
              <a:gd name="connsiteY537" fmla="*/ 575489 h 5434893"/>
              <a:gd name="connsiteX538" fmla="*/ 6596079 w 12208633"/>
              <a:gd name="connsiteY538" fmla="*/ 579954 h 5434893"/>
              <a:gd name="connsiteX539" fmla="*/ 6596274 w 12208633"/>
              <a:gd name="connsiteY539" fmla="*/ 585584 h 5434893"/>
              <a:gd name="connsiteX540" fmla="*/ 6593167 w 12208633"/>
              <a:gd name="connsiteY540" fmla="*/ 590437 h 5434893"/>
              <a:gd name="connsiteX541" fmla="*/ 6593167 w 12208633"/>
              <a:gd name="connsiteY541" fmla="*/ 621498 h 5434893"/>
              <a:gd name="connsiteX542" fmla="*/ 6593167 w 12208633"/>
              <a:gd name="connsiteY542" fmla="*/ 637611 h 5434893"/>
              <a:gd name="connsiteX543" fmla="*/ 6595885 w 12208633"/>
              <a:gd name="connsiteY543" fmla="*/ 642270 h 5434893"/>
              <a:gd name="connsiteX544" fmla="*/ 6595885 w 12208633"/>
              <a:gd name="connsiteY544" fmla="*/ 648676 h 5434893"/>
              <a:gd name="connsiteX545" fmla="*/ 6593167 w 12208633"/>
              <a:gd name="connsiteY545" fmla="*/ 653918 h 5434893"/>
              <a:gd name="connsiteX546" fmla="*/ 6593167 w 12208633"/>
              <a:gd name="connsiteY546" fmla="*/ 721863 h 5434893"/>
              <a:gd name="connsiteX547" fmla="*/ 6598021 w 12208633"/>
              <a:gd name="connsiteY547" fmla="*/ 726716 h 5434893"/>
              <a:gd name="connsiteX548" fmla="*/ 6698387 w 12208633"/>
              <a:gd name="connsiteY548" fmla="*/ 726716 h 5434893"/>
              <a:gd name="connsiteX549" fmla="*/ 6703434 w 12208633"/>
              <a:gd name="connsiteY549" fmla="*/ 720892 h 5434893"/>
              <a:gd name="connsiteX550" fmla="*/ 6703434 w 12208633"/>
              <a:gd name="connsiteY550" fmla="*/ 606356 h 5434893"/>
              <a:gd name="connsiteX551" fmla="*/ 6703434 w 12208633"/>
              <a:gd name="connsiteY551" fmla="*/ 538992 h 5434893"/>
              <a:gd name="connsiteX552" fmla="*/ 6704405 w 12208633"/>
              <a:gd name="connsiteY552" fmla="*/ 532004 h 5434893"/>
              <a:gd name="connsiteX553" fmla="*/ 6704599 w 12208633"/>
              <a:gd name="connsiteY553" fmla="*/ 540351 h 5434893"/>
              <a:gd name="connsiteX554" fmla="*/ 6704599 w 12208633"/>
              <a:gd name="connsiteY554" fmla="*/ 719145 h 5434893"/>
              <a:gd name="connsiteX555" fmla="*/ 6704405 w 12208633"/>
              <a:gd name="connsiteY555" fmla="*/ 727493 h 5434893"/>
              <a:gd name="connsiteX556" fmla="*/ 6705181 w 12208633"/>
              <a:gd name="connsiteY556" fmla="*/ 727493 h 5434893"/>
              <a:gd name="connsiteX557" fmla="*/ 6704987 w 12208633"/>
              <a:gd name="connsiteY557" fmla="*/ 727299 h 5434893"/>
              <a:gd name="connsiteX558" fmla="*/ 6704987 w 12208633"/>
              <a:gd name="connsiteY558" fmla="*/ 535498 h 5434893"/>
              <a:gd name="connsiteX559" fmla="*/ 6705375 w 12208633"/>
              <a:gd name="connsiteY559" fmla="*/ 532004 h 5434893"/>
              <a:gd name="connsiteX560" fmla="*/ 6753132 w 12208633"/>
              <a:gd name="connsiteY560" fmla="*/ 490460 h 5434893"/>
              <a:gd name="connsiteX561" fmla="*/ 6799917 w 12208633"/>
              <a:gd name="connsiteY561" fmla="*/ 535304 h 5434893"/>
              <a:gd name="connsiteX562" fmla="*/ 6799917 w 12208633"/>
              <a:gd name="connsiteY562" fmla="*/ 681290 h 5434893"/>
              <a:gd name="connsiteX563" fmla="*/ 6799917 w 12208633"/>
              <a:gd name="connsiteY563" fmla="*/ 817181 h 5434893"/>
              <a:gd name="connsiteX564" fmla="*/ 6801858 w 12208633"/>
              <a:gd name="connsiteY564" fmla="*/ 823976 h 5434893"/>
              <a:gd name="connsiteX565" fmla="*/ 6814283 w 12208633"/>
              <a:gd name="connsiteY565" fmla="*/ 798933 h 5434893"/>
              <a:gd name="connsiteX566" fmla="*/ 6817389 w 12208633"/>
              <a:gd name="connsiteY566" fmla="*/ 787673 h 5434893"/>
              <a:gd name="connsiteX567" fmla="*/ 6817389 w 12208633"/>
              <a:gd name="connsiteY567" fmla="*/ 586749 h 5434893"/>
              <a:gd name="connsiteX568" fmla="*/ 6817389 w 12208633"/>
              <a:gd name="connsiteY568" fmla="*/ 537245 h 5434893"/>
              <a:gd name="connsiteX569" fmla="*/ 6856991 w 12208633"/>
              <a:gd name="connsiteY569" fmla="*/ 490460 h 5434893"/>
              <a:gd name="connsiteX570" fmla="*/ 6865339 w 12208633"/>
              <a:gd name="connsiteY570" fmla="*/ 490265 h 5434893"/>
              <a:gd name="connsiteX571" fmla="*/ 6912125 w 12208633"/>
              <a:gd name="connsiteY571" fmla="*/ 535110 h 5434893"/>
              <a:gd name="connsiteX572" fmla="*/ 6912125 w 12208633"/>
              <a:gd name="connsiteY572" fmla="*/ 713904 h 5434893"/>
              <a:gd name="connsiteX573" fmla="*/ 6912125 w 12208633"/>
              <a:gd name="connsiteY573" fmla="*/ 719339 h 5434893"/>
              <a:gd name="connsiteX574" fmla="*/ 6915425 w 12208633"/>
              <a:gd name="connsiteY574" fmla="*/ 721669 h 5434893"/>
              <a:gd name="connsiteX575" fmla="*/ 6980847 w 12208633"/>
              <a:gd name="connsiteY575" fmla="*/ 716039 h 5434893"/>
              <a:gd name="connsiteX576" fmla="*/ 7121398 w 12208633"/>
              <a:gd name="connsiteY576" fmla="*/ 816793 h 5434893"/>
              <a:gd name="connsiteX577" fmla="*/ 7130134 w 12208633"/>
              <a:gd name="connsiteY577" fmla="*/ 840865 h 5434893"/>
              <a:gd name="connsiteX578" fmla="*/ 7133434 w 12208633"/>
              <a:gd name="connsiteY578" fmla="*/ 842224 h 5434893"/>
              <a:gd name="connsiteX579" fmla="*/ 7143140 w 12208633"/>
              <a:gd name="connsiteY579" fmla="*/ 854066 h 5434893"/>
              <a:gd name="connsiteX580" fmla="*/ 7143162 w 12208633"/>
              <a:gd name="connsiteY580" fmla="*/ 858635 h 5434893"/>
              <a:gd name="connsiteX581" fmla="*/ 7363499 w 12208633"/>
              <a:gd name="connsiteY581" fmla="*/ 801441 h 5434893"/>
              <a:gd name="connsiteX582" fmla="*/ 7367909 w 12208633"/>
              <a:gd name="connsiteY582" fmla="*/ 799551 h 5434893"/>
              <a:gd name="connsiteX583" fmla="*/ 7367909 w 12208633"/>
              <a:gd name="connsiteY583" fmla="*/ 792936 h 5434893"/>
              <a:gd name="connsiteX584" fmla="*/ 7362239 w 12208633"/>
              <a:gd name="connsiteY584" fmla="*/ 782541 h 5434893"/>
              <a:gd name="connsiteX585" fmla="*/ 7360349 w 12208633"/>
              <a:gd name="connsiteY585" fmla="*/ 769312 h 5434893"/>
              <a:gd name="connsiteX586" fmla="*/ 7365389 w 12208633"/>
              <a:gd name="connsiteY586" fmla="*/ 769627 h 5434893"/>
              <a:gd name="connsiteX587" fmla="*/ 7368854 w 12208633"/>
              <a:gd name="connsiteY587" fmla="*/ 770257 h 5434893"/>
              <a:gd name="connsiteX588" fmla="*/ 7374839 w 12208633"/>
              <a:gd name="connsiteY588" fmla="*/ 772777 h 5434893"/>
              <a:gd name="connsiteX589" fmla="*/ 7378304 w 12208633"/>
              <a:gd name="connsiteY589" fmla="*/ 768682 h 5434893"/>
              <a:gd name="connsiteX590" fmla="*/ 7381769 w 12208633"/>
              <a:gd name="connsiteY590" fmla="*/ 768367 h 5434893"/>
              <a:gd name="connsiteX591" fmla="*/ 7387439 w 12208633"/>
              <a:gd name="connsiteY591" fmla="*/ 768682 h 5434893"/>
              <a:gd name="connsiteX592" fmla="*/ 7392164 w 12208633"/>
              <a:gd name="connsiteY592" fmla="*/ 772462 h 5434893"/>
              <a:gd name="connsiteX593" fmla="*/ 7401299 w 12208633"/>
              <a:gd name="connsiteY593" fmla="*/ 770257 h 5434893"/>
              <a:gd name="connsiteX594" fmla="*/ 7403819 w 12208633"/>
              <a:gd name="connsiteY594" fmla="*/ 768997 h 5434893"/>
              <a:gd name="connsiteX595" fmla="*/ 7409488 w 12208633"/>
              <a:gd name="connsiteY595" fmla="*/ 772462 h 5434893"/>
              <a:gd name="connsiteX596" fmla="*/ 7416103 w 12208633"/>
              <a:gd name="connsiteY596" fmla="*/ 767737 h 5434893"/>
              <a:gd name="connsiteX597" fmla="*/ 7417993 w 12208633"/>
              <a:gd name="connsiteY597" fmla="*/ 769627 h 5434893"/>
              <a:gd name="connsiteX598" fmla="*/ 7413268 w 12208633"/>
              <a:gd name="connsiteY598" fmla="*/ 784116 h 5434893"/>
              <a:gd name="connsiteX599" fmla="*/ 7413268 w 12208633"/>
              <a:gd name="connsiteY599" fmla="*/ 788211 h 5434893"/>
              <a:gd name="connsiteX600" fmla="*/ 7501152 w 12208633"/>
              <a:gd name="connsiteY600" fmla="*/ 765847 h 5434893"/>
              <a:gd name="connsiteX601" fmla="*/ 7648884 w 12208633"/>
              <a:gd name="connsiteY601" fmla="*/ 727417 h 5434893"/>
              <a:gd name="connsiteX602" fmla="*/ 7662113 w 12208633"/>
              <a:gd name="connsiteY602" fmla="*/ 727417 h 5434893"/>
              <a:gd name="connsiteX603" fmla="*/ 7687313 w 12208633"/>
              <a:gd name="connsiteY603" fmla="*/ 733402 h 5434893"/>
              <a:gd name="connsiteX604" fmla="*/ 7687313 w 12208633"/>
              <a:gd name="connsiteY604" fmla="*/ 535272 h 5434893"/>
              <a:gd name="connsiteX605" fmla="*/ 7687313 w 12208633"/>
              <a:gd name="connsiteY605" fmla="*/ 411795 h 5434893"/>
              <a:gd name="connsiteX606" fmla="*/ 7696133 w 12208633"/>
              <a:gd name="connsiteY606" fmla="*/ 402660 h 5434893"/>
              <a:gd name="connsiteX607" fmla="*/ 7710622 w 12208633"/>
              <a:gd name="connsiteY607" fmla="*/ 402975 h 5434893"/>
              <a:gd name="connsiteX608" fmla="*/ 7727002 w 12208633"/>
              <a:gd name="connsiteY608" fmla="*/ 402660 h 5434893"/>
              <a:gd name="connsiteX609" fmla="*/ 7732042 w 12208633"/>
              <a:gd name="connsiteY609" fmla="*/ 408015 h 5434893"/>
              <a:gd name="connsiteX610" fmla="*/ 7732042 w 12208633"/>
              <a:gd name="connsiteY610" fmla="*/ 411795 h 5434893"/>
              <a:gd name="connsiteX611" fmla="*/ 7732042 w 12208633"/>
              <a:gd name="connsiteY611" fmla="*/ 745057 h 5434893"/>
              <a:gd name="connsiteX612" fmla="*/ 7769211 w 12208633"/>
              <a:gd name="connsiteY612" fmla="*/ 755137 h 5434893"/>
              <a:gd name="connsiteX613" fmla="*/ 7783701 w 12208633"/>
              <a:gd name="connsiteY613" fmla="*/ 758602 h 5434893"/>
              <a:gd name="connsiteX614" fmla="*/ 7783701 w 12208633"/>
              <a:gd name="connsiteY614" fmla="*/ 415575 h 5434893"/>
              <a:gd name="connsiteX615" fmla="*/ 7796616 w 12208633"/>
              <a:gd name="connsiteY615" fmla="*/ 402660 h 5434893"/>
              <a:gd name="connsiteX616" fmla="*/ 7807325 w 12208633"/>
              <a:gd name="connsiteY616" fmla="*/ 402975 h 5434893"/>
              <a:gd name="connsiteX617" fmla="*/ 7822760 w 12208633"/>
              <a:gd name="connsiteY617" fmla="*/ 402660 h 5434893"/>
              <a:gd name="connsiteX618" fmla="*/ 7828745 w 12208633"/>
              <a:gd name="connsiteY618" fmla="*/ 408960 h 5434893"/>
              <a:gd name="connsiteX619" fmla="*/ 7828745 w 12208633"/>
              <a:gd name="connsiteY619" fmla="*/ 416835 h 5434893"/>
              <a:gd name="connsiteX620" fmla="*/ 7828745 w 12208633"/>
              <a:gd name="connsiteY620" fmla="*/ 770572 h 5434893"/>
              <a:gd name="connsiteX621" fmla="*/ 7867174 w 12208633"/>
              <a:gd name="connsiteY621" fmla="*/ 780652 h 5434893"/>
              <a:gd name="connsiteX622" fmla="*/ 7870954 w 12208633"/>
              <a:gd name="connsiteY622" fmla="*/ 777186 h 5434893"/>
              <a:gd name="connsiteX623" fmla="*/ 7870954 w 12208633"/>
              <a:gd name="connsiteY623" fmla="*/ 768367 h 5434893"/>
              <a:gd name="connsiteX624" fmla="*/ 7870954 w 12208633"/>
              <a:gd name="connsiteY624" fmla="*/ 553542 h 5434893"/>
              <a:gd name="connsiteX625" fmla="*/ 7871269 w 12208633"/>
              <a:gd name="connsiteY625" fmla="*/ 541887 h 5434893"/>
              <a:gd name="connsiteX626" fmla="*/ 7870639 w 12208633"/>
              <a:gd name="connsiteY626" fmla="*/ 518892 h 5434893"/>
              <a:gd name="connsiteX627" fmla="*/ 7878514 w 12208633"/>
              <a:gd name="connsiteY627" fmla="*/ 511018 h 5434893"/>
              <a:gd name="connsiteX628" fmla="*/ 7929543 w 12208633"/>
              <a:gd name="connsiteY628" fmla="*/ 511018 h 5434893"/>
              <a:gd name="connsiteX629" fmla="*/ 7967972 w 12208633"/>
              <a:gd name="connsiteY629" fmla="*/ 511018 h 5434893"/>
              <a:gd name="connsiteX630" fmla="*/ 7977107 w 12208633"/>
              <a:gd name="connsiteY630" fmla="*/ 509758 h 5434893"/>
              <a:gd name="connsiteX631" fmla="*/ 7976792 w 12208633"/>
              <a:gd name="connsiteY631" fmla="*/ 481093 h 5434893"/>
              <a:gd name="connsiteX632" fmla="*/ 7979627 w 12208633"/>
              <a:gd name="connsiteY632" fmla="*/ 476368 h 5434893"/>
              <a:gd name="connsiteX633" fmla="*/ 7983407 w 12208633"/>
              <a:gd name="connsiteY633" fmla="*/ 481409 h 5434893"/>
              <a:gd name="connsiteX634" fmla="*/ 7983722 w 12208633"/>
              <a:gd name="connsiteY634" fmla="*/ 511018 h 5434893"/>
              <a:gd name="connsiteX635" fmla="*/ 7990967 w 12208633"/>
              <a:gd name="connsiteY635" fmla="*/ 511018 h 5434893"/>
              <a:gd name="connsiteX636" fmla="*/ 7991282 w 12208633"/>
              <a:gd name="connsiteY636" fmla="*/ 486133 h 5434893"/>
              <a:gd name="connsiteX637" fmla="*/ 7991282 w 12208633"/>
              <a:gd name="connsiteY637" fmla="*/ 480463 h 5434893"/>
              <a:gd name="connsiteX638" fmla="*/ 7995062 w 12208633"/>
              <a:gd name="connsiteY638" fmla="*/ 476054 h 5434893"/>
              <a:gd name="connsiteX639" fmla="*/ 7998842 w 12208633"/>
              <a:gd name="connsiteY639" fmla="*/ 480149 h 5434893"/>
              <a:gd name="connsiteX640" fmla="*/ 7998842 w 12208633"/>
              <a:gd name="connsiteY640" fmla="*/ 504088 h 5434893"/>
              <a:gd name="connsiteX641" fmla="*/ 7999157 w 12208633"/>
              <a:gd name="connsiteY641" fmla="*/ 510703 h 5434893"/>
              <a:gd name="connsiteX642" fmla="*/ 8006401 w 12208633"/>
              <a:gd name="connsiteY642" fmla="*/ 510703 h 5434893"/>
              <a:gd name="connsiteX643" fmla="*/ 8006716 w 12208633"/>
              <a:gd name="connsiteY643" fmla="*/ 485818 h 5434893"/>
              <a:gd name="connsiteX644" fmla="*/ 8006716 w 12208633"/>
              <a:gd name="connsiteY644" fmla="*/ 480149 h 5434893"/>
              <a:gd name="connsiteX645" fmla="*/ 8010497 w 12208633"/>
              <a:gd name="connsiteY645" fmla="*/ 475739 h 5434893"/>
              <a:gd name="connsiteX646" fmla="*/ 8014276 w 12208633"/>
              <a:gd name="connsiteY646" fmla="*/ 479833 h 5434893"/>
              <a:gd name="connsiteX647" fmla="*/ 8014276 w 12208633"/>
              <a:gd name="connsiteY647" fmla="*/ 503773 h 5434893"/>
              <a:gd name="connsiteX648" fmla="*/ 8014591 w 12208633"/>
              <a:gd name="connsiteY648" fmla="*/ 510388 h 5434893"/>
              <a:gd name="connsiteX649" fmla="*/ 8104995 w 12208633"/>
              <a:gd name="connsiteY649" fmla="*/ 510388 h 5434893"/>
              <a:gd name="connsiteX650" fmla="*/ 8113184 w 12208633"/>
              <a:gd name="connsiteY650" fmla="*/ 503143 h 5434893"/>
              <a:gd name="connsiteX651" fmla="*/ 8189098 w 12208633"/>
              <a:gd name="connsiteY651" fmla="*/ 503143 h 5434893"/>
              <a:gd name="connsiteX652" fmla="*/ 8199807 w 12208633"/>
              <a:gd name="connsiteY652" fmla="*/ 510703 h 5434893"/>
              <a:gd name="connsiteX653" fmla="*/ 8213037 w 12208633"/>
              <a:gd name="connsiteY653" fmla="*/ 525192 h 5434893"/>
              <a:gd name="connsiteX654" fmla="*/ 8212722 w 12208633"/>
              <a:gd name="connsiteY654" fmla="*/ 542202 h 5434893"/>
              <a:gd name="connsiteX655" fmla="*/ 8213037 w 12208633"/>
              <a:gd name="connsiteY655" fmla="*/ 552912 h 5434893"/>
              <a:gd name="connsiteX656" fmla="*/ 8213037 w 12208633"/>
              <a:gd name="connsiteY656" fmla="*/ 899839 h 5434893"/>
              <a:gd name="connsiteX657" fmla="*/ 8222585 w 12208633"/>
              <a:gd name="connsiteY657" fmla="*/ 899839 h 5434893"/>
              <a:gd name="connsiteX658" fmla="*/ 8222588 w 12208633"/>
              <a:gd name="connsiteY658" fmla="*/ 899188 h 5434893"/>
              <a:gd name="connsiteX659" fmla="*/ 8361723 w 12208633"/>
              <a:gd name="connsiteY659" fmla="*/ 819757 h 5434893"/>
              <a:gd name="connsiteX660" fmla="*/ 8400660 w 12208633"/>
              <a:gd name="connsiteY660" fmla="*/ 891401 h 5434893"/>
              <a:gd name="connsiteX661" fmla="*/ 8528374 w 12208633"/>
              <a:gd name="connsiteY661" fmla="*/ 819237 h 5434893"/>
              <a:gd name="connsiteX662" fmla="*/ 8564716 w 12208633"/>
              <a:gd name="connsiteY662" fmla="*/ 886728 h 5434893"/>
              <a:gd name="connsiteX663" fmla="*/ 8566273 w 12208633"/>
              <a:gd name="connsiteY663" fmla="*/ 724750 h 5434893"/>
              <a:gd name="connsiteX664" fmla="*/ 8590674 w 12208633"/>
              <a:gd name="connsiteY664" fmla="*/ 700868 h 5434893"/>
              <a:gd name="connsiteX665" fmla="*/ 8617151 w 12208633"/>
              <a:gd name="connsiteY665" fmla="*/ 674910 h 5434893"/>
              <a:gd name="connsiteX666" fmla="*/ 8617151 w 12208633"/>
              <a:gd name="connsiteY666" fmla="*/ 624552 h 5434893"/>
              <a:gd name="connsiteX667" fmla="*/ 8649858 w 12208633"/>
              <a:gd name="connsiteY667" fmla="*/ 572636 h 5434893"/>
              <a:gd name="connsiteX668" fmla="*/ 8662318 w 12208633"/>
              <a:gd name="connsiteY668" fmla="*/ 552388 h 5434893"/>
              <a:gd name="connsiteX669" fmla="*/ 8661799 w 12208633"/>
              <a:gd name="connsiteY669" fmla="*/ 524353 h 5434893"/>
              <a:gd name="connsiteX670" fmla="*/ 8675816 w 12208633"/>
              <a:gd name="connsiteY670" fmla="*/ 509298 h 5434893"/>
              <a:gd name="connsiteX671" fmla="*/ 8794185 w 12208633"/>
              <a:gd name="connsiteY671" fmla="*/ 509298 h 5434893"/>
              <a:gd name="connsiteX672" fmla="*/ 8810279 w 12208633"/>
              <a:gd name="connsiteY672" fmla="*/ 527469 h 5434893"/>
              <a:gd name="connsiteX673" fmla="*/ 8810279 w 12208633"/>
              <a:gd name="connsiteY673" fmla="*/ 636493 h 5434893"/>
              <a:gd name="connsiteX674" fmla="*/ 8811837 w 12208633"/>
              <a:gd name="connsiteY674" fmla="*/ 677506 h 5434893"/>
              <a:gd name="connsiteX675" fmla="*/ 8817547 w 12208633"/>
              <a:gd name="connsiteY675" fmla="*/ 686332 h 5434893"/>
              <a:gd name="connsiteX676" fmla="*/ 8822220 w 12208633"/>
              <a:gd name="connsiteY676" fmla="*/ 678025 h 5434893"/>
              <a:gd name="connsiteX677" fmla="*/ 8822220 w 12208633"/>
              <a:gd name="connsiteY677" fmla="*/ 652587 h 5434893"/>
              <a:gd name="connsiteX678" fmla="*/ 8837795 w 12208633"/>
              <a:gd name="connsiteY678" fmla="*/ 637012 h 5434893"/>
              <a:gd name="connsiteX679" fmla="*/ 8854408 w 12208633"/>
              <a:gd name="connsiteY679" fmla="*/ 621956 h 5434893"/>
              <a:gd name="connsiteX680" fmla="*/ 8877770 w 12208633"/>
              <a:gd name="connsiteY680" fmla="*/ 577828 h 5434893"/>
              <a:gd name="connsiteX681" fmla="*/ 8895941 w 12208633"/>
              <a:gd name="connsiteY681" fmla="*/ 561214 h 5434893"/>
              <a:gd name="connsiteX682" fmla="*/ 8932282 w 12208633"/>
              <a:gd name="connsiteY682" fmla="*/ 564848 h 5434893"/>
              <a:gd name="connsiteX683" fmla="*/ 8940589 w 12208633"/>
              <a:gd name="connsiteY683" fmla="*/ 572636 h 5434893"/>
              <a:gd name="connsiteX684" fmla="*/ 8972258 w 12208633"/>
              <a:gd name="connsiteY684" fmla="*/ 628706 h 5434893"/>
              <a:gd name="connsiteX685" fmla="*/ 8972258 w 12208633"/>
              <a:gd name="connsiteY685" fmla="*/ 722673 h 5434893"/>
              <a:gd name="connsiteX686" fmla="*/ 9035595 w 12208633"/>
              <a:gd name="connsiteY686" fmla="*/ 719558 h 5434893"/>
              <a:gd name="connsiteX687" fmla="*/ 9068822 w 12208633"/>
              <a:gd name="connsiteY687" fmla="*/ 146923 h 5434893"/>
              <a:gd name="connsiteX688" fmla="*/ 9146177 w 12208633"/>
              <a:gd name="connsiteY688" fmla="*/ 146923 h 5434893"/>
              <a:gd name="connsiteX689" fmla="*/ 9180961 w 12208633"/>
              <a:gd name="connsiteY689" fmla="*/ 716962 h 5434893"/>
              <a:gd name="connsiteX690" fmla="*/ 9225090 w 12208633"/>
              <a:gd name="connsiteY690" fmla="*/ 715405 h 543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Lst>
            <a:rect l="l" t="t" r="r" b="b"/>
            <a:pathLst>
              <a:path w="12208633" h="5434893">
                <a:moveTo>
                  <a:pt x="7143321" y="892474"/>
                </a:moveTo>
                <a:lnTo>
                  <a:pt x="7143335" y="895416"/>
                </a:lnTo>
                <a:lnTo>
                  <a:pt x="7147277" y="895507"/>
                </a:lnTo>
                <a:lnTo>
                  <a:pt x="7147099" y="892474"/>
                </a:lnTo>
                <a:close/>
                <a:moveTo>
                  <a:pt x="6355163" y="727493"/>
                </a:moveTo>
                <a:lnTo>
                  <a:pt x="6355358" y="727687"/>
                </a:lnTo>
                <a:cubicBezTo>
                  <a:pt x="6355163" y="727687"/>
                  <a:pt x="6355163" y="727687"/>
                  <a:pt x="6354969" y="727687"/>
                </a:cubicBezTo>
                <a:cubicBezTo>
                  <a:pt x="6354969" y="727881"/>
                  <a:pt x="6354775" y="728075"/>
                  <a:pt x="6354969" y="728075"/>
                </a:cubicBezTo>
                <a:cubicBezTo>
                  <a:pt x="6354969" y="727881"/>
                  <a:pt x="6355163" y="727881"/>
                  <a:pt x="6355358" y="727687"/>
                </a:cubicBezTo>
                <a:cubicBezTo>
                  <a:pt x="6355358" y="727687"/>
                  <a:pt x="6355552" y="727493"/>
                  <a:pt x="6355552" y="727493"/>
                </a:cubicBezTo>
                <a:cubicBezTo>
                  <a:pt x="6355358" y="727493"/>
                  <a:pt x="6355358" y="727493"/>
                  <a:pt x="6355163" y="727493"/>
                </a:cubicBezTo>
                <a:close/>
                <a:moveTo>
                  <a:pt x="8604691" y="725788"/>
                </a:moveTo>
                <a:cubicBezTo>
                  <a:pt x="8595865" y="725788"/>
                  <a:pt x="8591193" y="727865"/>
                  <a:pt x="8591193" y="738248"/>
                </a:cubicBezTo>
                <a:cubicBezTo>
                  <a:pt x="8591712" y="788607"/>
                  <a:pt x="8591712" y="839485"/>
                  <a:pt x="8590674" y="889843"/>
                </a:cubicBezTo>
                <a:cubicBezTo>
                  <a:pt x="8590674" y="899188"/>
                  <a:pt x="8593789" y="903341"/>
                  <a:pt x="8603653" y="903341"/>
                </a:cubicBezTo>
                <a:cubicBezTo>
                  <a:pt x="8613517" y="903341"/>
                  <a:pt x="8616632" y="899708"/>
                  <a:pt x="8616632" y="889843"/>
                </a:cubicBezTo>
                <a:cubicBezTo>
                  <a:pt x="8616112" y="864923"/>
                  <a:pt x="8616632" y="840523"/>
                  <a:pt x="8616632" y="815603"/>
                </a:cubicBezTo>
                <a:cubicBezTo>
                  <a:pt x="8616632" y="790164"/>
                  <a:pt x="8616112" y="764206"/>
                  <a:pt x="8616632" y="738767"/>
                </a:cubicBezTo>
                <a:cubicBezTo>
                  <a:pt x="8616632" y="729941"/>
                  <a:pt x="8614555" y="725788"/>
                  <a:pt x="8604691" y="725788"/>
                </a:cubicBezTo>
                <a:close/>
                <a:moveTo>
                  <a:pt x="8744865" y="683217"/>
                </a:moveTo>
                <a:cubicBezTo>
                  <a:pt x="8737078" y="683217"/>
                  <a:pt x="8735001" y="687370"/>
                  <a:pt x="8735001" y="694119"/>
                </a:cubicBezTo>
                <a:cubicBezTo>
                  <a:pt x="8735001" y="760053"/>
                  <a:pt x="8735001" y="825986"/>
                  <a:pt x="8735520" y="892439"/>
                </a:cubicBezTo>
                <a:cubicBezTo>
                  <a:pt x="8735001" y="900226"/>
                  <a:pt x="8738635" y="903341"/>
                  <a:pt x="8746422" y="903341"/>
                </a:cubicBezTo>
                <a:cubicBezTo>
                  <a:pt x="8759921" y="902822"/>
                  <a:pt x="8773938" y="902822"/>
                  <a:pt x="8787436" y="903341"/>
                </a:cubicBezTo>
                <a:cubicBezTo>
                  <a:pt x="8797819" y="903861"/>
                  <a:pt x="8801454" y="899708"/>
                  <a:pt x="8801454" y="889324"/>
                </a:cubicBezTo>
                <a:cubicBezTo>
                  <a:pt x="8800934" y="865443"/>
                  <a:pt x="8801454" y="842080"/>
                  <a:pt x="8801454" y="818718"/>
                </a:cubicBezTo>
                <a:cubicBezTo>
                  <a:pt x="8801454" y="813527"/>
                  <a:pt x="8800415" y="805739"/>
                  <a:pt x="8807164" y="805739"/>
                </a:cubicBezTo>
                <a:cubicBezTo>
                  <a:pt x="8825854" y="805739"/>
                  <a:pt x="8822220" y="792760"/>
                  <a:pt x="8822739" y="781857"/>
                </a:cubicBezTo>
                <a:cubicBezTo>
                  <a:pt x="8822739" y="773551"/>
                  <a:pt x="8819105" y="771474"/>
                  <a:pt x="8811317" y="771474"/>
                </a:cubicBezTo>
                <a:cubicBezTo>
                  <a:pt x="8798858" y="771474"/>
                  <a:pt x="8786398" y="770955"/>
                  <a:pt x="8773938" y="771474"/>
                </a:cubicBezTo>
                <a:cubicBezTo>
                  <a:pt x="8761478" y="771994"/>
                  <a:pt x="8756286" y="766283"/>
                  <a:pt x="8756286" y="754342"/>
                </a:cubicBezTo>
                <a:cubicBezTo>
                  <a:pt x="8756286" y="744997"/>
                  <a:pt x="8756286" y="735133"/>
                  <a:pt x="8756286" y="725269"/>
                </a:cubicBezTo>
                <a:cubicBezTo>
                  <a:pt x="8755767" y="725269"/>
                  <a:pt x="8755767" y="725269"/>
                  <a:pt x="8755767" y="725269"/>
                </a:cubicBezTo>
                <a:cubicBezTo>
                  <a:pt x="8755767" y="714886"/>
                  <a:pt x="8755767" y="705021"/>
                  <a:pt x="8755767" y="694638"/>
                </a:cubicBezTo>
                <a:cubicBezTo>
                  <a:pt x="8755767" y="686851"/>
                  <a:pt x="8753171" y="683217"/>
                  <a:pt x="8744865" y="683217"/>
                </a:cubicBezTo>
                <a:close/>
                <a:moveTo>
                  <a:pt x="5999516" y="672943"/>
                </a:moveTo>
                <a:lnTo>
                  <a:pt x="5999516" y="672950"/>
                </a:lnTo>
                <a:lnTo>
                  <a:pt x="6106191" y="672950"/>
                </a:lnTo>
                <a:lnTo>
                  <a:pt x="6106226" y="672943"/>
                </a:lnTo>
                <a:lnTo>
                  <a:pt x="6103287" y="672943"/>
                </a:lnTo>
                <a:lnTo>
                  <a:pt x="6095614" y="672943"/>
                </a:lnTo>
                <a:close/>
                <a:moveTo>
                  <a:pt x="5844017" y="672943"/>
                </a:moveTo>
                <a:lnTo>
                  <a:pt x="5844017" y="672950"/>
                </a:lnTo>
                <a:lnTo>
                  <a:pt x="5950885" y="672950"/>
                </a:lnTo>
                <a:lnTo>
                  <a:pt x="5950920" y="672943"/>
                </a:lnTo>
                <a:lnTo>
                  <a:pt x="5947738" y="672943"/>
                </a:lnTo>
                <a:lnTo>
                  <a:pt x="5940066" y="672943"/>
                </a:lnTo>
                <a:close/>
                <a:moveTo>
                  <a:pt x="2661207" y="578320"/>
                </a:moveTo>
                <a:lnTo>
                  <a:pt x="2649387" y="591167"/>
                </a:lnTo>
                <a:lnTo>
                  <a:pt x="2649387" y="660718"/>
                </a:lnTo>
                <a:lnTo>
                  <a:pt x="2661207" y="660966"/>
                </a:lnTo>
                <a:cubicBezTo>
                  <a:pt x="2661207" y="660966"/>
                  <a:pt x="2661207" y="660966"/>
                  <a:pt x="2661207" y="612643"/>
                </a:cubicBezTo>
                <a:close/>
                <a:moveTo>
                  <a:pt x="2521154" y="535617"/>
                </a:moveTo>
                <a:cubicBezTo>
                  <a:pt x="2512848" y="535617"/>
                  <a:pt x="2510252" y="539251"/>
                  <a:pt x="2510252" y="547038"/>
                </a:cubicBezTo>
                <a:cubicBezTo>
                  <a:pt x="2510252" y="557421"/>
                  <a:pt x="2510252" y="567286"/>
                  <a:pt x="2510252" y="577669"/>
                </a:cubicBezTo>
                <a:cubicBezTo>
                  <a:pt x="2510252" y="577669"/>
                  <a:pt x="2510252" y="577669"/>
                  <a:pt x="2509733" y="577669"/>
                </a:cubicBezTo>
                <a:cubicBezTo>
                  <a:pt x="2509733" y="587533"/>
                  <a:pt x="2509733" y="597397"/>
                  <a:pt x="2509733" y="606742"/>
                </a:cubicBezTo>
                <a:cubicBezTo>
                  <a:pt x="2509733" y="618683"/>
                  <a:pt x="2504541" y="624394"/>
                  <a:pt x="2492081" y="623874"/>
                </a:cubicBezTo>
                <a:cubicBezTo>
                  <a:pt x="2479621" y="623355"/>
                  <a:pt x="2467161" y="623874"/>
                  <a:pt x="2454702" y="623874"/>
                </a:cubicBezTo>
                <a:cubicBezTo>
                  <a:pt x="2446914" y="623874"/>
                  <a:pt x="2443280" y="625951"/>
                  <a:pt x="2443280" y="634257"/>
                </a:cubicBezTo>
                <a:cubicBezTo>
                  <a:pt x="2443799" y="645160"/>
                  <a:pt x="2440165" y="658139"/>
                  <a:pt x="2458855" y="658139"/>
                </a:cubicBezTo>
                <a:cubicBezTo>
                  <a:pt x="2465604" y="658139"/>
                  <a:pt x="2464565" y="665927"/>
                  <a:pt x="2464565" y="671118"/>
                </a:cubicBezTo>
                <a:lnTo>
                  <a:pt x="2464565" y="735104"/>
                </a:lnTo>
                <a:lnTo>
                  <a:pt x="2530525" y="735104"/>
                </a:lnTo>
                <a:lnTo>
                  <a:pt x="2531018" y="546519"/>
                </a:lnTo>
                <a:cubicBezTo>
                  <a:pt x="2531018" y="539770"/>
                  <a:pt x="2528941" y="535617"/>
                  <a:pt x="2521154" y="535617"/>
                </a:cubicBezTo>
                <a:close/>
                <a:moveTo>
                  <a:pt x="8701774" y="534218"/>
                </a:moveTo>
                <a:cubicBezTo>
                  <a:pt x="8696063" y="534218"/>
                  <a:pt x="8688276" y="532660"/>
                  <a:pt x="8688276" y="540967"/>
                </a:cubicBezTo>
                <a:cubicBezTo>
                  <a:pt x="8688276" y="550312"/>
                  <a:pt x="8681527" y="562253"/>
                  <a:pt x="8695025" y="567963"/>
                </a:cubicBezTo>
                <a:cubicBezTo>
                  <a:pt x="8725656" y="580943"/>
                  <a:pt x="8736558" y="605343"/>
                  <a:pt x="8735520" y="637012"/>
                </a:cubicBezTo>
                <a:cubicBezTo>
                  <a:pt x="8735001" y="666604"/>
                  <a:pt x="8733443" y="664008"/>
                  <a:pt x="8760440" y="664008"/>
                </a:cubicBezTo>
                <a:cubicBezTo>
                  <a:pt x="8763036" y="664008"/>
                  <a:pt x="8765112" y="664008"/>
                  <a:pt x="8767189" y="664527"/>
                </a:cubicBezTo>
                <a:cubicBezTo>
                  <a:pt x="8772899" y="665566"/>
                  <a:pt x="8777053" y="667124"/>
                  <a:pt x="8776534" y="675429"/>
                </a:cubicBezTo>
                <a:cubicBezTo>
                  <a:pt x="8774976" y="692043"/>
                  <a:pt x="8776014" y="708136"/>
                  <a:pt x="8776014" y="724750"/>
                </a:cubicBezTo>
                <a:cubicBezTo>
                  <a:pt x="8776014" y="749669"/>
                  <a:pt x="8776014" y="749669"/>
                  <a:pt x="8799896" y="750708"/>
                </a:cubicBezTo>
                <a:cubicBezTo>
                  <a:pt x="8801454" y="750708"/>
                  <a:pt x="8802492" y="751227"/>
                  <a:pt x="8804049" y="751227"/>
                </a:cubicBezTo>
                <a:cubicBezTo>
                  <a:pt x="8812875" y="751746"/>
                  <a:pt x="8822220" y="754861"/>
                  <a:pt x="8822739" y="740324"/>
                </a:cubicBezTo>
                <a:cubicBezTo>
                  <a:pt x="8823777" y="714886"/>
                  <a:pt x="8823777" y="713328"/>
                  <a:pt x="8806645" y="712809"/>
                </a:cubicBezTo>
                <a:cubicBezTo>
                  <a:pt x="8789513" y="711771"/>
                  <a:pt x="8785359" y="708136"/>
                  <a:pt x="8785359" y="691004"/>
                </a:cubicBezTo>
                <a:cubicBezTo>
                  <a:pt x="8785359" y="667124"/>
                  <a:pt x="8785359" y="643761"/>
                  <a:pt x="8785359" y="620399"/>
                </a:cubicBezTo>
                <a:cubicBezTo>
                  <a:pt x="8784840" y="620399"/>
                  <a:pt x="8784840" y="620399"/>
                  <a:pt x="8784840" y="620399"/>
                </a:cubicBezTo>
                <a:cubicBezTo>
                  <a:pt x="8784840" y="596517"/>
                  <a:pt x="8784321" y="572636"/>
                  <a:pt x="8784840" y="548755"/>
                </a:cubicBezTo>
                <a:cubicBezTo>
                  <a:pt x="8785359" y="538371"/>
                  <a:pt x="8782244" y="533698"/>
                  <a:pt x="8770823" y="534218"/>
                </a:cubicBezTo>
                <a:cubicBezTo>
                  <a:pt x="8747980" y="534737"/>
                  <a:pt x="8724618" y="534218"/>
                  <a:pt x="8701774" y="534218"/>
                </a:cubicBezTo>
                <a:close/>
                <a:moveTo>
                  <a:pt x="7932693" y="518578"/>
                </a:moveTo>
                <a:cubicBezTo>
                  <a:pt x="7932693" y="518892"/>
                  <a:pt x="7932378" y="519208"/>
                  <a:pt x="7932378" y="519208"/>
                </a:cubicBezTo>
                <a:cubicBezTo>
                  <a:pt x="7932378" y="519208"/>
                  <a:pt x="7932693" y="519208"/>
                  <a:pt x="7932693" y="519208"/>
                </a:cubicBezTo>
                <a:cubicBezTo>
                  <a:pt x="7932693" y="519208"/>
                  <a:pt x="7932693" y="518892"/>
                  <a:pt x="7932693" y="518578"/>
                </a:cubicBezTo>
                <a:close/>
                <a:moveTo>
                  <a:pt x="7991282" y="518263"/>
                </a:moveTo>
                <a:cubicBezTo>
                  <a:pt x="7991282" y="518578"/>
                  <a:pt x="7991282" y="518578"/>
                  <a:pt x="7991282" y="518892"/>
                </a:cubicBezTo>
                <a:cubicBezTo>
                  <a:pt x="7991282" y="518892"/>
                  <a:pt x="7991597" y="518892"/>
                  <a:pt x="7991597" y="518892"/>
                </a:cubicBezTo>
                <a:cubicBezTo>
                  <a:pt x="7991597" y="518578"/>
                  <a:pt x="7991282" y="518578"/>
                  <a:pt x="7991282" y="518263"/>
                </a:cubicBezTo>
                <a:close/>
                <a:moveTo>
                  <a:pt x="7933323" y="517633"/>
                </a:moveTo>
                <a:cubicBezTo>
                  <a:pt x="7933008" y="517948"/>
                  <a:pt x="7933008" y="517948"/>
                  <a:pt x="7933008" y="518263"/>
                </a:cubicBezTo>
                <a:cubicBezTo>
                  <a:pt x="7933008" y="518263"/>
                  <a:pt x="7933323" y="518263"/>
                  <a:pt x="7933323" y="518263"/>
                </a:cubicBezTo>
                <a:cubicBezTo>
                  <a:pt x="7933323" y="517948"/>
                  <a:pt x="7933323" y="517948"/>
                  <a:pt x="7933323" y="517633"/>
                </a:cubicBezTo>
                <a:close/>
                <a:moveTo>
                  <a:pt x="9995853" y="483450"/>
                </a:moveTo>
                <a:lnTo>
                  <a:pt x="9995853" y="547260"/>
                </a:lnTo>
                <a:lnTo>
                  <a:pt x="10005688" y="548252"/>
                </a:lnTo>
                <a:cubicBezTo>
                  <a:pt x="10042501" y="555784"/>
                  <a:pt x="10070193" y="588356"/>
                  <a:pt x="10070193" y="627396"/>
                </a:cubicBezTo>
                <a:lnTo>
                  <a:pt x="10070193" y="839288"/>
                </a:lnTo>
                <a:lnTo>
                  <a:pt x="10098404" y="839288"/>
                </a:lnTo>
                <a:lnTo>
                  <a:pt x="10098404" y="483450"/>
                </a:lnTo>
                <a:close/>
                <a:moveTo>
                  <a:pt x="9781381" y="483450"/>
                </a:moveTo>
                <a:lnTo>
                  <a:pt x="9781381" y="547123"/>
                </a:lnTo>
                <a:lnTo>
                  <a:pt x="9792075" y="548201"/>
                </a:lnTo>
                <a:cubicBezTo>
                  <a:pt x="9828888" y="555733"/>
                  <a:pt x="9856579" y="588305"/>
                  <a:pt x="9856579" y="627345"/>
                </a:cubicBezTo>
                <a:lnTo>
                  <a:pt x="9856579" y="839288"/>
                </a:lnTo>
                <a:lnTo>
                  <a:pt x="9908622" y="839288"/>
                </a:lnTo>
                <a:lnTo>
                  <a:pt x="9908621" y="627396"/>
                </a:lnTo>
                <a:lnTo>
                  <a:pt x="9908622" y="627394"/>
                </a:lnTo>
                <a:lnTo>
                  <a:pt x="9908622" y="620889"/>
                </a:lnTo>
                <a:lnTo>
                  <a:pt x="9909277" y="620889"/>
                </a:lnTo>
                <a:lnTo>
                  <a:pt x="9910263" y="611115"/>
                </a:lnTo>
                <a:cubicBezTo>
                  <a:pt x="9916854" y="578904"/>
                  <a:pt x="9942616" y="553676"/>
                  <a:pt x="9975107" y="547872"/>
                </a:cubicBezTo>
                <a:lnTo>
                  <a:pt x="9975644" y="547825"/>
                </a:lnTo>
                <a:lnTo>
                  <a:pt x="9975644" y="483450"/>
                </a:lnTo>
                <a:close/>
                <a:moveTo>
                  <a:pt x="4460613" y="410313"/>
                </a:moveTo>
                <a:lnTo>
                  <a:pt x="4460613" y="474688"/>
                </a:lnTo>
                <a:lnTo>
                  <a:pt x="4461150" y="474735"/>
                </a:lnTo>
                <a:cubicBezTo>
                  <a:pt x="4493641" y="480539"/>
                  <a:pt x="4519403" y="505767"/>
                  <a:pt x="4525994" y="537978"/>
                </a:cubicBezTo>
                <a:lnTo>
                  <a:pt x="4526979" y="547752"/>
                </a:lnTo>
                <a:lnTo>
                  <a:pt x="4527635" y="547752"/>
                </a:lnTo>
                <a:lnTo>
                  <a:pt x="4527635" y="554257"/>
                </a:lnTo>
                <a:lnTo>
                  <a:pt x="4527635" y="554259"/>
                </a:lnTo>
                <a:lnTo>
                  <a:pt x="4527635" y="766151"/>
                </a:lnTo>
                <a:lnTo>
                  <a:pt x="4579677" y="766151"/>
                </a:lnTo>
                <a:lnTo>
                  <a:pt x="4579677" y="554208"/>
                </a:lnTo>
                <a:cubicBezTo>
                  <a:pt x="4579677" y="515168"/>
                  <a:pt x="4607369" y="482596"/>
                  <a:pt x="4644181" y="475064"/>
                </a:cubicBezTo>
                <a:lnTo>
                  <a:pt x="4654875" y="473986"/>
                </a:lnTo>
                <a:lnTo>
                  <a:pt x="4654875" y="410313"/>
                </a:lnTo>
                <a:close/>
                <a:moveTo>
                  <a:pt x="4337854" y="410313"/>
                </a:moveTo>
                <a:lnTo>
                  <a:pt x="4337854" y="645080"/>
                </a:lnTo>
                <a:lnTo>
                  <a:pt x="4354002" y="645080"/>
                </a:lnTo>
                <a:lnTo>
                  <a:pt x="4366063" y="645080"/>
                </a:lnTo>
                <a:lnTo>
                  <a:pt x="4366063" y="554259"/>
                </a:lnTo>
                <a:cubicBezTo>
                  <a:pt x="4366063" y="515219"/>
                  <a:pt x="4393756" y="482648"/>
                  <a:pt x="4430568" y="475115"/>
                </a:cubicBezTo>
                <a:lnTo>
                  <a:pt x="4440404" y="474123"/>
                </a:lnTo>
                <a:lnTo>
                  <a:pt x="4440404" y="410313"/>
                </a:lnTo>
                <a:close/>
                <a:moveTo>
                  <a:pt x="2495196" y="386617"/>
                </a:moveTo>
                <a:cubicBezTo>
                  <a:pt x="2483775" y="386098"/>
                  <a:pt x="2480660" y="390771"/>
                  <a:pt x="2481179" y="401154"/>
                </a:cubicBezTo>
                <a:cubicBezTo>
                  <a:pt x="2481698" y="425035"/>
                  <a:pt x="2481179" y="448917"/>
                  <a:pt x="2481179" y="472798"/>
                </a:cubicBezTo>
                <a:cubicBezTo>
                  <a:pt x="2481179" y="472798"/>
                  <a:pt x="2481179" y="472798"/>
                  <a:pt x="2480660" y="472798"/>
                </a:cubicBezTo>
                <a:cubicBezTo>
                  <a:pt x="2480660" y="496160"/>
                  <a:pt x="2480660" y="519523"/>
                  <a:pt x="2480660" y="543404"/>
                </a:cubicBezTo>
                <a:cubicBezTo>
                  <a:pt x="2480660" y="560536"/>
                  <a:pt x="2476506" y="564171"/>
                  <a:pt x="2459374" y="565209"/>
                </a:cubicBezTo>
                <a:cubicBezTo>
                  <a:pt x="2442242" y="565728"/>
                  <a:pt x="2442242" y="567286"/>
                  <a:pt x="2443280" y="592724"/>
                </a:cubicBezTo>
                <a:cubicBezTo>
                  <a:pt x="2443799" y="607261"/>
                  <a:pt x="2453144" y="604146"/>
                  <a:pt x="2461970" y="603627"/>
                </a:cubicBezTo>
                <a:cubicBezTo>
                  <a:pt x="2463527" y="603627"/>
                  <a:pt x="2464565" y="603108"/>
                  <a:pt x="2466123" y="603108"/>
                </a:cubicBezTo>
                <a:cubicBezTo>
                  <a:pt x="2490005" y="602069"/>
                  <a:pt x="2490005" y="602069"/>
                  <a:pt x="2490005" y="577150"/>
                </a:cubicBezTo>
                <a:cubicBezTo>
                  <a:pt x="2490005" y="560536"/>
                  <a:pt x="2491043" y="544443"/>
                  <a:pt x="2489485" y="527829"/>
                </a:cubicBezTo>
                <a:cubicBezTo>
                  <a:pt x="2488966" y="519523"/>
                  <a:pt x="2493120" y="517965"/>
                  <a:pt x="2498830" y="516927"/>
                </a:cubicBezTo>
                <a:cubicBezTo>
                  <a:pt x="2500907" y="516408"/>
                  <a:pt x="2502983" y="516408"/>
                  <a:pt x="2505579" y="516408"/>
                </a:cubicBezTo>
                <a:cubicBezTo>
                  <a:pt x="2532576" y="516408"/>
                  <a:pt x="2531018" y="519003"/>
                  <a:pt x="2530499" y="489411"/>
                </a:cubicBezTo>
                <a:cubicBezTo>
                  <a:pt x="2529461" y="457742"/>
                  <a:pt x="2540363" y="433342"/>
                  <a:pt x="2570994" y="420363"/>
                </a:cubicBezTo>
                <a:cubicBezTo>
                  <a:pt x="2584492" y="414652"/>
                  <a:pt x="2577743" y="402711"/>
                  <a:pt x="2577743" y="393366"/>
                </a:cubicBezTo>
                <a:cubicBezTo>
                  <a:pt x="2577743" y="385060"/>
                  <a:pt x="2569956" y="386617"/>
                  <a:pt x="2564244" y="386617"/>
                </a:cubicBezTo>
                <a:cubicBezTo>
                  <a:pt x="2541401" y="386617"/>
                  <a:pt x="2518039" y="387136"/>
                  <a:pt x="2495196" y="386617"/>
                </a:cubicBezTo>
                <a:close/>
                <a:moveTo>
                  <a:pt x="9258835" y="0"/>
                </a:moveTo>
                <a:lnTo>
                  <a:pt x="9334633" y="0"/>
                </a:lnTo>
                <a:lnTo>
                  <a:pt x="9369417" y="714886"/>
                </a:lnTo>
                <a:lnTo>
                  <a:pt x="9451963" y="716443"/>
                </a:lnTo>
                <a:lnTo>
                  <a:pt x="9451511" y="839288"/>
                </a:lnTo>
                <a:lnTo>
                  <a:pt x="9695008" y="839288"/>
                </a:lnTo>
                <a:lnTo>
                  <a:pt x="9695008" y="627345"/>
                </a:lnTo>
                <a:lnTo>
                  <a:pt x="9695008" y="627342"/>
                </a:lnTo>
                <a:lnTo>
                  <a:pt x="9695008" y="620838"/>
                </a:lnTo>
                <a:lnTo>
                  <a:pt x="9695582" y="620838"/>
                </a:lnTo>
                <a:lnTo>
                  <a:pt x="9696270" y="613044"/>
                </a:lnTo>
                <a:cubicBezTo>
                  <a:pt x="9702073" y="580553"/>
                  <a:pt x="9727301" y="554792"/>
                  <a:pt x="9759513" y="548201"/>
                </a:cubicBezTo>
                <a:lnTo>
                  <a:pt x="9761172" y="548033"/>
                </a:lnTo>
                <a:lnTo>
                  <a:pt x="9761172" y="452927"/>
                </a:lnTo>
                <a:lnTo>
                  <a:pt x="9781381" y="452927"/>
                </a:lnTo>
                <a:lnTo>
                  <a:pt x="9781381" y="453137"/>
                </a:lnTo>
                <a:lnTo>
                  <a:pt x="10098404" y="453137"/>
                </a:lnTo>
                <a:lnTo>
                  <a:pt x="10098404" y="395857"/>
                </a:lnTo>
                <a:lnTo>
                  <a:pt x="10098404" y="395855"/>
                </a:lnTo>
                <a:lnTo>
                  <a:pt x="10098404" y="322646"/>
                </a:lnTo>
                <a:lnTo>
                  <a:pt x="10147724" y="322646"/>
                </a:lnTo>
                <a:lnTo>
                  <a:pt x="10192315" y="322646"/>
                </a:lnTo>
                <a:lnTo>
                  <a:pt x="10192315" y="412796"/>
                </a:lnTo>
                <a:lnTo>
                  <a:pt x="10192315" y="839288"/>
                </a:lnTo>
                <a:lnTo>
                  <a:pt x="10237382" y="839288"/>
                </a:lnTo>
                <a:lnTo>
                  <a:pt x="10237382" y="787976"/>
                </a:lnTo>
                <a:lnTo>
                  <a:pt x="10237382" y="787525"/>
                </a:lnTo>
                <a:lnTo>
                  <a:pt x="10237382" y="786823"/>
                </a:lnTo>
                <a:lnTo>
                  <a:pt x="10293811" y="786823"/>
                </a:lnTo>
                <a:lnTo>
                  <a:pt x="10293811" y="486617"/>
                </a:lnTo>
                <a:lnTo>
                  <a:pt x="10293811" y="486615"/>
                </a:lnTo>
                <a:lnTo>
                  <a:pt x="10293811" y="412796"/>
                </a:lnTo>
                <a:lnTo>
                  <a:pt x="10293812" y="412796"/>
                </a:lnTo>
                <a:lnTo>
                  <a:pt x="10364543" y="412796"/>
                </a:lnTo>
                <a:lnTo>
                  <a:pt x="10435273" y="412796"/>
                </a:lnTo>
                <a:lnTo>
                  <a:pt x="10435273" y="493478"/>
                </a:lnTo>
                <a:lnTo>
                  <a:pt x="10435272" y="493478"/>
                </a:lnTo>
                <a:lnTo>
                  <a:pt x="10435272" y="787653"/>
                </a:lnTo>
                <a:lnTo>
                  <a:pt x="10479889" y="787653"/>
                </a:lnTo>
                <a:lnTo>
                  <a:pt x="10479889" y="834346"/>
                </a:lnTo>
                <a:lnTo>
                  <a:pt x="10479889" y="883894"/>
                </a:lnTo>
                <a:lnTo>
                  <a:pt x="10634153" y="798062"/>
                </a:lnTo>
                <a:lnTo>
                  <a:pt x="10634153" y="890261"/>
                </a:lnTo>
                <a:lnTo>
                  <a:pt x="10799859" y="798062"/>
                </a:lnTo>
                <a:lnTo>
                  <a:pt x="10799859" y="890261"/>
                </a:lnTo>
                <a:lnTo>
                  <a:pt x="10965565" y="798062"/>
                </a:lnTo>
                <a:lnTo>
                  <a:pt x="10965565" y="890261"/>
                </a:lnTo>
                <a:lnTo>
                  <a:pt x="11131272" y="798062"/>
                </a:lnTo>
                <a:lnTo>
                  <a:pt x="11131272" y="894809"/>
                </a:lnTo>
                <a:lnTo>
                  <a:pt x="10965565" y="894809"/>
                </a:lnTo>
                <a:lnTo>
                  <a:pt x="10957391" y="894809"/>
                </a:lnTo>
                <a:lnTo>
                  <a:pt x="10799859" y="894809"/>
                </a:lnTo>
                <a:lnTo>
                  <a:pt x="10791685" y="894809"/>
                </a:lnTo>
                <a:lnTo>
                  <a:pt x="10634153" y="894809"/>
                </a:lnTo>
                <a:lnTo>
                  <a:pt x="10625978" y="894809"/>
                </a:lnTo>
                <a:lnTo>
                  <a:pt x="10479889" y="894809"/>
                </a:lnTo>
                <a:lnTo>
                  <a:pt x="10479889" y="894815"/>
                </a:lnTo>
                <a:lnTo>
                  <a:pt x="11131272" y="894815"/>
                </a:lnTo>
                <a:lnTo>
                  <a:pt x="11131272" y="930426"/>
                </a:lnTo>
                <a:lnTo>
                  <a:pt x="11131272" y="1058032"/>
                </a:lnTo>
                <a:lnTo>
                  <a:pt x="11135416" y="1058032"/>
                </a:lnTo>
                <a:cubicBezTo>
                  <a:pt x="11135416" y="1058032"/>
                  <a:pt x="11135416" y="1058032"/>
                  <a:pt x="11135416" y="475513"/>
                </a:cubicBezTo>
                <a:cubicBezTo>
                  <a:pt x="11135416" y="475513"/>
                  <a:pt x="11135416" y="475513"/>
                  <a:pt x="11317073" y="475513"/>
                </a:cubicBezTo>
                <a:cubicBezTo>
                  <a:pt x="11317073" y="475513"/>
                  <a:pt x="11317073" y="475513"/>
                  <a:pt x="11317073" y="957415"/>
                </a:cubicBezTo>
                <a:cubicBezTo>
                  <a:pt x="11327605" y="928290"/>
                  <a:pt x="11356564" y="864742"/>
                  <a:pt x="11385524" y="864742"/>
                </a:cubicBezTo>
                <a:cubicBezTo>
                  <a:pt x="11427648" y="864742"/>
                  <a:pt x="11467139" y="970654"/>
                  <a:pt x="11467139" y="970654"/>
                </a:cubicBezTo>
                <a:cubicBezTo>
                  <a:pt x="11467139" y="970654"/>
                  <a:pt x="11501364" y="864742"/>
                  <a:pt x="11540855" y="864742"/>
                </a:cubicBezTo>
                <a:cubicBezTo>
                  <a:pt x="11580346" y="864742"/>
                  <a:pt x="11622470" y="970654"/>
                  <a:pt x="11622470" y="970654"/>
                </a:cubicBezTo>
                <a:cubicBezTo>
                  <a:pt x="11622470" y="970654"/>
                  <a:pt x="11656695" y="864742"/>
                  <a:pt x="11696186" y="864742"/>
                </a:cubicBezTo>
                <a:cubicBezTo>
                  <a:pt x="11735677" y="864742"/>
                  <a:pt x="11777800" y="970654"/>
                  <a:pt x="11777800" y="970654"/>
                </a:cubicBezTo>
                <a:cubicBezTo>
                  <a:pt x="11777800" y="970654"/>
                  <a:pt x="11777800" y="970654"/>
                  <a:pt x="11777800" y="994485"/>
                </a:cubicBezTo>
                <a:cubicBezTo>
                  <a:pt x="11777800" y="994485"/>
                  <a:pt x="11777800" y="994485"/>
                  <a:pt x="11851517" y="994485"/>
                </a:cubicBezTo>
                <a:cubicBezTo>
                  <a:pt x="11851517" y="994485"/>
                  <a:pt x="11851517" y="994485"/>
                  <a:pt x="11851517" y="920346"/>
                </a:cubicBezTo>
                <a:cubicBezTo>
                  <a:pt x="11798862" y="909755"/>
                  <a:pt x="11759371" y="862094"/>
                  <a:pt x="11759371" y="806490"/>
                </a:cubicBezTo>
                <a:cubicBezTo>
                  <a:pt x="11759371" y="750886"/>
                  <a:pt x="11798862" y="703225"/>
                  <a:pt x="11851517" y="692634"/>
                </a:cubicBezTo>
                <a:cubicBezTo>
                  <a:pt x="11851517" y="692634"/>
                  <a:pt x="11851517" y="692634"/>
                  <a:pt x="11851517" y="562891"/>
                </a:cubicBezTo>
                <a:cubicBezTo>
                  <a:pt x="11851517" y="562891"/>
                  <a:pt x="11851517" y="562891"/>
                  <a:pt x="11898906" y="562891"/>
                </a:cubicBezTo>
                <a:cubicBezTo>
                  <a:pt x="11898906" y="562891"/>
                  <a:pt x="11898906" y="562891"/>
                  <a:pt x="11898906" y="692634"/>
                </a:cubicBezTo>
                <a:cubicBezTo>
                  <a:pt x="11951560" y="703225"/>
                  <a:pt x="11991051" y="750886"/>
                  <a:pt x="11991051" y="806490"/>
                </a:cubicBezTo>
                <a:cubicBezTo>
                  <a:pt x="11991051" y="864742"/>
                  <a:pt x="11951560" y="909755"/>
                  <a:pt x="11898906" y="920346"/>
                </a:cubicBezTo>
                <a:cubicBezTo>
                  <a:pt x="11898906" y="920346"/>
                  <a:pt x="11898906" y="920346"/>
                  <a:pt x="11898906" y="994485"/>
                </a:cubicBezTo>
                <a:cubicBezTo>
                  <a:pt x="11898906" y="994485"/>
                  <a:pt x="11898906" y="994485"/>
                  <a:pt x="11962091" y="994485"/>
                </a:cubicBezTo>
                <a:cubicBezTo>
                  <a:pt x="11962091" y="994485"/>
                  <a:pt x="11962091" y="994485"/>
                  <a:pt x="11962091" y="917698"/>
                </a:cubicBezTo>
                <a:cubicBezTo>
                  <a:pt x="11962091" y="917698"/>
                  <a:pt x="11962091" y="917698"/>
                  <a:pt x="12041073" y="917698"/>
                </a:cubicBezTo>
                <a:cubicBezTo>
                  <a:pt x="12041073" y="917698"/>
                  <a:pt x="12041073" y="917698"/>
                  <a:pt x="12041073" y="817081"/>
                </a:cubicBezTo>
                <a:cubicBezTo>
                  <a:pt x="12041073" y="817081"/>
                  <a:pt x="12041073" y="817081"/>
                  <a:pt x="12155715" y="817081"/>
                </a:cubicBezTo>
                <a:lnTo>
                  <a:pt x="12200316" y="817081"/>
                </a:lnTo>
                <a:lnTo>
                  <a:pt x="12200316" y="1105184"/>
                </a:lnTo>
                <a:lnTo>
                  <a:pt x="12208559" y="1105184"/>
                </a:lnTo>
                <a:lnTo>
                  <a:pt x="12208559" y="1153840"/>
                </a:lnTo>
                <a:lnTo>
                  <a:pt x="12208559" y="1225322"/>
                </a:lnTo>
                <a:lnTo>
                  <a:pt x="12208633" y="1225322"/>
                </a:lnTo>
                <a:lnTo>
                  <a:pt x="12208633" y="1247932"/>
                </a:lnTo>
                <a:lnTo>
                  <a:pt x="12200316" y="1247932"/>
                </a:lnTo>
                <a:lnTo>
                  <a:pt x="12200316" y="5434893"/>
                </a:lnTo>
                <a:lnTo>
                  <a:pt x="8318" y="5434893"/>
                </a:lnTo>
                <a:lnTo>
                  <a:pt x="8318" y="1247932"/>
                </a:lnTo>
                <a:lnTo>
                  <a:pt x="0" y="1247932"/>
                </a:lnTo>
                <a:lnTo>
                  <a:pt x="0" y="1225322"/>
                </a:lnTo>
                <a:lnTo>
                  <a:pt x="0" y="1063433"/>
                </a:lnTo>
                <a:lnTo>
                  <a:pt x="56578" y="1063433"/>
                </a:lnTo>
                <a:cubicBezTo>
                  <a:pt x="82782" y="1063433"/>
                  <a:pt x="112730" y="1063433"/>
                  <a:pt x="146955" y="1063433"/>
                </a:cubicBezTo>
                <a:cubicBezTo>
                  <a:pt x="146955" y="1063433"/>
                  <a:pt x="146955" y="1063433"/>
                  <a:pt x="146955" y="480915"/>
                </a:cubicBezTo>
                <a:cubicBezTo>
                  <a:pt x="146955" y="480915"/>
                  <a:pt x="146955" y="480915"/>
                  <a:pt x="328613" y="480915"/>
                </a:cubicBezTo>
                <a:cubicBezTo>
                  <a:pt x="328613" y="480915"/>
                  <a:pt x="328613" y="480915"/>
                  <a:pt x="328613" y="962816"/>
                </a:cubicBezTo>
                <a:cubicBezTo>
                  <a:pt x="339144" y="933691"/>
                  <a:pt x="368104" y="870143"/>
                  <a:pt x="397064" y="870143"/>
                </a:cubicBezTo>
                <a:cubicBezTo>
                  <a:pt x="439187" y="870143"/>
                  <a:pt x="478678" y="976055"/>
                  <a:pt x="478678" y="976055"/>
                </a:cubicBezTo>
                <a:cubicBezTo>
                  <a:pt x="478678" y="976055"/>
                  <a:pt x="512903" y="870143"/>
                  <a:pt x="552394" y="870143"/>
                </a:cubicBezTo>
                <a:cubicBezTo>
                  <a:pt x="591885" y="870143"/>
                  <a:pt x="634009" y="976055"/>
                  <a:pt x="634009" y="976055"/>
                </a:cubicBezTo>
                <a:cubicBezTo>
                  <a:pt x="634009" y="976055"/>
                  <a:pt x="668234" y="870143"/>
                  <a:pt x="707725" y="870143"/>
                </a:cubicBezTo>
                <a:cubicBezTo>
                  <a:pt x="747216" y="870143"/>
                  <a:pt x="789340" y="976055"/>
                  <a:pt x="789340" y="976055"/>
                </a:cubicBezTo>
                <a:cubicBezTo>
                  <a:pt x="789340" y="976055"/>
                  <a:pt x="789340" y="976055"/>
                  <a:pt x="789340" y="999886"/>
                </a:cubicBezTo>
                <a:cubicBezTo>
                  <a:pt x="789340" y="999886"/>
                  <a:pt x="789340" y="999886"/>
                  <a:pt x="863056" y="999886"/>
                </a:cubicBezTo>
                <a:cubicBezTo>
                  <a:pt x="863056" y="999886"/>
                  <a:pt x="863056" y="999886"/>
                  <a:pt x="863056" y="925747"/>
                </a:cubicBezTo>
                <a:cubicBezTo>
                  <a:pt x="810402" y="915156"/>
                  <a:pt x="770911" y="867495"/>
                  <a:pt x="770911" y="811891"/>
                </a:cubicBezTo>
                <a:cubicBezTo>
                  <a:pt x="770911" y="756287"/>
                  <a:pt x="810402" y="708626"/>
                  <a:pt x="863056" y="698035"/>
                </a:cubicBezTo>
                <a:cubicBezTo>
                  <a:pt x="863056" y="698035"/>
                  <a:pt x="863056" y="698035"/>
                  <a:pt x="863056" y="568293"/>
                </a:cubicBezTo>
                <a:cubicBezTo>
                  <a:pt x="863056" y="568293"/>
                  <a:pt x="863056" y="568293"/>
                  <a:pt x="910445" y="568293"/>
                </a:cubicBezTo>
                <a:cubicBezTo>
                  <a:pt x="910445" y="568293"/>
                  <a:pt x="910445" y="568293"/>
                  <a:pt x="910445" y="698035"/>
                </a:cubicBezTo>
                <a:cubicBezTo>
                  <a:pt x="963099" y="708626"/>
                  <a:pt x="1002590" y="756287"/>
                  <a:pt x="1002590" y="811891"/>
                </a:cubicBezTo>
                <a:cubicBezTo>
                  <a:pt x="1002590" y="870143"/>
                  <a:pt x="963099" y="915156"/>
                  <a:pt x="910445" y="925747"/>
                </a:cubicBezTo>
                <a:cubicBezTo>
                  <a:pt x="910445" y="925747"/>
                  <a:pt x="910445" y="925747"/>
                  <a:pt x="910445" y="999886"/>
                </a:cubicBezTo>
                <a:cubicBezTo>
                  <a:pt x="910445" y="999886"/>
                  <a:pt x="910445" y="999886"/>
                  <a:pt x="973630" y="999886"/>
                </a:cubicBezTo>
                <a:cubicBezTo>
                  <a:pt x="973630" y="999886"/>
                  <a:pt x="973630" y="999886"/>
                  <a:pt x="973630" y="923099"/>
                </a:cubicBezTo>
                <a:cubicBezTo>
                  <a:pt x="973630" y="923099"/>
                  <a:pt x="973630" y="923099"/>
                  <a:pt x="1052612" y="923099"/>
                </a:cubicBezTo>
                <a:cubicBezTo>
                  <a:pt x="1052612" y="923099"/>
                  <a:pt x="1052612" y="923099"/>
                  <a:pt x="1052612" y="822482"/>
                </a:cubicBezTo>
                <a:cubicBezTo>
                  <a:pt x="1052612" y="822482"/>
                  <a:pt x="1052612" y="822482"/>
                  <a:pt x="1223739" y="822482"/>
                </a:cubicBezTo>
                <a:cubicBezTo>
                  <a:pt x="1223739" y="822482"/>
                  <a:pt x="1223739" y="822482"/>
                  <a:pt x="1223739" y="533871"/>
                </a:cubicBezTo>
                <a:cubicBezTo>
                  <a:pt x="1223739" y="533871"/>
                  <a:pt x="1223739" y="533871"/>
                  <a:pt x="1452786" y="533871"/>
                </a:cubicBezTo>
                <a:cubicBezTo>
                  <a:pt x="1452786" y="533871"/>
                  <a:pt x="1452786" y="533871"/>
                  <a:pt x="1452786" y="827778"/>
                </a:cubicBezTo>
                <a:cubicBezTo>
                  <a:pt x="1452786" y="827778"/>
                  <a:pt x="1452786" y="827778"/>
                  <a:pt x="1687099" y="827778"/>
                </a:cubicBezTo>
                <a:cubicBezTo>
                  <a:pt x="1687099" y="827778"/>
                  <a:pt x="1687099" y="827778"/>
                  <a:pt x="1687099" y="645080"/>
                </a:cubicBezTo>
                <a:cubicBezTo>
                  <a:pt x="1687099" y="645080"/>
                  <a:pt x="1687099" y="645080"/>
                  <a:pt x="1795945" y="645080"/>
                </a:cubicBezTo>
                <a:lnTo>
                  <a:pt x="1814336" y="645080"/>
                </a:lnTo>
                <a:lnTo>
                  <a:pt x="1814055" y="568843"/>
                </a:lnTo>
                <a:lnTo>
                  <a:pt x="1896602" y="567286"/>
                </a:lnTo>
                <a:lnTo>
                  <a:pt x="1917630" y="135119"/>
                </a:lnTo>
                <a:lnTo>
                  <a:pt x="2020520" y="135119"/>
                </a:lnTo>
                <a:lnTo>
                  <a:pt x="2040929" y="567805"/>
                </a:lnTo>
                <a:lnTo>
                  <a:pt x="2085058" y="569362"/>
                </a:lnTo>
                <a:lnTo>
                  <a:pt x="2104692" y="247596"/>
                </a:lnTo>
                <a:lnTo>
                  <a:pt x="2211603" y="247596"/>
                </a:lnTo>
                <a:lnTo>
                  <a:pt x="2230423" y="571958"/>
                </a:lnTo>
                <a:lnTo>
                  <a:pt x="2293761" y="575073"/>
                </a:lnTo>
                <a:cubicBezTo>
                  <a:pt x="2293761" y="543923"/>
                  <a:pt x="2293761" y="512255"/>
                  <a:pt x="2293761" y="481105"/>
                </a:cubicBezTo>
                <a:cubicBezTo>
                  <a:pt x="2293761" y="456704"/>
                  <a:pt x="2303625" y="437495"/>
                  <a:pt x="2325430" y="425035"/>
                </a:cubicBezTo>
                <a:cubicBezTo>
                  <a:pt x="2329064" y="422959"/>
                  <a:pt x="2331660" y="420882"/>
                  <a:pt x="2333736" y="417248"/>
                </a:cubicBezTo>
                <a:cubicBezTo>
                  <a:pt x="2338409" y="408422"/>
                  <a:pt x="2365406" y="405307"/>
                  <a:pt x="2370078" y="413614"/>
                </a:cubicBezTo>
                <a:cubicBezTo>
                  <a:pt x="2374751" y="421920"/>
                  <a:pt x="2382019" y="425035"/>
                  <a:pt x="2388249" y="430227"/>
                </a:cubicBezTo>
                <a:cubicBezTo>
                  <a:pt x="2402785" y="441648"/>
                  <a:pt x="2411611" y="456185"/>
                  <a:pt x="2411611" y="474355"/>
                </a:cubicBezTo>
                <a:cubicBezTo>
                  <a:pt x="2411611" y="487335"/>
                  <a:pt x="2416802" y="490969"/>
                  <a:pt x="2428224" y="489411"/>
                </a:cubicBezTo>
                <a:cubicBezTo>
                  <a:pt x="2439646" y="487854"/>
                  <a:pt x="2444318" y="494084"/>
                  <a:pt x="2443799" y="504986"/>
                </a:cubicBezTo>
                <a:cubicBezTo>
                  <a:pt x="2443280" y="513293"/>
                  <a:pt x="2443799" y="521599"/>
                  <a:pt x="2443799" y="530425"/>
                </a:cubicBezTo>
                <a:cubicBezTo>
                  <a:pt x="2443799" y="534059"/>
                  <a:pt x="2443280" y="538213"/>
                  <a:pt x="2448472" y="538732"/>
                </a:cubicBezTo>
                <a:cubicBezTo>
                  <a:pt x="2454182" y="539251"/>
                  <a:pt x="2454182" y="534059"/>
                  <a:pt x="2454182" y="529906"/>
                </a:cubicBezTo>
                <a:cubicBezTo>
                  <a:pt x="2454702" y="516408"/>
                  <a:pt x="2455740" y="502390"/>
                  <a:pt x="2455740" y="488892"/>
                </a:cubicBezTo>
                <a:cubicBezTo>
                  <a:pt x="2456259" y="452551"/>
                  <a:pt x="2456259" y="416209"/>
                  <a:pt x="2455740" y="379868"/>
                </a:cubicBezTo>
                <a:cubicBezTo>
                  <a:pt x="2455740" y="368966"/>
                  <a:pt x="2459374" y="361697"/>
                  <a:pt x="2471834" y="361697"/>
                </a:cubicBezTo>
                <a:cubicBezTo>
                  <a:pt x="2511290" y="361697"/>
                  <a:pt x="2550746" y="361697"/>
                  <a:pt x="2590203" y="361697"/>
                </a:cubicBezTo>
                <a:cubicBezTo>
                  <a:pt x="2600067" y="361697"/>
                  <a:pt x="2604739" y="366889"/>
                  <a:pt x="2604220" y="376753"/>
                </a:cubicBezTo>
                <a:cubicBezTo>
                  <a:pt x="2604220" y="386098"/>
                  <a:pt x="2604739" y="395443"/>
                  <a:pt x="2603701" y="404788"/>
                </a:cubicBezTo>
                <a:cubicBezTo>
                  <a:pt x="2602662" y="415171"/>
                  <a:pt x="2606297" y="420882"/>
                  <a:pt x="2616161" y="425035"/>
                </a:cubicBezTo>
                <a:cubicBezTo>
                  <a:pt x="2637965" y="434899"/>
                  <a:pt x="2648349" y="453070"/>
                  <a:pt x="2648868" y="476951"/>
                </a:cubicBezTo>
                <a:cubicBezTo>
                  <a:pt x="2648868" y="493565"/>
                  <a:pt x="2648868" y="510697"/>
                  <a:pt x="2648868" y="527310"/>
                </a:cubicBezTo>
                <a:cubicBezTo>
                  <a:pt x="2648868" y="542106"/>
                  <a:pt x="2648090" y="548596"/>
                  <a:pt x="2651010" y="551386"/>
                </a:cubicBezTo>
                <a:lnTo>
                  <a:pt x="2661207" y="552175"/>
                </a:lnTo>
                <a:lnTo>
                  <a:pt x="2661207" y="497877"/>
                </a:lnTo>
                <a:cubicBezTo>
                  <a:pt x="2661207" y="443514"/>
                  <a:pt x="2661207" y="371030"/>
                  <a:pt x="2661207" y="274385"/>
                </a:cubicBezTo>
                <a:cubicBezTo>
                  <a:pt x="2661207" y="274385"/>
                  <a:pt x="2661207" y="274385"/>
                  <a:pt x="2916581" y="274385"/>
                </a:cubicBezTo>
                <a:cubicBezTo>
                  <a:pt x="2916581" y="274385"/>
                  <a:pt x="2916581" y="274385"/>
                  <a:pt x="2916581" y="623897"/>
                </a:cubicBezTo>
                <a:cubicBezTo>
                  <a:pt x="2916581" y="623897"/>
                  <a:pt x="2916581" y="623897"/>
                  <a:pt x="3103505" y="623897"/>
                </a:cubicBezTo>
                <a:cubicBezTo>
                  <a:pt x="3103505" y="623897"/>
                  <a:pt x="3103505" y="623897"/>
                  <a:pt x="3103505" y="938986"/>
                </a:cubicBezTo>
                <a:cubicBezTo>
                  <a:pt x="3103505" y="938986"/>
                  <a:pt x="3103505" y="938986"/>
                  <a:pt x="3253570" y="938986"/>
                </a:cubicBezTo>
                <a:cubicBezTo>
                  <a:pt x="3253570" y="938986"/>
                  <a:pt x="3253570" y="938986"/>
                  <a:pt x="3253570" y="833074"/>
                </a:cubicBezTo>
                <a:cubicBezTo>
                  <a:pt x="3253570" y="833074"/>
                  <a:pt x="3253570" y="833074"/>
                  <a:pt x="3458923" y="833074"/>
                </a:cubicBezTo>
                <a:cubicBezTo>
                  <a:pt x="3458923" y="833074"/>
                  <a:pt x="3458923" y="833074"/>
                  <a:pt x="3458923" y="449141"/>
                </a:cubicBezTo>
                <a:cubicBezTo>
                  <a:pt x="3458923" y="449141"/>
                  <a:pt x="3458923" y="449141"/>
                  <a:pt x="3619519" y="449141"/>
                </a:cubicBezTo>
                <a:cubicBezTo>
                  <a:pt x="3619519" y="449141"/>
                  <a:pt x="3619519" y="449141"/>
                  <a:pt x="3619519" y="822482"/>
                </a:cubicBezTo>
                <a:cubicBezTo>
                  <a:pt x="3619519" y="822482"/>
                  <a:pt x="3619519" y="822482"/>
                  <a:pt x="3716929" y="822482"/>
                </a:cubicBezTo>
                <a:cubicBezTo>
                  <a:pt x="3716929" y="822482"/>
                  <a:pt x="3716929" y="822482"/>
                  <a:pt x="3716929" y="533871"/>
                </a:cubicBezTo>
                <a:cubicBezTo>
                  <a:pt x="3716929" y="533871"/>
                  <a:pt x="3716929" y="533871"/>
                  <a:pt x="3948609" y="533871"/>
                </a:cubicBezTo>
                <a:cubicBezTo>
                  <a:pt x="3948609" y="533871"/>
                  <a:pt x="3948609" y="533871"/>
                  <a:pt x="3948609" y="827778"/>
                </a:cubicBezTo>
                <a:cubicBezTo>
                  <a:pt x="3948609" y="827778"/>
                  <a:pt x="3948609" y="827778"/>
                  <a:pt x="3952270" y="827778"/>
                </a:cubicBezTo>
                <a:lnTo>
                  <a:pt x="3956368" y="827778"/>
                </a:lnTo>
                <a:lnTo>
                  <a:pt x="3956368" y="761209"/>
                </a:lnTo>
                <a:lnTo>
                  <a:pt x="3956368" y="714516"/>
                </a:lnTo>
                <a:lnTo>
                  <a:pt x="4000985" y="714516"/>
                </a:lnTo>
                <a:lnTo>
                  <a:pt x="4000985" y="420341"/>
                </a:lnTo>
                <a:lnTo>
                  <a:pt x="4000984" y="420341"/>
                </a:lnTo>
                <a:lnTo>
                  <a:pt x="4000984" y="339659"/>
                </a:lnTo>
                <a:lnTo>
                  <a:pt x="4071715" y="339659"/>
                </a:lnTo>
                <a:lnTo>
                  <a:pt x="4142446" y="339659"/>
                </a:lnTo>
                <a:lnTo>
                  <a:pt x="4142446" y="413478"/>
                </a:lnTo>
                <a:lnTo>
                  <a:pt x="4142446" y="413480"/>
                </a:lnTo>
                <a:lnTo>
                  <a:pt x="4142446" y="713686"/>
                </a:lnTo>
                <a:lnTo>
                  <a:pt x="4182921" y="713686"/>
                </a:lnTo>
                <a:lnTo>
                  <a:pt x="4182921" y="705384"/>
                </a:lnTo>
                <a:cubicBezTo>
                  <a:pt x="4182921" y="687899"/>
                  <a:pt x="4182921" y="667917"/>
                  <a:pt x="4182921" y="645080"/>
                </a:cubicBezTo>
                <a:cubicBezTo>
                  <a:pt x="4182921" y="645080"/>
                  <a:pt x="4182921" y="645080"/>
                  <a:pt x="4214842" y="645080"/>
                </a:cubicBezTo>
                <a:lnTo>
                  <a:pt x="4243942" y="645080"/>
                </a:lnTo>
                <a:lnTo>
                  <a:pt x="4243942" y="339659"/>
                </a:lnTo>
                <a:lnTo>
                  <a:pt x="4243942" y="249509"/>
                </a:lnTo>
                <a:lnTo>
                  <a:pt x="4288534" y="249509"/>
                </a:lnTo>
                <a:lnTo>
                  <a:pt x="4337854" y="249509"/>
                </a:lnTo>
                <a:lnTo>
                  <a:pt x="4337854" y="322718"/>
                </a:lnTo>
                <a:lnTo>
                  <a:pt x="4337854" y="322720"/>
                </a:lnTo>
                <a:lnTo>
                  <a:pt x="4337854" y="380000"/>
                </a:lnTo>
                <a:lnTo>
                  <a:pt x="4654875" y="380000"/>
                </a:lnTo>
                <a:lnTo>
                  <a:pt x="4654875" y="379790"/>
                </a:lnTo>
                <a:lnTo>
                  <a:pt x="4675084" y="379790"/>
                </a:lnTo>
                <a:lnTo>
                  <a:pt x="4675084" y="474896"/>
                </a:lnTo>
                <a:lnTo>
                  <a:pt x="4676745" y="475064"/>
                </a:lnTo>
                <a:cubicBezTo>
                  <a:pt x="4708955" y="481655"/>
                  <a:pt x="4734183" y="507417"/>
                  <a:pt x="4739988" y="539907"/>
                </a:cubicBezTo>
                <a:lnTo>
                  <a:pt x="4740674" y="547701"/>
                </a:lnTo>
                <a:lnTo>
                  <a:pt x="4741248" y="547701"/>
                </a:lnTo>
                <a:lnTo>
                  <a:pt x="4741248" y="554205"/>
                </a:lnTo>
                <a:lnTo>
                  <a:pt x="4741248" y="554208"/>
                </a:lnTo>
                <a:lnTo>
                  <a:pt x="4741248" y="739927"/>
                </a:lnTo>
                <a:lnTo>
                  <a:pt x="4764753" y="740400"/>
                </a:lnTo>
                <a:cubicBezTo>
                  <a:pt x="4764753" y="740400"/>
                  <a:pt x="4764753" y="740400"/>
                  <a:pt x="4764753" y="666262"/>
                </a:cubicBezTo>
                <a:cubicBezTo>
                  <a:pt x="4764753" y="666262"/>
                  <a:pt x="4764753" y="666262"/>
                  <a:pt x="4899024" y="666262"/>
                </a:cubicBezTo>
                <a:cubicBezTo>
                  <a:pt x="4899024" y="666262"/>
                  <a:pt x="4899024" y="666262"/>
                  <a:pt x="4899024" y="735104"/>
                </a:cubicBezTo>
                <a:cubicBezTo>
                  <a:pt x="4899024" y="735104"/>
                  <a:pt x="4899024" y="735104"/>
                  <a:pt x="5028026" y="735104"/>
                </a:cubicBezTo>
                <a:cubicBezTo>
                  <a:pt x="5028026" y="735104"/>
                  <a:pt x="5028026" y="735104"/>
                  <a:pt x="5028026" y="658319"/>
                </a:cubicBezTo>
                <a:cubicBezTo>
                  <a:pt x="5028026" y="658319"/>
                  <a:pt x="5028026" y="658319"/>
                  <a:pt x="5154397" y="660966"/>
                </a:cubicBezTo>
                <a:cubicBezTo>
                  <a:pt x="5154397" y="660966"/>
                  <a:pt x="5154397" y="660966"/>
                  <a:pt x="5154397" y="369707"/>
                </a:cubicBezTo>
                <a:cubicBezTo>
                  <a:pt x="5154397" y="369707"/>
                  <a:pt x="5154397" y="369707"/>
                  <a:pt x="5409771" y="369707"/>
                </a:cubicBezTo>
                <a:cubicBezTo>
                  <a:pt x="5409771" y="369707"/>
                  <a:pt x="5409771" y="369707"/>
                  <a:pt x="5409771" y="623897"/>
                </a:cubicBezTo>
                <a:cubicBezTo>
                  <a:pt x="5409771" y="623897"/>
                  <a:pt x="5409771" y="623897"/>
                  <a:pt x="5599327" y="623897"/>
                </a:cubicBezTo>
                <a:cubicBezTo>
                  <a:pt x="5599327" y="623897"/>
                  <a:pt x="5599327" y="623897"/>
                  <a:pt x="5599327" y="681817"/>
                </a:cubicBezTo>
                <a:lnTo>
                  <a:pt x="5599327" y="692743"/>
                </a:lnTo>
                <a:lnTo>
                  <a:pt x="5628967" y="692743"/>
                </a:lnTo>
                <a:lnTo>
                  <a:pt x="5628967" y="672950"/>
                </a:lnTo>
                <a:lnTo>
                  <a:pt x="5794767" y="672950"/>
                </a:lnTo>
                <a:lnTo>
                  <a:pt x="5794803" y="672943"/>
                </a:lnTo>
                <a:lnTo>
                  <a:pt x="5792189" y="672943"/>
                </a:lnTo>
                <a:lnTo>
                  <a:pt x="5784518" y="672943"/>
                </a:lnTo>
                <a:lnTo>
                  <a:pt x="5628967" y="672943"/>
                </a:lnTo>
                <a:lnTo>
                  <a:pt x="5792189" y="576196"/>
                </a:lnTo>
                <a:lnTo>
                  <a:pt x="5792189" y="668395"/>
                </a:lnTo>
                <a:lnTo>
                  <a:pt x="5947738" y="576196"/>
                </a:lnTo>
                <a:lnTo>
                  <a:pt x="5947738" y="668395"/>
                </a:lnTo>
                <a:lnTo>
                  <a:pt x="6103287" y="576196"/>
                </a:lnTo>
                <a:lnTo>
                  <a:pt x="6103287" y="668395"/>
                </a:lnTo>
                <a:lnTo>
                  <a:pt x="6258836" y="576196"/>
                </a:lnTo>
                <a:lnTo>
                  <a:pt x="6258836" y="672943"/>
                </a:lnTo>
                <a:lnTo>
                  <a:pt x="6154820" y="672943"/>
                </a:lnTo>
                <a:lnTo>
                  <a:pt x="6154820" y="672950"/>
                </a:lnTo>
                <a:lnTo>
                  <a:pt x="6258836" y="672950"/>
                </a:lnTo>
                <a:lnTo>
                  <a:pt x="6258836" y="708560"/>
                </a:lnTo>
                <a:lnTo>
                  <a:pt x="6258836" y="726328"/>
                </a:lnTo>
                <a:lnTo>
                  <a:pt x="6349534" y="726328"/>
                </a:lnTo>
                <a:cubicBezTo>
                  <a:pt x="6354193" y="726328"/>
                  <a:pt x="6354387" y="726134"/>
                  <a:pt x="6354387" y="721669"/>
                </a:cubicBezTo>
                <a:cubicBezTo>
                  <a:pt x="6354387" y="698761"/>
                  <a:pt x="6354387" y="676048"/>
                  <a:pt x="6354387" y="653142"/>
                </a:cubicBezTo>
                <a:cubicBezTo>
                  <a:pt x="6354387" y="651200"/>
                  <a:pt x="6354193" y="649647"/>
                  <a:pt x="6351863" y="648482"/>
                </a:cubicBezTo>
                <a:cubicBezTo>
                  <a:pt x="6348369" y="646735"/>
                  <a:pt x="6348563" y="644018"/>
                  <a:pt x="6352251" y="641882"/>
                </a:cubicBezTo>
                <a:cubicBezTo>
                  <a:pt x="6353999" y="640911"/>
                  <a:pt x="6354581" y="639941"/>
                  <a:pt x="6354581" y="638194"/>
                </a:cubicBezTo>
                <a:cubicBezTo>
                  <a:pt x="6354581" y="622081"/>
                  <a:pt x="6354581" y="605967"/>
                  <a:pt x="6354581" y="589854"/>
                </a:cubicBezTo>
                <a:cubicBezTo>
                  <a:pt x="6354581" y="587719"/>
                  <a:pt x="6353610" y="586554"/>
                  <a:pt x="6351863" y="585584"/>
                </a:cubicBezTo>
                <a:cubicBezTo>
                  <a:pt x="6348757" y="583836"/>
                  <a:pt x="6348757" y="581507"/>
                  <a:pt x="6351863" y="579954"/>
                </a:cubicBezTo>
                <a:cubicBezTo>
                  <a:pt x="6354581" y="578595"/>
                  <a:pt x="6354581" y="576848"/>
                  <a:pt x="6354581" y="574712"/>
                </a:cubicBezTo>
                <a:cubicBezTo>
                  <a:pt x="6354581" y="559182"/>
                  <a:pt x="6354581" y="543651"/>
                  <a:pt x="6354581" y="528121"/>
                </a:cubicBezTo>
                <a:cubicBezTo>
                  <a:pt x="6354581" y="525792"/>
                  <a:pt x="6354387" y="524238"/>
                  <a:pt x="6351669" y="522879"/>
                </a:cubicBezTo>
                <a:cubicBezTo>
                  <a:pt x="6348369" y="521326"/>
                  <a:pt x="6348563" y="518026"/>
                  <a:pt x="6351863" y="516473"/>
                </a:cubicBezTo>
                <a:cubicBezTo>
                  <a:pt x="6354193" y="515308"/>
                  <a:pt x="6354387" y="513755"/>
                  <a:pt x="6354387" y="511814"/>
                </a:cubicBezTo>
                <a:cubicBezTo>
                  <a:pt x="6354387" y="496672"/>
                  <a:pt x="6354387" y="481335"/>
                  <a:pt x="6354387" y="465999"/>
                </a:cubicBezTo>
                <a:cubicBezTo>
                  <a:pt x="6354387" y="463864"/>
                  <a:pt x="6353999" y="462311"/>
                  <a:pt x="6351475" y="460952"/>
                </a:cubicBezTo>
                <a:cubicBezTo>
                  <a:pt x="6348369" y="459399"/>
                  <a:pt x="6348563" y="456293"/>
                  <a:pt x="6351863" y="454545"/>
                </a:cubicBezTo>
                <a:cubicBezTo>
                  <a:pt x="6353999" y="453575"/>
                  <a:pt x="6354387" y="452410"/>
                  <a:pt x="6354387" y="450469"/>
                </a:cubicBezTo>
                <a:cubicBezTo>
                  <a:pt x="6354387" y="434356"/>
                  <a:pt x="6354387" y="418243"/>
                  <a:pt x="6354387" y="402130"/>
                </a:cubicBezTo>
                <a:cubicBezTo>
                  <a:pt x="6354387" y="400189"/>
                  <a:pt x="6353805" y="399218"/>
                  <a:pt x="6351863" y="398054"/>
                </a:cubicBezTo>
                <a:cubicBezTo>
                  <a:pt x="6348369" y="396112"/>
                  <a:pt x="6348369" y="393394"/>
                  <a:pt x="6352057" y="391453"/>
                </a:cubicBezTo>
                <a:cubicBezTo>
                  <a:pt x="6354193" y="390288"/>
                  <a:pt x="6354387" y="388929"/>
                  <a:pt x="6354387" y="387182"/>
                </a:cubicBezTo>
                <a:cubicBezTo>
                  <a:pt x="6354387" y="371652"/>
                  <a:pt x="6354387" y="356121"/>
                  <a:pt x="6354387" y="340591"/>
                </a:cubicBezTo>
                <a:cubicBezTo>
                  <a:pt x="6354387" y="338650"/>
                  <a:pt x="6354193" y="337096"/>
                  <a:pt x="6351863" y="335932"/>
                </a:cubicBezTo>
                <a:cubicBezTo>
                  <a:pt x="6348369" y="334185"/>
                  <a:pt x="6348563" y="331467"/>
                  <a:pt x="6352251" y="329331"/>
                </a:cubicBezTo>
                <a:cubicBezTo>
                  <a:pt x="6353999" y="328361"/>
                  <a:pt x="6354581" y="327390"/>
                  <a:pt x="6354581" y="325643"/>
                </a:cubicBezTo>
                <a:cubicBezTo>
                  <a:pt x="6354581" y="309530"/>
                  <a:pt x="6354581" y="293417"/>
                  <a:pt x="6354581" y="277304"/>
                </a:cubicBezTo>
                <a:cubicBezTo>
                  <a:pt x="6354581" y="275363"/>
                  <a:pt x="6353999" y="273810"/>
                  <a:pt x="6351863" y="273227"/>
                </a:cubicBezTo>
                <a:cubicBezTo>
                  <a:pt x="6349922" y="272645"/>
                  <a:pt x="6349534" y="271286"/>
                  <a:pt x="6349922" y="269539"/>
                </a:cubicBezTo>
                <a:cubicBezTo>
                  <a:pt x="6350310" y="267792"/>
                  <a:pt x="6351863" y="267209"/>
                  <a:pt x="6353610" y="267209"/>
                </a:cubicBezTo>
                <a:cubicBezTo>
                  <a:pt x="6354775" y="267209"/>
                  <a:pt x="6356134" y="267209"/>
                  <a:pt x="6357299" y="267209"/>
                </a:cubicBezTo>
                <a:cubicBezTo>
                  <a:pt x="6380206" y="267209"/>
                  <a:pt x="6403308" y="267209"/>
                  <a:pt x="6426409" y="267209"/>
                </a:cubicBezTo>
                <a:cubicBezTo>
                  <a:pt x="6427768" y="267209"/>
                  <a:pt x="6429321" y="267015"/>
                  <a:pt x="6430680" y="267209"/>
                </a:cubicBezTo>
                <a:cubicBezTo>
                  <a:pt x="6433010" y="267404"/>
                  <a:pt x="6433980" y="268568"/>
                  <a:pt x="6433980" y="270704"/>
                </a:cubicBezTo>
                <a:cubicBezTo>
                  <a:pt x="6433786" y="272839"/>
                  <a:pt x="6432233" y="273033"/>
                  <a:pt x="6430486" y="273033"/>
                </a:cubicBezTo>
                <a:cubicBezTo>
                  <a:pt x="6429515" y="273033"/>
                  <a:pt x="6428739" y="273033"/>
                  <a:pt x="6427962" y="273033"/>
                </a:cubicBezTo>
                <a:cubicBezTo>
                  <a:pt x="6427962" y="273422"/>
                  <a:pt x="6427768" y="273810"/>
                  <a:pt x="6427768" y="274198"/>
                </a:cubicBezTo>
                <a:cubicBezTo>
                  <a:pt x="6427768" y="292641"/>
                  <a:pt x="6427768" y="310889"/>
                  <a:pt x="6427768" y="329137"/>
                </a:cubicBezTo>
                <a:cubicBezTo>
                  <a:pt x="6428933" y="329331"/>
                  <a:pt x="6429904" y="329137"/>
                  <a:pt x="6430874" y="329331"/>
                </a:cubicBezTo>
                <a:cubicBezTo>
                  <a:pt x="6432622" y="329525"/>
                  <a:pt x="6433786" y="330690"/>
                  <a:pt x="6433786" y="332438"/>
                </a:cubicBezTo>
                <a:cubicBezTo>
                  <a:pt x="6433980" y="334379"/>
                  <a:pt x="6433010" y="335737"/>
                  <a:pt x="6430874" y="336126"/>
                </a:cubicBezTo>
                <a:cubicBezTo>
                  <a:pt x="6429710" y="336320"/>
                  <a:pt x="6428739" y="336320"/>
                  <a:pt x="6427768" y="336320"/>
                </a:cubicBezTo>
                <a:cubicBezTo>
                  <a:pt x="6427768" y="354763"/>
                  <a:pt x="6427768" y="373011"/>
                  <a:pt x="6427768" y="391259"/>
                </a:cubicBezTo>
                <a:cubicBezTo>
                  <a:pt x="6428933" y="391259"/>
                  <a:pt x="6429904" y="391259"/>
                  <a:pt x="6430874" y="391453"/>
                </a:cubicBezTo>
                <a:cubicBezTo>
                  <a:pt x="6433010" y="391647"/>
                  <a:pt x="6433786" y="393006"/>
                  <a:pt x="6433786" y="395142"/>
                </a:cubicBezTo>
                <a:cubicBezTo>
                  <a:pt x="6433786" y="396889"/>
                  <a:pt x="6432816" y="398054"/>
                  <a:pt x="6430874" y="398248"/>
                </a:cubicBezTo>
                <a:cubicBezTo>
                  <a:pt x="6429710" y="398248"/>
                  <a:pt x="6428739" y="398248"/>
                  <a:pt x="6427768" y="398248"/>
                </a:cubicBezTo>
                <a:cubicBezTo>
                  <a:pt x="6427768" y="417078"/>
                  <a:pt x="6427768" y="435715"/>
                  <a:pt x="6427768" y="454351"/>
                </a:cubicBezTo>
                <a:cubicBezTo>
                  <a:pt x="6428933" y="454545"/>
                  <a:pt x="6429904" y="454351"/>
                  <a:pt x="6430874" y="454545"/>
                </a:cubicBezTo>
                <a:cubicBezTo>
                  <a:pt x="6432622" y="454740"/>
                  <a:pt x="6433786" y="455904"/>
                  <a:pt x="6433786" y="457652"/>
                </a:cubicBezTo>
                <a:cubicBezTo>
                  <a:pt x="6433980" y="459593"/>
                  <a:pt x="6433010" y="460952"/>
                  <a:pt x="6430874" y="461340"/>
                </a:cubicBezTo>
                <a:cubicBezTo>
                  <a:pt x="6429710" y="461534"/>
                  <a:pt x="6428739" y="461534"/>
                  <a:pt x="6427768" y="461534"/>
                </a:cubicBezTo>
                <a:cubicBezTo>
                  <a:pt x="6427574" y="461534"/>
                  <a:pt x="6427574" y="461534"/>
                  <a:pt x="6427574" y="461534"/>
                </a:cubicBezTo>
                <a:cubicBezTo>
                  <a:pt x="6427574" y="461728"/>
                  <a:pt x="6427574" y="461728"/>
                  <a:pt x="6427574" y="461728"/>
                </a:cubicBezTo>
                <a:lnTo>
                  <a:pt x="6427768" y="461728"/>
                </a:lnTo>
                <a:cubicBezTo>
                  <a:pt x="6427768" y="480171"/>
                  <a:pt x="6427768" y="498419"/>
                  <a:pt x="6427768" y="516667"/>
                </a:cubicBezTo>
                <a:cubicBezTo>
                  <a:pt x="6428933" y="516861"/>
                  <a:pt x="6429904" y="516667"/>
                  <a:pt x="6430874" y="516861"/>
                </a:cubicBezTo>
                <a:cubicBezTo>
                  <a:pt x="6433010" y="517055"/>
                  <a:pt x="6433980" y="518608"/>
                  <a:pt x="6433786" y="520550"/>
                </a:cubicBezTo>
                <a:cubicBezTo>
                  <a:pt x="6433786" y="522297"/>
                  <a:pt x="6432816" y="523462"/>
                  <a:pt x="6430874" y="523656"/>
                </a:cubicBezTo>
                <a:cubicBezTo>
                  <a:pt x="6429710" y="523850"/>
                  <a:pt x="6428739" y="523850"/>
                  <a:pt x="6427768" y="523850"/>
                </a:cubicBezTo>
                <a:cubicBezTo>
                  <a:pt x="6427768" y="542681"/>
                  <a:pt x="6427768" y="561317"/>
                  <a:pt x="6427768" y="579954"/>
                </a:cubicBezTo>
                <a:cubicBezTo>
                  <a:pt x="6429127" y="579954"/>
                  <a:pt x="6430292" y="579954"/>
                  <a:pt x="6431457" y="580148"/>
                </a:cubicBezTo>
                <a:cubicBezTo>
                  <a:pt x="6433010" y="580536"/>
                  <a:pt x="6433786" y="581701"/>
                  <a:pt x="6433786" y="583254"/>
                </a:cubicBezTo>
                <a:cubicBezTo>
                  <a:pt x="6433786" y="585001"/>
                  <a:pt x="6433010" y="585778"/>
                  <a:pt x="6431263" y="585972"/>
                </a:cubicBezTo>
                <a:cubicBezTo>
                  <a:pt x="6430098" y="586166"/>
                  <a:pt x="6428933" y="586749"/>
                  <a:pt x="6427768" y="587137"/>
                </a:cubicBezTo>
                <a:cubicBezTo>
                  <a:pt x="6427768" y="605580"/>
                  <a:pt x="6427768" y="623828"/>
                  <a:pt x="6427768" y="642076"/>
                </a:cubicBezTo>
                <a:cubicBezTo>
                  <a:pt x="6428933" y="642270"/>
                  <a:pt x="6429904" y="642076"/>
                  <a:pt x="6430874" y="642270"/>
                </a:cubicBezTo>
                <a:cubicBezTo>
                  <a:pt x="6433010" y="642465"/>
                  <a:pt x="6433980" y="643823"/>
                  <a:pt x="6433786" y="645959"/>
                </a:cubicBezTo>
                <a:cubicBezTo>
                  <a:pt x="6433786" y="647706"/>
                  <a:pt x="6432816" y="648871"/>
                  <a:pt x="6430874" y="649065"/>
                </a:cubicBezTo>
                <a:cubicBezTo>
                  <a:pt x="6429710" y="649259"/>
                  <a:pt x="6428739" y="649259"/>
                  <a:pt x="6427768" y="649259"/>
                </a:cubicBezTo>
                <a:cubicBezTo>
                  <a:pt x="6427768" y="675272"/>
                  <a:pt x="6427768" y="701479"/>
                  <a:pt x="6427768" y="727687"/>
                </a:cubicBezTo>
                <a:cubicBezTo>
                  <a:pt x="6435339" y="727687"/>
                  <a:pt x="6443105" y="727881"/>
                  <a:pt x="6450870" y="727881"/>
                </a:cubicBezTo>
                <a:cubicBezTo>
                  <a:pt x="6473583" y="727881"/>
                  <a:pt x="6496490" y="727687"/>
                  <a:pt x="6519204" y="727687"/>
                </a:cubicBezTo>
                <a:cubicBezTo>
                  <a:pt x="6519204" y="714680"/>
                  <a:pt x="6519398" y="701479"/>
                  <a:pt x="6519398" y="688473"/>
                </a:cubicBezTo>
                <a:cubicBezTo>
                  <a:pt x="6519398" y="675466"/>
                  <a:pt x="6519398" y="662266"/>
                  <a:pt x="6519398" y="649259"/>
                </a:cubicBezTo>
                <a:cubicBezTo>
                  <a:pt x="6518427" y="649259"/>
                  <a:pt x="6517651" y="649259"/>
                  <a:pt x="6516874" y="649259"/>
                </a:cubicBezTo>
                <a:cubicBezTo>
                  <a:pt x="6514545" y="649259"/>
                  <a:pt x="6513186" y="647900"/>
                  <a:pt x="6513186" y="645570"/>
                </a:cubicBezTo>
                <a:cubicBezTo>
                  <a:pt x="6513186" y="643435"/>
                  <a:pt x="6514545" y="642465"/>
                  <a:pt x="6516680" y="642270"/>
                </a:cubicBezTo>
                <a:cubicBezTo>
                  <a:pt x="6517651" y="642270"/>
                  <a:pt x="6518427" y="642270"/>
                  <a:pt x="6519204" y="642270"/>
                </a:cubicBezTo>
                <a:cubicBezTo>
                  <a:pt x="6519204" y="623440"/>
                  <a:pt x="6519204" y="604803"/>
                  <a:pt x="6519204" y="586166"/>
                </a:cubicBezTo>
                <a:cubicBezTo>
                  <a:pt x="6518815" y="586166"/>
                  <a:pt x="6518427" y="586166"/>
                  <a:pt x="6518039" y="586166"/>
                </a:cubicBezTo>
                <a:cubicBezTo>
                  <a:pt x="6515904" y="586166"/>
                  <a:pt x="6513768" y="585972"/>
                  <a:pt x="6513574" y="583448"/>
                </a:cubicBezTo>
                <a:cubicBezTo>
                  <a:pt x="6513186" y="580342"/>
                  <a:pt x="6515709" y="580148"/>
                  <a:pt x="6518039" y="580148"/>
                </a:cubicBezTo>
                <a:cubicBezTo>
                  <a:pt x="6518427" y="580148"/>
                  <a:pt x="6518815" y="580148"/>
                  <a:pt x="6519204" y="580148"/>
                </a:cubicBezTo>
                <a:cubicBezTo>
                  <a:pt x="6519204" y="561317"/>
                  <a:pt x="6519204" y="542681"/>
                  <a:pt x="6519204" y="524044"/>
                </a:cubicBezTo>
                <a:cubicBezTo>
                  <a:pt x="6518039" y="523850"/>
                  <a:pt x="6517068" y="524044"/>
                  <a:pt x="6516098" y="523850"/>
                </a:cubicBezTo>
                <a:cubicBezTo>
                  <a:pt x="6514156" y="523462"/>
                  <a:pt x="6513186" y="522297"/>
                  <a:pt x="6513186" y="520550"/>
                </a:cubicBezTo>
                <a:cubicBezTo>
                  <a:pt x="6513186" y="518415"/>
                  <a:pt x="6514156" y="517250"/>
                  <a:pt x="6516292" y="516861"/>
                </a:cubicBezTo>
                <a:cubicBezTo>
                  <a:pt x="6517457" y="516667"/>
                  <a:pt x="6518427" y="516667"/>
                  <a:pt x="6519398" y="516667"/>
                </a:cubicBezTo>
                <a:cubicBezTo>
                  <a:pt x="6519398" y="498225"/>
                  <a:pt x="6519398" y="479977"/>
                  <a:pt x="6519398" y="461728"/>
                </a:cubicBezTo>
                <a:cubicBezTo>
                  <a:pt x="6519204" y="461728"/>
                  <a:pt x="6519010" y="461728"/>
                  <a:pt x="6518815" y="461728"/>
                </a:cubicBezTo>
                <a:cubicBezTo>
                  <a:pt x="6515904" y="461534"/>
                  <a:pt x="6513380" y="460369"/>
                  <a:pt x="6513574" y="457263"/>
                </a:cubicBezTo>
                <a:cubicBezTo>
                  <a:pt x="6513768" y="453963"/>
                  <a:pt x="6517068" y="454740"/>
                  <a:pt x="6519398" y="454545"/>
                </a:cubicBezTo>
                <a:cubicBezTo>
                  <a:pt x="6519398" y="435715"/>
                  <a:pt x="6519398" y="417078"/>
                  <a:pt x="6519398" y="398442"/>
                </a:cubicBezTo>
                <a:cubicBezTo>
                  <a:pt x="6517068" y="398442"/>
                  <a:pt x="6514156" y="399024"/>
                  <a:pt x="6513574" y="395724"/>
                </a:cubicBezTo>
                <a:cubicBezTo>
                  <a:pt x="6513186" y="393589"/>
                  <a:pt x="6515321" y="392036"/>
                  <a:pt x="6519592" y="391259"/>
                </a:cubicBezTo>
                <a:cubicBezTo>
                  <a:pt x="6519592" y="372817"/>
                  <a:pt x="6519592" y="354568"/>
                  <a:pt x="6519592" y="336320"/>
                </a:cubicBezTo>
                <a:cubicBezTo>
                  <a:pt x="6519010" y="336320"/>
                  <a:pt x="6518427" y="336320"/>
                  <a:pt x="6517845" y="336320"/>
                </a:cubicBezTo>
                <a:cubicBezTo>
                  <a:pt x="6515515" y="336320"/>
                  <a:pt x="6513574" y="335543"/>
                  <a:pt x="6513574" y="332826"/>
                </a:cubicBezTo>
                <a:cubicBezTo>
                  <a:pt x="6513574" y="330108"/>
                  <a:pt x="6515321" y="329331"/>
                  <a:pt x="6517845" y="329331"/>
                </a:cubicBezTo>
                <a:cubicBezTo>
                  <a:pt x="6518427" y="329331"/>
                  <a:pt x="6519010" y="329331"/>
                  <a:pt x="6519592" y="329331"/>
                </a:cubicBezTo>
                <a:cubicBezTo>
                  <a:pt x="6519592" y="311083"/>
                  <a:pt x="6519592" y="292835"/>
                  <a:pt x="6519592" y="274586"/>
                </a:cubicBezTo>
                <a:cubicBezTo>
                  <a:pt x="6518621" y="273227"/>
                  <a:pt x="6517068" y="273422"/>
                  <a:pt x="6515709" y="273033"/>
                </a:cubicBezTo>
                <a:cubicBezTo>
                  <a:pt x="6514156" y="272645"/>
                  <a:pt x="6513380" y="271480"/>
                  <a:pt x="6513574" y="269927"/>
                </a:cubicBezTo>
                <a:cubicBezTo>
                  <a:pt x="6513768" y="268374"/>
                  <a:pt x="6514933" y="267598"/>
                  <a:pt x="6516486" y="267404"/>
                </a:cubicBezTo>
                <a:cubicBezTo>
                  <a:pt x="6517651" y="267209"/>
                  <a:pt x="6519010" y="267209"/>
                  <a:pt x="6520174" y="267209"/>
                </a:cubicBezTo>
                <a:cubicBezTo>
                  <a:pt x="6544052" y="267209"/>
                  <a:pt x="6567930" y="267209"/>
                  <a:pt x="6591809" y="267209"/>
                </a:cubicBezTo>
                <a:cubicBezTo>
                  <a:pt x="6592779" y="267209"/>
                  <a:pt x="6593556" y="267209"/>
                  <a:pt x="6594332" y="267209"/>
                </a:cubicBezTo>
                <a:cubicBezTo>
                  <a:pt x="6595885" y="267209"/>
                  <a:pt x="6597632" y="267404"/>
                  <a:pt x="6598409" y="269733"/>
                </a:cubicBezTo>
                <a:cubicBezTo>
                  <a:pt x="6598603" y="271286"/>
                  <a:pt x="6598409" y="273033"/>
                  <a:pt x="6596274" y="273227"/>
                </a:cubicBezTo>
                <a:cubicBezTo>
                  <a:pt x="6593750" y="273616"/>
                  <a:pt x="6593556" y="275169"/>
                  <a:pt x="6593556" y="277110"/>
                </a:cubicBezTo>
                <a:cubicBezTo>
                  <a:pt x="6593556" y="293223"/>
                  <a:pt x="6593556" y="309336"/>
                  <a:pt x="6593556" y="325449"/>
                </a:cubicBezTo>
                <a:cubicBezTo>
                  <a:pt x="6593556" y="327390"/>
                  <a:pt x="6594138" y="328361"/>
                  <a:pt x="6596079" y="329525"/>
                </a:cubicBezTo>
                <a:cubicBezTo>
                  <a:pt x="6599574" y="331467"/>
                  <a:pt x="6599574" y="334185"/>
                  <a:pt x="6595885" y="336126"/>
                </a:cubicBezTo>
                <a:cubicBezTo>
                  <a:pt x="6593750" y="337291"/>
                  <a:pt x="6593556" y="338650"/>
                  <a:pt x="6593556" y="340397"/>
                </a:cubicBezTo>
                <a:cubicBezTo>
                  <a:pt x="6593556" y="355927"/>
                  <a:pt x="6593556" y="371458"/>
                  <a:pt x="6593556" y="386988"/>
                </a:cubicBezTo>
                <a:cubicBezTo>
                  <a:pt x="6593556" y="388929"/>
                  <a:pt x="6593750" y="390482"/>
                  <a:pt x="6596079" y="391647"/>
                </a:cubicBezTo>
                <a:cubicBezTo>
                  <a:pt x="6599768" y="393589"/>
                  <a:pt x="6599574" y="396501"/>
                  <a:pt x="6595691" y="398442"/>
                </a:cubicBezTo>
                <a:cubicBezTo>
                  <a:pt x="6593750" y="399412"/>
                  <a:pt x="6593556" y="400771"/>
                  <a:pt x="6593556" y="402324"/>
                </a:cubicBezTo>
                <a:cubicBezTo>
                  <a:pt x="6593556" y="407954"/>
                  <a:pt x="6593556" y="413390"/>
                  <a:pt x="6593556" y="419020"/>
                </a:cubicBezTo>
                <a:cubicBezTo>
                  <a:pt x="6593556" y="429309"/>
                  <a:pt x="6593556" y="439403"/>
                  <a:pt x="6593556" y="449498"/>
                </a:cubicBezTo>
                <a:cubicBezTo>
                  <a:pt x="6593556" y="451828"/>
                  <a:pt x="6593167" y="453963"/>
                  <a:pt x="6596662" y="454934"/>
                </a:cubicBezTo>
                <a:cubicBezTo>
                  <a:pt x="6599186" y="455516"/>
                  <a:pt x="6599380" y="459981"/>
                  <a:pt x="6596662" y="460952"/>
                </a:cubicBezTo>
                <a:cubicBezTo>
                  <a:pt x="6592779" y="462505"/>
                  <a:pt x="6593362" y="465029"/>
                  <a:pt x="6593362" y="467746"/>
                </a:cubicBezTo>
                <a:cubicBezTo>
                  <a:pt x="6593362" y="482112"/>
                  <a:pt x="6593362" y="496283"/>
                  <a:pt x="6593362" y="510649"/>
                </a:cubicBezTo>
                <a:cubicBezTo>
                  <a:pt x="6593362" y="513367"/>
                  <a:pt x="6592973" y="515891"/>
                  <a:pt x="6596662" y="517444"/>
                </a:cubicBezTo>
                <a:cubicBezTo>
                  <a:pt x="6599380" y="518415"/>
                  <a:pt x="6599186" y="522685"/>
                  <a:pt x="6596468" y="523462"/>
                </a:cubicBezTo>
                <a:cubicBezTo>
                  <a:pt x="6593362" y="524238"/>
                  <a:pt x="6593362" y="525986"/>
                  <a:pt x="6593362" y="528315"/>
                </a:cubicBezTo>
                <a:cubicBezTo>
                  <a:pt x="6593362" y="539381"/>
                  <a:pt x="6593362" y="550640"/>
                  <a:pt x="6593362" y="561706"/>
                </a:cubicBezTo>
                <a:cubicBezTo>
                  <a:pt x="6593362" y="566365"/>
                  <a:pt x="6593362" y="570830"/>
                  <a:pt x="6593362" y="575489"/>
                </a:cubicBezTo>
                <a:cubicBezTo>
                  <a:pt x="6593362" y="577430"/>
                  <a:pt x="6593362" y="578983"/>
                  <a:pt x="6596079" y="579954"/>
                </a:cubicBezTo>
                <a:cubicBezTo>
                  <a:pt x="6598991" y="581119"/>
                  <a:pt x="6599186" y="584613"/>
                  <a:pt x="6596274" y="585584"/>
                </a:cubicBezTo>
                <a:cubicBezTo>
                  <a:pt x="6593167" y="586360"/>
                  <a:pt x="6593167" y="588107"/>
                  <a:pt x="6593167" y="590437"/>
                </a:cubicBezTo>
                <a:cubicBezTo>
                  <a:pt x="6593167" y="600920"/>
                  <a:pt x="6593167" y="611209"/>
                  <a:pt x="6593167" y="621498"/>
                </a:cubicBezTo>
                <a:cubicBezTo>
                  <a:pt x="6593167" y="626934"/>
                  <a:pt x="6593167" y="632175"/>
                  <a:pt x="6593167" y="637611"/>
                </a:cubicBezTo>
                <a:cubicBezTo>
                  <a:pt x="6593167" y="639747"/>
                  <a:pt x="6593556" y="641105"/>
                  <a:pt x="6595885" y="642270"/>
                </a:cubicBezTo>
                <a:cubicBezTo>
                  <a:pt x="6598991" y="644018"/>
                  <a:pt x="6599186" y="647124"/>
                  <a:pt x="6595885" y="648676"/>
                </a:cubicBezTo>
                <a:cubicBezTo>
                  <a:pt x="6593167" y="650036"/>
                  <a:pt x="6593167" y="651783"/>
                  <a:pt x="6593167" y="653918"/>
                </a:cubicBezTo>
                <a:cubicBezTo>
                  <a:pt x="6593167" y="676631"/>
                  <a:pt x="6593167" y="699150"/>
                  <a:pt x="6593167" y="721863"/>
                </a:cubicBezTo>
                <a:cubicBezTo>
                  <a:pt x="6593167" y="726522"/>
                  <a:pt x="6593362" y="726716"/>
                  <a:pt x="6598021" y="726716"/>
                </a:cubicBezTo>
                <a:cubicBezTo>
                  <a:pt x="6631412" y="726716"/>
                  <a:pt x="6664996" y="726716"/>
                  <a:pt x="6698387" y="726716"/>
                </a:cubicBezTo>
                <a:cubicBezTo>
                  <a:pt x="6703434" y="726716"/>
                  <a:pt x="6703434" y="726522"/>
                  <a:pt x="6703434" y="720892"/>
                </a:cubicBezTo>
                <a:cubicBezTo>
                  <a:pt x="6703434" y="682649"/>
                  <a:pt x="6703434" y="644600"/>
                  <a:pt x="6703434" y="606356"/>
                </a:cubicBezTo>
                <a:cubicBezTo>
                  <a:pt x="6703434" y="583836"/>
                  <a:pt x="6703434" y="561511"/>
                  <a:pt x="6703434" y="538992"/>
                </a:cubicBezTo>
                <a:cubicBezTo>
                  <a:pt x="6703434" y="536663"/>
                  <a:pt x="6702658" y="534139"/>
                  <a:pt x="6704405" y="532004"/>
                </a:cubicBezTo>
                <a:cubicBezTo>
                  <a:pt x="6704599" y="534721"/>
                  <a:pt x="6704599" y="537633"/>
                  <a:pt x="6704599" y="540351"/>
                </a:cubicBezTo>
                <a:cubicBezTo>
                  <a:pt x="6704599" y="599949"/>
                  <a:pt x="6704599" y="659548"/>
                  <a:pt x="6704599" y="719145"/>
                </a:cubicBezTo>
                <a:cubicBezTo>
                  <a:pt x="6704599" y="721863"/>
                  <a:pt x="6704405" y="724775"/>
                  <a:pt x="6704405" y="727493"/>
                </a:cubicBezTo>
                <a:cubicBezTo>
                  <a:pt x="6704599" y="727493"/>
                  <a:pt x="6704987" y="727493"/>
                  <a:pt x="6705181" y="727493"/>
                </a:cubicBezTo>
                <a:cubicBezTo>
                  <a:pt x="6705181" y="727493"/>
                  <a:pt x="6704987" y="727299"/>
                  <a:pt x="6704987" y="727299"/>
                </a:cubicBezTo>
                <a:cubicBezTo>
                  <a:pt x="6704987" y="663430"/>
                  <a:pt x="6704987" y="599367"/>
                  <a:pt x="6704987" y="535498"/>
                </a:cubicBezTo>
                <a:cubicBezTo>
                  <a:pt x="6704987" y="534333"/>
                  <a:pt x="6704793" y="533169"/>
                  <a:pt x="6705375" y="532004"/>
                </a:cubicBezTo>
                <a:cubicBezTo>
                  <a:pt x="6708482" y="504049"/>
                  <a:pt x="6734301" y="488518"/>
                  <a:pt x="6753132" y="490460"/>
                </a:cubicBezTo>
                <a:cubicBezTo>
                  <a:pt x="6777592" y="488907"/>
                  <a:pt x="6800111" y="511814"/>
                  <a:pt x="6799917" y="535304"/>
                </a:cubicBezTo>
                <a:cubicBezTo>
                  <a:pt x="6799723" y="583836"/>
                  <a:pt x="6799917" y="632564"/>
                  <a:pt x="6799917" y="681290"/>
                </a:cubicBezTo>
                <a:cubicBezTo>
                  <a:pt x="6799917" y="726522"/>
                  <a:pt x="6799917" y="771949"/>
                  <a:pt x="6799917" y="817181"/>
                </a:cubicBezTo>
                <a:cubicBezTo>
                  <a:pt x="6799917" y="819511"/>
                  <a:pt x="6798558" y="822423"/>
                  <a:pt x="6801858" y="823976"/>
                </a:cubicBezTo>
                <a:cubicBezTo>
                  <a:pt x="6804964" y="815046"/>
                  <a:pt x="6809429" y="806892"/>
                  <a:pt x="6814283" y="798933"/>
                </a:cubicBezTo>
                <a:cubicBezTo>
                  <a:pt x="6816612" y="795244"/>
                  <a:pt x="6817389" y="791750"/>
                  <a:pt x="6817389" y="787673"/>
                </a:cubicBezTo>
                <a:cubicBezTo>
                  <a:pt x="6817389" y="720698"/>
                  <a:pt x="6817389" y="653724"/>
                  <a:pt x="6817389" y="586749"/>
                </a:cubicBezTo>
                <a:cubicBezTo>
                  <a:pt x="6817389" y="570247"/>
                  <a:pt x="6817777" y="553746"/>
                  <a:pt x="6817389" y="537245"/>
                </a:cubicBezTo>
                <a:cubicBezTo>
                  <a:pt x="6816806" y="517055"/>
                  <a:pt x="6831366" y="495313"/>
                  <a:pt x="6856991" y="490460"/>
                </a:cubicBezTo>
                <a:cubicBezTo>
                  <a:pt x="6859709" y="489877"/>
                  <a:pt x="6862621" y="489877"/>
                  <a:pt x="6865339" y="490265"/>
                </a:cubicBezTo>
                <a:cubicBezTo>
                  <a:pt x="6890770" y="489101"/>
                  <a:pt x="6912125" y="512202"/>
                  <a:pt x="6912125" y="535110"/>
                </a:cubicBezTo>
                <a:cubicBezTo>
                  <a:pt x="6911930" y="594708"/>
                  <a:pt x="6912125" y="654306"/>
                  <a:pt x="6912125" y="713904"/>
                </a:cubicBezTo>
                <a:cubicBezTo>
                  <a:pt x="6912125" y="715845"/>
                  <a:pt x="6912125" y="717592"/>
                  <a:pt x="6912125" y="719339"/>
                </a:cubicBezTo>
                <a:cubicBezTo>
                  <a:pt x="6912125" y="721475"/>
                  <a:pt x="6913872" y="721669"/>
                  <a:pt x="6915425" y="721669"/>
                </a:cubicBezTo>
                <a:cubicBezTo>
                  <a:pt x="6936780" y="715068"/>
                  <a:pt x="6958910" y="713321"/>
                  <a:pt x="6980847" y="716039"/>
                </a:cubicBezTo>
                <a:cubicBezTo>
                  <a:pt x="7045687" y="724193"/>
                  <a:pt x="7092666" y="757971"/>
                  <a:pt x="7121398" y="816793"/>
                </a:cubicBezTo>
                <a:cubicBezTo>
                  <a:pt x="7125086" y="824558"/>
                  <a:pt x="7128386" y="832517"/>
                  <a:pt x="7130134" y="840865"/>
                </a:cubicBezTo>
                <a:cubicBezTo>
                  <a:pt x="7131298" y="841447"/>
                  <a:pt x="7132269" y="842030"/>
                  <a:pt x="7133434" y="842224"/>
                </a:cubicBezTo>
                <a:cubicBezTo>
                  <a:pt x="7140423" y="843777"/>
                  <a:pt x="7143140" y="846883"/>
                  <a:pt x="7143140" y="854066"/>
                </a:cubicBezTo>
                <a:lnTo>
                  <a:pt x="7143162" y="858635"/>
                </a:lnTo>
                <a:lnTo>
                  <a:pt x="7363499" y="801441"/>
                </a:lnTo>
                <a:cubicBezTo>
                  <a:pt x="7365074" y="800811"/>
                  <a:pt x="7366334" y="800181"/>
                  <a:pt x="7367909" y="799551"/>
                </a:cubicBezTo>
                <a:cubicBezTo>
                  <a:pt x="7367909" y="797346"/>
                  <a:pt x="7367909" y="795141"/>
                  <a:pt x="7367909" y="792936"/>
                </a:cubicBezTo>
                <a:cubicBezTo>
                  <a:pt x="7368224" y="788211"/>
                  <a:pt x="7367594" y="785061"/>
                  <a:pt x="7362239" y="782541"/>
                </a:cubicBezTo>
                <a:cubicBezTo>
                  <a:pt x="7355625" y="779392"/>
                  <a:pt x="7355625" y="775296"/>
                  <a:pt x="7360349" y="769312"/>
                </a:cubicBezTo>
                <a:cubicBezTo>
                  <a:pt x="7362239" y="767107"/>
                  <a:pt x="7364129" y="766792"/>
                  <a:pt x="7365389" y="769627"/>
                </a:cubicBezTo>
                <a:cubicBezTo>
                  <a:pt x="7366334" y="772462"/>
                  <a:pt x="7366649" y="772777"/>
                  <a:pt x="7368854" y="770257"/>
                </a:cubicBezTo>
                <a:cubicBezTo>
                  <a:pt x="7372319" y="766162"/>
                  <a:pt x="7372634" y="766477"/>
                  <a:pt x="7374839" y="772777"/>
                </a:cubicBezTo>
                <a:cubicBezTo>
                  <a:pt x="7377044" y="772462"/>
                  <a:pt x="7376729" y="769942"/>
                  <a:pt x="7378304" y="768682"/>
                </a:cubicBezTo>
                <a:cubicBezTo>
                  <a:pt x="7379564" y="768052"/>
                  <a:pt x="7381139" y="767107"/>
                  <a:pt x="7381769" y="768367"/>
                </a:cubicBezTo>
                <a:cubicBezTo>
                  <a:pt x="7383659" y="772462"/>
                  <a:pt x="7384289" y="771517"/>
                  <a:pt x="7387439" y="768682"/>
                </a:cubicBezTo>
                <a:cubicBezTo>
                  <a:pt x="7391534" y="764902"/>
                  <a:pt x="7391219" y="770257"/>
                  <a:pt x="7392164" y="772462"/>
                </a:cubicBezTo>
                <a:cubicBezTo>
                  <a:pt x="7395314" y="772147"/>
                  <a:pt x="7396259" y="763327"/>
                  <a:pt x="7401299" y="770257"/>
                </a:cubicBezTo>
                <a:cubicBezTo>
                  <a:pt x="7402244" y="771832"/>
                  <a:pt x="7402874" y="769627"/>
                  <a:pt x="7403819" y="768997"/>
                </a:cubicBezTo>
                <a:cubicBezTo>
                  <a:pt x="7408858" y="764587"/>
                  <a:pt x="7408544" y="769312"/>
                  <a:pt x="7409488" y="772462"/>
                </a:cubicBezTo>
                <a:cubicBezTo>
                  <a:pt x="7412008" y="771517"/>
                  <a:pt x="7412638" y="767737"/>
                  <a:pt x="7416103" y="767737"/>
                </a:cubicBezTo>
                <a:cubicBezTo>
                  <a:pt x="7416733" y="768367"/>
                  <a:pt x="7417678" y="768997"/>
                  <a:pt x="7417993" y="769627"/>
                </a:cubicBezTo>
                <a:cubicBezTo>
                  <a:pt x="7423978" y="780336"/>
                  <a:pt x="7422403" y="778762"/>
                  <a:pt x="7413268" y="784116"/>
                </a:cubicBezTo>
                <a:cubicBezTo>
                  <a:pt x="7410434" y="785691"/>
                  <a:pt x="7411694" y="786636"/>
                  <a:pt x="7413268" y="788211"/>
                </a:cubicBezTo>
                <a:cubicBezTo>
                  <a:pt x="7442563" y="780966"/>
                  <a:pt x="7471857" y="773406"/>
                  <a:pt x="7501152" y="765847"/>
                </a:cubicBezTo>
                <a:cubicBezTo>
                  <a:pt x="7550291" y="753247"/>
                  <a:pt x="7599745" y="740332"/>
                  <a:pt x="7648884" y="727417"/>
                </a:cubicBezTo>
                <a:cubicBezTo>
                  <a:pt x="7653609" y="726157"/>
                  <a:pt x="7657703" y="726157"/>
                  <a:pt x="7662113" y="727417"/>
                </a:cubicBezTo>
                <a:cubicBezTo>
                  <a:pt x="7670303" y="729307"/>
                  <a:pt x="7678493" y="732457"/>
                  <a:pt x="7687313" y="733402"/>
                </a:cubicBezTo>
                <a:cubicBezTo>
                  <a:pt x="7687313" y="667255"/>
                  <a:pt x="7687313" y="601421"/>
                  <a:pt x="7687313" y="535272"/>
                </a:cubicBezTo>
                <a:cubicBezTo>
                  <a:pt x="7687313" y="494323"/>
                  <a:pt x="7687313" y="453059"/>
                  <a:pt x="7687313" y="411795"/>
                </a:cubicBezTo>
                <a:cubicBezTo>
                  <a:pt x="7687313" y="402660"/>
                  <a:pt x="7687313" y="402660"/>
                  <a:pt x="7696133" y="402660"/>
                </a:cubicBezTo>
                <a:cubicBezTo>
                  <a:pt x="7700858" y="402660"/>
                  <a:pt x="7705898" y="402975"/>
                  <a:pt x="7710622" y="402975"/>
                </a:cubicBezTo>
                <a:cubicBezTo>
                  <a:pt x="7715977" y="402975"/>
                  <a:pt x="7721647" y="402660"/>
                  <a:pt x="7727002" y="402660"/>
                </a:cubicBezTo>
                <a:cubicBezTo>
                  <a:pt x="7730467" y="402660"/>
                  <a:pt x="7732042" y="404550"/>
                  <a:pt x="7732042" y="408015"/>
                </a:cubicBezTo>
                <a:cubicBezTo>
                  <a:pt x="7732042" y="409275"/>
                  <a:pt x="7732042" y="410535"/>
                  <a:pt x="7732042" y="411795"/>
                </a:cubicBezTo>
                <a:cubicBezTo>
                  <a:pt x="7732042" y="522673"/>
                  <a:pt x="7732042" y="633865"/>
                  <a:pt x="7732042" y="745057"/>
                </a:cubicBezTo>
                <a:cubicBezTo>
                  <a:pt x="7744012" y="749467"/>
                  <a:pt x="7756926" y="751987"/>
                  <a:pt x="7769211" y="755137"/>
                </a:cubicBezTo>
                <a:cubicBezTo>
                  <a:pt x="7773936" y="756397"/>
                  <a:pt x="7778346" y="760177"/>
                  <a:pt x="7783701" y="758602"/>
                </a:cubicBezTo>
                <a:cubicBezTo>
                  <a:pt x="7783701" y="644260"/>
                  <a:pt x="7783701" y="529917"/>
                  <a:pt x="7783701" y="415575"/>
                </a:cubicBezTo>
                <a:cubicBezTo>
                  <a:pt x="7783701" y="401085"/>
                  <a:pt x="7782126" y="402660"/>
                  <a:pt x="7796616" y="402660"/>
                </a:cubicBezTo>
                <a:cubicBezTo>
                  <a:pt x="7800396" y="402660"/>
                  <a:pt x="7803860" y="402975"/>
                  <a:pt x="7807325" y="402975"/>
                </a:cubicBezTo>
                <a:cubicBezTo>
                  <a:pt x="7812365" y="402975"/>
                  <a:pt x="7817720" y="402975"/>
                  <a:pt x="7822760" y="402660"/>
                </a:cubicBezTo>
                <a:cubicBezTo>
                  <a:pt x="7827485" y="402345"/>
                  <a:pt x="7829060" y="404550"/>
                  <a:pt x="7828745" y="408960"/>
                </a:cubicBezTo>
                <a:cubicBezTo>
                  <a:pt x="7828745" y="411795"/>
                  <a:pt x="7828745" y="414315"/>
                  <a:pt x="7828745" y="416835"/>
                </a:cubicBezTo>
                <a:cubicBezTo>
                  <a:pt x="7828745" y="534642"/>
                  <a:pt x="7828745" y="652765"/>
                  <a:pt x="7828745" y="770572"/>
                </a:cubicBezTo>
                <a:cubicBezTo>
                  <a:pt x="7841660" y="774036"/>
                  <a:pt x="7854260" y="777186"/>
                  <a:pt x="7867174" y="780652"/>
                </a:cubicBezTo>
                <a:cubicBezTo>
                  <a:pt x="7869064" y="780022"/>
                  <a:pt x="7870954" y="779706"/>
                  <a:pt x="7870954" y="777186"/>
                </a:cubicBezTo>
                <a:cubicBezTo>
                  <a:pt x="7870954" y="774036"/>
                  <a:pt x="7870954" y="771202"/>
                  <a:pt x="7870954" y="768367"/>
                </a:cubicBezTo>
                <a:cubicBezTo>
                  <a:pt x="7870954" y="696548"/>
                  <a:pt x="7870954" y="625046"/>
                  <a:pt x="7870954" y="553542"/>
                </a:cubicBezTo>
                <a:cubicBezTo>
                  <a:pt x="7870954" y="549762"/>
                  <a:pt x="7871269" y="545667"/>
                  <a:pt x="7871269" y="541887"/>
                </a:cubicBezTo>
                <a:cubicBezTo>
                  <a:pt x="7870954" y="534327"/>
                  <a:pt x="7870639" y="526452"/>
                  <a:pt x="7870639" y="518892"/>
                </a:cubicBezTo>
                <a:cubicBezTo>
                  <a:pt x="7870639" y="511018"/>
                  <a:pt x="7870954" y="511018"/>
                  <a:pt x="7878514" y="511018"/>
                </a:cubicBezTo>
                <a:cubicBezTo>
                  <a:pt x="7895524" y="511018"/>
                  <a:pt x="7912533" y="511018"/>
                  <a:pt x="7929543" y="511018"/>
                </a:cubicBezTo>
                <a:cubicBezTo>
                  <a:pt x="7942458" y="511018"/>
                  <a:pt x="7955058" y="511018"/>
                  <a:pt x="7967972" y="511018"/>
                </a:cubicBezTo>
                <a:cubicBezTo>
                  <a:pt x="7970807" y="511018"/>
                  <a:pt x="7974272" y="511963"/>
                  <a:pt x="7977107" y="509758"/>
                </a:cubicBezTo>
                <a:cubicBezTo>
                  <a:pt x="7976792" y="500308"/>
                  <a:pt x="7976792" y="490543"/>
                  <a:pt x="7976792" y="481093"/>
                </a:cubicBezTo>
                <a:cubicBezTo>
                  <a:pt x="7976792" y="479203"/>
                  <a:pt x="7976477" y="476683"/>
                  <a:pt x="7979627" y="476368"/>
                </a:cubicBezTo>
                <a:cubicBezTo>
                  <a:pt x="7983722" y="476054"/>
                  <a:pt x="7983407" y="478888"/>
                  <a:pt x="7983407" y="481409"/>
                </a:cubicBezTo>
                <a:cubicBezTo>
                  <a:pt x="7983722" y="491173"/>
                  <a:pt x="7983722" y="501253"/>
                  <a:pt x="7983722" y="511018"/>
                </a:cubicBezTo>
                <a:cubicBezTo>
                  <a:pt x="7986242" y="511018"/>
                  <a:pt x="7988447" y="511018"/>
                  <a:pt x="7990967" y="511018"/>
                </a:cubicBezTo>
                <a:cubicBezTo>
                  <a:pt x="7990967" y="502828"/>
                  <a:pt x="7991282" y="494323"/>
                  <a:pt x="7991282" y="486133"/>
                </a:cubicBezTo>
                <a:cubicBezTo>
                  <a:pt x="7991282" y="484243"/>
                  <a:pt x="7991282" y="482353"/>
                  <a:pt x="7991282" y="480463"/>
                </a:cubicBezTo>
                <a:cubicBezTo>
                  <a:pt x="7991282" y="477944"/>
                  <a:pt x="7992227" y="476054"/>
                  <a:pt x="7995062" y="476054"/>
                </a:cubicBezTo>
                <a:cubicBezTo>
                  <a:pt x="7998212" y="475739"/>
                  <a:pt x="7998842" y="477629"/>
                  <a:pt x="7998842" y="480149"/>
                </a:cubicBezTo>
                <a:cubicBezTo>
                  <a:pt x="7998842" y="488023"/>
                  <a:pt x="7998842" y="496213"/>
                  <a:pt x="7998842" y="504088"/>
                </a:cubicBezTo>
                <a:cubicBezTo>
                  <a:pt x="7998842" y="506293"/>
                  <a:pt x="7999157" y="508498"/>
                  <a:pt x="7999157" y="510703"/>
                </a:cubicBezTo>
                <a:cubicBezTo>
                  <a:pt x="8001676" y="510703"/>
                  <a:pt x="8003881" y="510703"/>
                  <a:pt x="8006401" y="510703"/>
                </a:cubicBezTo>
                <a:cubicBezTo>
                  <a:pt x="8006401" y="502513"/>
                  <a:pt x="8006716" y="494008"/>
                  <a:pt x="8006716" y="485818"/>
                </a:cubicBezTo>
                <a:cubicBezTo>
                  <a:pt x="8006716" y="483929"/>
                  <a:pt x="8006716" y="482039"/>
                  <a:pt x="8006716" y="480149"/>
                </a:cubicBezTo>
                <a:cubicBezTo>
                  <a:pt x="8006716" y="477313"/>
                  <a:pt x="8007661" y="475739"/>
                  <a:pt x="8010497" y="475739"/>
                </a:cubicBezTo>
                <a:cubicBezTo>
                  <a:pt x="8013646" y="475424"/>
                  <a:pt x="8014276" y="477313"/>
                  <a:pt x="8014276" y="479833"/>
                </a:cubicBezTo>
                <a:cubicBezTo>
                  <a:pt x="8014276" y="487709"/>
                  <a:pt x="8014276" y="495898"/>
                  <a:pt x="8014276" y="503773"/>
                </a:cubicBezTo>
                <a:cubicBezTo>
                  <a:pt x="8014276" y="505978"/>
                  <a:pt x="8014591" y="508183"/>
                  <a:pt x="8014591" y="510388"/>
                </a:cubicBezTo>
                <a:cubicBezTo>
                  <a:pt x="8044515" y="510388"/>
                  <a:pt x="8074755" y="510388"/>
                  <a:pt x="8104995" y="510388"/>
                </a:cubicBezTo>
                <a:cubicBezTo>
                  <a:pt x="8104679" y="504718"/>
                  <a:pt x="8107514" y="503143"/>
                  <a:pt x="8113184" y="503143"/>
                </a:cubicBezTo>
                <a:cubicBezTo>
                  <a:pt x="8138384" y="503458"/>
                  <a:pt x="8163898" y="503773"/>
                  <a:pt x="8189098" y="503143"/>
                </a:cubicBezTo>
                <a:cubicBezTo>
                  <a:pt x="8195398" y="502828"/>
                  <a:pt x="8198548" y="505033"/>
                  <a:pt x="8199807" y="510703"/>
                </a:cubicBezTo>
                <a:cubicBezTo>
                  <a:pt x="8213982" y="510703"/>
                  <a:pt x="8213982" y="510703"/>
                  <a:pt x="8213037" y="525192"/>
                </a:cubicBezTo>
                <a:cubicBezTo>
                  <a:pt x="8213037" y="530862"/>
                  <a:pt x="8213037" y="536532"/>
                  <a:pt x="8212722" y="542202"/>
                </a:cubicBezTo>
                <a:cubicBezTo>
                  <a:pt x="8212722" y="545982"/>
                  <a:pt x="8213037" y="549447"/>
                  <a:pt x="8213037" y="552912"/>
                </a:cubicBezTo>
                <a:lnTo>
                  <a:pt x="8213037" y="899839"/>
                </a:lnTo>
                <a:lnTo>
                  <a:pt x="8222585" y="899839"/>
                </a:lnTo>
                <a:lnTo>
                  <a:pt x="8222588" y="899188"/>
                </a:lnTo>
                <a:lnTo>
                  <a:pt x="8361723" y="819757"/>
                </a:lnTo>
                <a:lnTo>
                  <a:pt x="8400660" y="891401"/>
                </a:lnTo>
                <a:lnTo>
                  <a:pt x="8528374" y="819237"/>
                </a:lnTo>
                <a:lnTo>
                  <a:pt x="8564716" y="886728"/>
                </a:lnTo>
                <a:cubicBezTo>
                  <a:pt x="8564716" y="832735"/>
                  <a:pt x="8565754" y="778742"/>
                  <a:pt x="8566273" y="724750"/>
                </a:cubicBezTo>
                <a:cubicBezTo>
                  <a:pt x="8566273" y="702426"/>
                  <a:pt x="8567831" y="700868"/>
                  <a:pt x="8590674" y="700868"/>
                </a:cubicBezTo>
                <a:cubicBezTo>
                  <a:pt x="8620266" y="700868"/>
                  <a:pt x="8617151" y="704503"/>
                  <a:pt x="8617151" y="674910"/>
                </a:cubicBezTo>
                <a:cubicBezTo>
                  <a:pt x="8617151" y="658297"/>
                  <a:pt x="8617151" y="641165"/>
                  <a:pt x="8617151" y="624552"/>
                </a:cubicBezTo>
                <a:cubicBezTo>
                  <a:pt x="8617670" y="600671"/>
                  <a:pt x="8628053" y="582500"/>
                  <a:pt x="8649858" y="572636"/>
                </a:cubicBezTo>
                <a:cubicBezTo>
                  <a:pt x="8659722" y="568483"/>
                  <a:pt x="8663356" y="562771"/>
                  <a:pt x="8662318" y="552388"/>
                </a:cubicBezTo>
                <a:cubicBezTo>
                  <a:pt x="8661280" y="543043"/>
                  <a:pt x="8661799" y="533698"/>
                  <a:pt x="8661799" y="524353"/>
                </a:cubicBezTo>
                <a:cubicBezTo>
                  <a:pt x="8661280" y="514490"/>
                  <a:pt x="8665952" y="509298"/>
                  <a:pt x="8675816" y="509298"/>
                </a:cubicBezTo>
                <a:cubicBezTo>
                  <a:pt x="8715273" y="509298"/>
                  <a:pt x="8754729" y="509298"/>
                  <a:pt x="8794185" y="509298"/>
                </a:cubicBezTo>
                <a:cubicBezTo>
                  <a:pt x="8806645" y="509298"/>
                  <a:pt x="8810279" y="516566"/>
                  <a:pt x="8810279" y="527469"/>
                </a:cubicBezTo>
                <a:cubicBezTo>
                  <a:pt x="8809760" y="563810"/>
                  <a:pt x="8809760" y="600151"/>
                  <a:pt x="8810279" y="636493"/>
                </a:cubicBezTo>
                <a:cubicBezTo>
                  <a:pt x="8810279" y="649991"/>
                  <a:pt x="8811317" y="664008"/>
                  <a:pt x="8811837" y="677506"/>
                </a:cubicBezTo>
                <a:cubicBezTo>
                  <a:pt x="8811837" y="681659"/>
                  <a:pt x="8811837" y="686851"/>
                  <a:pt x="8817547" y="686332"/>
                </a:cubicBezTo>
                <a:cubicBezTo>
                  <a:pt x="8822739" y="685813"/>
                  <a:pt x="8822220" y="681659"/>
                  <a:pt x="8822220" y="678025"/>
                </a:cubicBezTo>
                <a:cubicBezTo>
                  <a:pt x="8822220" y="669200"/>
                  <a:pt x="8822739" y="660893"/>
                  <a:pt x="8822220" y="652587"/>
                </a:cubicBezTo>
                <a:cubicBezTo>
                  <a:pt x="8821701" y="641684"/>
                  <a:pt x="8826373" y="635454"/>
                  <a:pt x="8837795" y="637012"/>
                </a:cubicBezTo>
                <a:cubicBezTo>
                  <a:pt x="8849216" y="638569"/>
                  <a:pt x="8854408" y="634935"/>
                  <a:pt x="8854408" y="621956"/>
                </a:cubicBezTo>
                <a:cubicBezTo>
                  <a:pt x="8854408" y="603786"/>
                  <a:pt x="8863234" y="589249"/>
                  <a:pt x="8877770" y="577828"/>
                </a:cubicBezTo>
                <a:cubicBezTo>
                  <a:pt x="8884000" y="572636"/>
                  <a:pt x="8891268" y="569521"/>
                  <a:pt x="8895941" y="561214"/>
                </a:cubicBezTo>
                <a:cubicBezTo>
                  <a:pt x="8900613" y="552908"/>
                  <a:pt x="8927610" y="556023"/>
                  <a:pt x="8932282" y="564848"/>
                </a:cubicBezTo>
                <a:cubicBezTo>
                  <a:pt x="8934359" y="568483"/>
                  <a:pt x="8936955" y="570559"/>
                  <a:pt x="8940589" y="572636"/>
                </a:cubicBezTo>
                <a:cubicBezTo>
                  <a:pt x="8962394" y="585096"/>
                  <a:pt x="8972258" y="604305"/>
                  <a:pt x="8972258" y="628706"/>
                </a:cubicBezTo>
                <a:cubicBezTo>
                  <a:pt x="8972258" y="659855"/>
                  <a:pt x="8972258" y="691523"/>
                  <a:pt x="8972258" y="722673"/>
                </a:cubicBezTo>
                <a:lnTo>
                  <a:pt x="9035595" y="719558"/>
                </a:lnTo>
                <a:lnTo>
                  <a:pt x="9068822" y="146923"/>
                </a:lnTo>
                <a:lnTo>
                  <a:pt x="9146177" y="146923"/>
                </a:lnTo>
                <a:lnTo>
                  <a:pt x="9180961" y="716962"/>
                </a:lnTo>
                <a:lnTo>
                  <a:pt x="9225090" y="715405"/>
                </a:lnTo>
                <a:close/>
              </a:path>
            </a:pathLst>
          </a:custGeom>
          <a:solidFill>
            <a:schemeClr val="bg1">
              <a:alpha val="1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grpSp>
        <p:nvGrpSpPr>
          <p:cNvPr id="3" name="Group 2">
            <a:extLst>
              <a:ext uri="{FF2B5EF4-FFF2-40B4-BE49-F238E27FC236}">
                <a16:creationId xmlns="" xmlns:a16="http://schemas.microsoft.com/office/drawing/2014/main" id="{D3D5F95E-A64B-4CF3-896F-F3B321903429}"/>
              </a:ext>
            </a:extLst>
          </p:cNvPr>
          <p:cNvGrpSpPr/>
          <p:nvPr userDrawn="1"/>
        </p:nvGrpSpPr>
        <p:grpSpPr>
          <a:xfrm>
            <a:off x="218787" y="2622975"/>
            <a:ext cx="11517590" cy="3946317"/>
            <a:chOff x="218787" y="2622975"/>
            <a:chExt cx="11517590" cy="3946317"/>
          </a:xfrm>
          <a:solidFill>
            <a:schemeClr val="bg1">
              <a:alpha val="5000"/>
            </a:schemeClr>
          </a:solidFill>
        </p:grpSpPr>
        <p:grpSp>
          <p:nvGrpSpPr>
            <p:cNvPr id="4" name="Group 3">
              <a:extLst>
                <a:ext uri="{FF2B5EF4-FFF2-40B4-BE49-F238E27FC236}">
                  <a16:creationId xmlns="" xmlns:a16="http://schemas.microsoft.com/office/drawing/2014/main" id="{AC598B69-F9FE-4154-B147-8335AB2E2E58}"/>
                </a:ext>
              </a:extLst>
            </p:cNvPr>
            <p:cNvGrpSpPr/>
            <p:nvPr/>
          </p:nvGrpSpPr>
          <p:grpSpPr>
            <a:xfrm rot="12366785">
              <a:off x="10129411" y="5122363"/>
              <a:ext cx="1606966" cy="1446929"/>
              <a:chOff x="6486650" y="2648852"/>
              <a:chExt cx="2745260" cy="2471860"/>
            </a:xfrm>
            <a:grpFill/>
          </p:grpSpPr>
          <p:sp>
            <p:nvSpPr>
              <p:cNvPr id="39" name="Freeform: Shape 38">
                <a:extLst>
                  <a:ext uri="{FF2B5EF4-FFF2-40B4-BE49-F238E27FC236}">
                    <a16:creationId xmlns="" xmlns:a16="http://schemas.microsoft.com/office/drawing/2014/main" id="{B2891B34-6F88-4D11-AD5C-410F7771AEA2}"/>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0" name="Group 39">
                <a:extLst>
                  <a:ext uri="{FF2B5EF4-FFF2-40B4-BE49-F238E27FC236}">
                    <a16:creationId xmlns="" xmlns:a16="http://schemas.microsoft.com/office/drawing/2014/main" id="{31D81169-CACA-4F00-B325-E9872F60ED27}"/>
                  </a:ext>
                </a:extLst>
              </p:cNvPr>
              <p:cNvGrpSpPr/>
              <p:nvPr/>
            </p:nvGrpSpPr>
            <p:grpSpPr>
              <a:xfrm>
                <a:off x="7392963" y="2648852"/>
                <a:ext cx="1838947" cy="1835405"/>
                <a:chOff x="7167947" y="1624190"/>
                <a:chExt cx="2677922" cy="2672763"/>
              </a:xfrm>
              <a:grpFill/>
            </p:grpSpPr>
            <p:sp>
              <p:nvSpPr>
                <p:cNvPr id="41" name="Freeform: Shape 40">
                  <a:extLst>
                    <a:ext uri="{FF2B5EF4-FFF2-40B4-BE49-F238E27FC236}">
                      <a16:creationId xmlns="" xmlns:a16="http://schemas.microsoft.com/office/drawing/2014/main" id="{F939FB8C-F4E6-45BF-BE92-A0D7E337E986}"/>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2" name="Freeform: Shape 41">
                  <a:extLst>
                    <a:ext uri="{FF2B5EF4-FFF2-40B4-BE49-F238E27FC236}">
                      <a16:creationId xmlns="" xmlns:a16="http://schemas.microsoft.com/office/drawing/2014/main" id="{E7D2F5C8-112A-47AC-8EBA-CA3BCCFFD653}"/>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5" name="Freeform: Shape 4">
              <a:extLst>
                <a:ext uri="{FF2B5EF4-FFF2-40B4-BE49-F238E27FC236}">
                  <a16:creationId xmlns="" xmlns:a16="http://schemas.microsoft.com/office/drawing/2014/main" id="{B07F2CD7-68E5-49F5-BBED-77DA2BFBE7AD}"/>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 name="Group 5">
              <a:extLst>
                <a:ext uri="{FF2B5EF4-FFF2-40B4-BE49-F238E27FC236}">
                  <a16:creationId xmlns="" xmlns:a16="http://schemas.microsoft.com/office/drawing/2014/main" id="{FCD81010-EBF6-414C-927A-9FFCBAFAE158}"/>
                </a:ext>
              </a:extLst>
            </p:cNvPr>
            <p:cNvGrpSpPr/>
            <p:nvPr/>
          </p:nvGrpSpPr>
          <p:grpSpPr>
            <a:xfrm rot="2159485">
              <a:off x="10055501" y="2964359"/>
              <a:ext cx="1639387" cy="985059"/>
              <a:chOff x="2753518" y="3556278"/>
              <a:chExt cx="2028524" cy="1218879"/>
            </a:xfrm>
            <a:grpFill/>
          </p:grpSpPr>
          <p:sp>
            <p:nvSpPr>
              <p:cNvPr id="35" name="Freeform: Shape 34">
                <a:extLst>
                  <a:ext uri="{FF2B5EF4-FFF2-40B4-BE49-F238E27FC236}">
                    <a16:creationId xmlns="" xmlns:a16="http://schemas.microsoft.com/office/drawing/2014/main" id="{C935FFD8-C758-4E69-865F-0D3F0FF08A12}"/>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6" name="Group 35">
                <a:extLst>
                  <a:ext uri="{FF2B5EF4-FFF2-40B4-BE49-F238E27FC236}">
                    <a16:creationId xmlns="" xmlns:a16="http://schemas.microsoft.com/office/drawing/2014/main" id="{5B2E929D-2A5A-4E4D-8AFF-089163D7F028}"/>
                  </a:ext>
                </a:extLst>
              </p:cNvPr>
              <p:cNvGrpSpPr/>
              <p:nvPr/>
            </p:nvGrpSpPr>
            <p:grpSpPr>
              <a:xfrm>
                <a:off x="3563163" y="3556278"/>
                <a:ext cx="1218879" cy="1218879"/>
                <a:chOff x="3264582" y="1870309"/>
                <a:chExt cx="1774962" cy="1774962"/>
              </a:xfrm>
              <a:grpFill/>
            </p:grpSpPr>
            <p:sp>
              <p:nvSpPr>
                <p:cNvPr id="37" name="Freeform: Shape 36">
                  <a:extLst>
                    <a:ext uri="{FF2B5EF4-FFF2-40B4-BE49-F238E27FC236}">
                      <a16:creationId xmlns="" xmlns:a16="http://schemas.microsoft.com/office/drawing/2014/main" id="{8A8A0495-30E8-45A0-B48A-6EFDF9C8B696}"/>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8" name="Freeform: Shape 37">
                  <a:extLst>
                    <a:ext uri="{FF2B5EF4-FFF2-40B4-BE49-F238E27FC236}">
                      <a16:creationId xmlns="" xmlns:a16="http://schemas.microsoft.com/office/drawing/2014/main" id="{86DEB52C-C941-4797-8322-11F1C0AD0C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 name="Freeform: Shape 6">
              <a:extLst>
                <a:ext uri="{FF2B5EF4-FFF2-40B4-BE49-F238E27FC236}">
                  <a16:creationId xmlns="" xmlns:a16="http://schemas.microsoft.com/office/drawing/2014/main" id="{B25B6E65-0935-40EC-806D-53C1E043E564}"/>
                </a:ext>
              </a:extLst>
            </p:cNvPr>
            <p:cNvSpPr/>
            <p:nvPr/>
          </p:nvSpPr>
          <p:spPr>
            <a:xfrm>
              <a:off x="5436819" y="3673417"/>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 xmlns:a16="http://schemas.microsoft.com/office/drawing/2014/main" id="{77478775-9720-4065-9D9F-0A2FCB97F2F0}"/>
                </a:ext>
              </a:extLst>
            </p:cNvPr>
            <p:cNvSpPr/>
            <p:nvPr/>
          </p:nvSpPr>
          <p:spPr>
            <a:xfrm>
              <a:off x="4032637" y="2622975"/>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9" name="Freeform: Shape 8">
              <a:extLst>
                <a:ext uri="{FF2B5EF4-FFF2-40B4-BE49-F238E27FC236}">
                  <a16:creationId xmlns="" xmlns:a16="http://schemas.microsoft.com/office/drawing/2014/main" id="{9466B1FD-A1C4-48E5-82F9-88F257D12E08}"/>
                </a:ext>
              </a:extLst>
            </p:cNvPr>
            <p:cNvSpPr/>
            <p:nvPr/>
          </p:nvSpPr>
          <p:spPr>
            <a:xfrm>
              <a:off x="4673077" y="4204265"/>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0" name="Group 9">
              <a:extLst>
                <a:ext uri="{FF2B5EF4-FFF2-40B4-BE49-F238E27FC236}">
                  <a16:creationId xmlns="" xmlns:a16="http://schemas.microsoft.com/office/drawing/2014/main" id="{84777225-2D61-4C66-B198-7D070CA8492F}"/>
                </a:ext>
              </a:extLst>
            </p:cNvPr>
            <p:cNvGrpSpPr/>
            <p:nvPr/>
          </p:nvGrpSpPr>
          <p:grpSpPr>
            <a:xfrm rot="2246763">
              <a:off x="932314" y="2900862"/>
              <a:ext cx="3054679" cy="1218879"/>
              <a:chOff x="1727363" y="3556278"/>
              <a:chExt cx="3054679" cy="1218879"/>
            </a:xfrm>
            <a:grpFill/>
          </p:grpSpPr>
          <p:sp>
            <p:nvSpPr>
              <p:cNvPr id="30" name="Freeform: Shape 29">
                <a:extLst>
                  <a:ext uri="{FF2B5EF4-FFF2-40B4-BE49-F238E27FC236}">
                    <a16:creationId xmlns="" xmlns:a16="http://schemas.microsoft.com/office/drawing/2014/main" id="{83E67246-C28F-4691-8DF2-21886E878D4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1" name="Group 30">
                <a:extLst>
                  <a:ext uri="{FF2B5EF4-FFF2-40B4-BE49-F238E27FC236}">
                    <a16:creationId xmlns="" xmlns:a16="http://schemas.microsoft.com/office/drawing/2014/main" id="{25925A4A-CBF1-48EF-AB30-CEBB54EC947A}"/>
                  </a:ext>
                </a:extLst>
              </p:cNvPr>
              <p:cNvGrpSpPr/>
              <p:nvPr/>
            </p:nvGrpSpPr>
            <p:grpSpPr>
              <a:xfrm>
                <a:off x="3563163" y="3556278"/>
                <a:ext cx="1218879" cy="1218879"/>
                <a:chOff x="3264582" y="1870309"/>
                <a:chExt cx="1774962" cy="1774962"/>
              </a:xfrm>
              <a:grpFill/>
            </p:grpSpPr>
            <p:sp>
              <p:nvSpPr>
                <p:cNvPr id="33" name="Freeform: Shape 32">
                  <a:extLst>
                    <a:ext uri="{FF2B5EF4-FFF2-40B4-BE49-F238E27FC236}">
                      <a16:creationId xmlns="" xmlns:a16="http://schemas.microsoft.com/office/drawing/2014/main" id="{59AB121F-74A9-4A6A-B896-45331194465F}"/>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4" name="Freeform: Shape 33">
                  <a:extLst>
                    <a:ext uri="{FF2B5EF4-FFF2-40B4-BE49-F238E27FC236}">
                      <a16:creationId xmlns="" xmlns:a16="http://schemas.microsoft.com/office/drawing/2014/main" id="{CC131B02-5DBE-4634-A680-3DE71C853BD5}"/>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2" name="Freeform: Shape 31">
                <a:extLst>
                  <a:ext uri="{FF2B5EF4-FFF2-40B4-BE49-F238E27FC236}">
                    <a16:creationId xmlns="" xmlns:a16="http://schemas.microsoft.com/office/drawing/2014/main" id="{0D8BF0D2-0FDC-4959-85DD-F748038440E1}"/>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1" name="Group 10">
              <a:extLst>
                <a:ext uri="{FF2B5EF4-FFF2-40B4-BE49-F238E27FC236}">
                  <a16:creationId xmlns="" xmlns:a16="http://schemas.microsoft.com/office/drawing/2014/main" id="{3C9083CC-CC13-4BCC-8521-7079F8EBE42B}"/>
                </a:ext>
              </a:extLst>
            </p:cNvPr>
            <p:cNvGrpSpPr/>
            <p:nvPr/>
          </p:nvGrpSpPr>
          <p:grpSpPr>
            <a:xfrm>
              <a:off x="6486650" y="2648852"/>
              <a:ext cx="2745260" cy="2471860"/>
              <a:chOff x="6486650" y="2648852"/>
              <a:chExt cx="2745260" cy="2471860"/>
            </a:xfrm>
            <a:grpFill/>
          </p:grpSpPr>
          <p:sp>
            <p:nvSpPr>
              <p:cNvPr id="26" name="Freeform: Shape 25">
                <a:extLst>
                  <a:ext uri="{FF2B5EF4-FFF2-40B4-BE49-F238E27FC236}">
                    <a16:creationId xmlns="" xmlns:a16="http://schemas.microsoft.com/office/drawing/2014/main" id="{7CC45CD8-C56F-467E-BEF3-DF307BE9C4B4}"/>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7" name="Group 26">
                <a:extLst>
                  <a:ext uri="{FF2B5EF4-FFF2-40B4-BE49-F238E27FC236}">
                    <a16:creationId xmlns="" xmlns:a16="http://schemas.microsoft.com/office/drawing/2014/main" id="{A74DC46F-EE01-49F6-894A-71B37D0AC15C}"/>
                  </a:ext>
                </a:extLst>
              </p:cNvPr>
              <p:cNvGrpSpPr/>
              <p:nvPr/>
            </p:nvGrpSpPr>
            <p:grpSpPr>
              <a:xfrm>
                <a:off x="7392963" y="2648852"/>
                <a:ext cx="1838947" cy="1835405"/>
                <a:chOff x="7167947" y="1624190"/>
                <a:chExt cx="2677922" cy="2672763"/>
              </a:xfrm>
              <a:grpFill/>
            </p:grpSpPr>
            <p:sp>
              <p:nvSpPr>
                <p:cNvPr id="28" name="Freeform: Shape 27">
                  <a:extLst>
                    <a:ext uri="{FF2B5EF4-FFF2-40B4-BE49-F238E27FC236}">
                      <a16:creationId xmlns="" xmlns:a16="http://schemas.microsoft.com/office/drawing/2014/main" id="{1AB69D80-C161-41AB-A5DD-3B118793A012}"/>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9" name="Freeform: Shape 28">
                  <a:extLst>
                    <a:ext uri="{FF2B5EF4-FFF2-40B4-BE49-F238E27FC236}">
                      <a16:creationId xmlns="" xmlns:a16="http://schemas.microsoft.com/office/drawing/2014/main" id="{718FFC3D-130E-4587-9FAD-F134E15CA98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 xmlns:a16="http://schemas.microsoft.com/office/drawing/2014/main" id="{4AE715F5-3FF5-4CC0-99F7-2396CA9783A9}"/>
                </a:ext>
              </a:extLst>
            </p:cNvPr>
            <p:cNvGrpSpPr/>
            <p:nvPr/>
          </p:nvGrpSpPr>
          <p:grpSpPr>
            <a:xfrm rot="18655185">
              <a:off x="7923365" y="4809769"/>
              <a:ext cx="1639387" cy="985059"/>
              <a:chOff x="2753518" y="3556278"/>
              <a:chExt cx="2028524" cy="1218879"/>
            </a:xfrm>
            <a:grpFill/>
          </p:grpSpPr>
          <p:sp>
            <p:nvSpPr>
              <p:cNvPr id="22" name="Freeform: Shape 21">
                <a:extLst>
                  <a:ext uri="{FF2B5EF4-FFF2-40B4-BE49-F238E27FC236}">
                    <a16:creationId xmlns="" xmlns:a16="http://schemas.microsoft.com/office/drawing/2014/main" id="{D307BAC0-5062-49C4-A10C-F15443D0B43E}"/>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3" name="Group 22">
                <a:extLst>
                  <a:ext uri="{FF2B5EF4-FFF2-40B4-BE49-F238E27FC236}">
                    <a16:creationId xmlns="" xmlns:a16="http://schemas.microsoft.com/office/drawing/2014/main" id="{1CF69320-9037-483C-B337-9C3798F9516C}"/>
                  </a:ext>
                </a:extLst>
              </p:cNvPr>
              <p:cNvGrpSpPr/>
              <p:nvPr/>
            </p:nvGrpSpPr>
            <p:grpSpPr>
              <a:xfrm>
                <a:off x="3563163" y="3556278"/>
                <a:ext cx="1218879" cy="1218879"/>
                <a:chOff x="3264582" y="1870309"/>
                <a:chExt cx="1774962" cy="1774962"/>
              </a:xfrm>
              <a:grpFill/>
            </p:grpSpPr>
            <p:sp>
              <p:nvSpPr>
                <p:cNvPr id="24" name="Freeform: Shape 23">
                  <a:extLst>
                    <a:ext uri="{FF2B5EF4-FFF2-40B4-BE49-F238E27FC236}">
                      <a16:creationId xmlns="" xmlns:a16="http://schemas.microsoft.com/office/drawing/2014/main" id="{E8FAEED8-8E0A-4D16-BC31-1DD02EB1FE8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5" name="Freeform: Shape 24">
                  <a:extLst>
                    <a:ext uri="{FF2B5EF4-FFF2-40B4-BE49-F238E27FC236}">
                      <a16:creationId xmlns="" xmlns:a16="http://schemas.microsoft.com/office/drawing/2014/main" id="{ABEF1D94-1333-4CA0-B29B-49A00AFB5E0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3" name="Group 12">
              <a:extLst>
                <a:ext uri="{FF2B5EF4-FFF2-40B4-BE49-F238E27FC236}">
                  <a16:creationId xmlns="" xmlns:a16="http://schemas.microsoft.com/office/drawing/2014/main" id="{A6943520-8E50-4DAD-A59E-7A5A1DEE2133}"/>
                </a:ext>
              </a:extLst>
            </p:cNvPr>
            <p:cNvGrpSpPr/>
            <p:nvPr/>
          </p:nvGrpSpPr>
          <p:grpSpPr>
            <a:xfrm>
              <a:off x="218787" y="4076953"/>
              <a:ext cx="2745260" cy="2471860"/>
              <a:chOff x="6486650" y="2648852"/>
              <a:chExt cx="2745260" cy="2471860"/>
            </a:xfrm>
            <a:grpFill/>
          </p:grpSpPr>
          <p:sp>
            <p:nvSpPr>
              <p:cNvPr id="18" name="Freeform: Shape 17">
                <a:extLst>
                  <a:ext uri="{FF2B5EF4-FFF2-40B4-BE49-F238E27FC236}">
                    <a16:creationId xmlns="" xmlns:a16="http://schemas.microsoft.com/office/drawing/2014/main" id="{CA826ACA-0EB1-4F7B-86EA-A2622410F8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9" name="Group 18">
                <a:extLst>
                  <a:ext uri="{FF2B5EF4-FFF2-40B4-BE49-F238E27FC236}">
                    <a16:creationId xmlns="" xmlns:a16="http://schemas.microsoft.com/office/drawing/2014/main" id="{C1613B70-341B-437A-A0D4-569BDB3F76E5}"/>
                  </a:ext>
                </a:extLst>
              </p:cNvPr>
              <p:cNvGrpSpPr/>
              <p:nvPr/>
            </p:nvGrpSpPr>
            <p:grpSpPr>
              <a:xfrm>
                <a:off x="7392963" y="2648852"/>
                <a:ext cx="1838947" cy="1835405"/>
                <a:chOff x="7167947" y="1624190"/>
                <a:chExt cx="2677922" cy="2672763"/>
              </a:xfrm>
              <a:grpFill/>
            </p:grpSpPr>
            <p:sp>
              <p:nvSpPr>
                <p:cNvPr id="20" name="Freeform: Shape 19">
                  <a:extLst>
                    <a:ext uri="{FF2B5EF4-FFF2-40B4-BE49-F238E27FC236}">
                      <a16:creationId xmlns="" xmlns:a16="http://schemas.microsoft.com/office/drawing/2014/main" id="{A96EF5B8-28BF-47BD-A097-7ADED01EDC98}"/>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1" name="Freeform: Shape 20">
                  <a:extLst>
                    <a:ext uri="{FF2B5EF4-FFF2-40B4-BE49-F238E27FC236}">
                      <a16:creationId xmlns="" xmlns:a16="http://schemas.microsoft.com/office/drawing/2014/main" id="{A9D3A2AA-E3A6-42DB-936E-D30F8E2F943A}"/>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4" name="Freeform: Shape 13">
              <a:extLst>
                <a:ext uri="{FF2B5EF4-FFF2-40B4-BE49-F238E27FC236}">
                  <a16:creationId xmlns="" xmlns:a16="http://schemas.microsoft.com/office/drawing/2014/main" id="{07C996FD-CF0A-4F68-895E-6062455A1573}"/>
                </a:ext>
              </a:extLst>
            </p:cNvPr>
            <p:cNvSpPr/>
            <p:nvPr/>
          </p:nvSpPr>
          <p:spPr>
            <a:xfrm>
              <a:off x="4309443" y="5224203"/>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5" name="Freeform: Shape 14">
              <a:extLst>
                <a:ext uri="{FF2B5EF4-FFF2-40B4-BE49-F238E27FC236}">
                  <a16:creationId xmlns="" xmlns:a16="http://schemas.microsoft.com/office/drawing/2014/main" id="{96A48627-8991-4822-BA51-E0B5CA3A4F9C}"/>
                </a:ext>
              </a:extLst>
            </p:cNvPr>
            <p:cNvSpPr/>
            <p:nvPr/>
          </p:nvSpPr>
          <p:spPr>
            <a:xfrm>
              <a:off x="3167084" y="459589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 xmlns:a16="http://schemas.microsoft.com/office/drawing/2014/main" id="{95F068BD-5041-4E65-88AE-B9DC621AE8FB}"/>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7" name="Freeform: Shape 16">
              <a:extLst>
                <a:ext uri="{FF2B5EF4-FFF2-40B4-BE49-F238E27FC236}">
                  <a16:creationId xmlns="" xmlns:a16="http://schemas.microsoft.com/office/drawing/2014/main" id="{DBF296DB-D0C8-471D-91FE-F4B26B99C108}"/>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Tree>
    <p:extLst>
      <p:ext uri="{BB962C8B-B14F-4D97-AF65-F5344CB8AC3E}">
        <p14:creationId xmlns:p14="http://schemas.microsoft.com/office/powerpoint/2010/main" val="1038206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6"/>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 xmlns:a16="http://schemas.microsoft.com/office/drawing/2014/main" id="{10811BDD-858E-4663-871A-2B293641141B}"/>
              </a:ext>
            </a:extLst>
          </p:cNvPr>
          <p:cNvGrpSpPr/>
          <p:nvPr/>
        </p:nvGrpSpPr>
        <p:grpSpPr>
          <a:xfrm rot="12366785">
            <a:off x="10129411" y="5122363"/>
            <a:ext cx="1606966" cy="1446929"/>
            <a:chOff x="6486650" y="2648852"/>
            <a:chExt cx="2745260" cy="2471860"/>
          </a:xfrm>
          <a:solidFill>
            <a:schemeClr val="bg1">
              <a:alpha val="5000"/>
            </a:schemeClr>
          </a:solidFill>
        </p:grpSpPr>
        <p:sp>
          <p:nvSpPr>
            <p:cNvPr id="38" name="Freeform: Shape 37">
              <a:extLst>
                <a:ext uri="{FF2B5EF4-FFF2-40B4-BE49-F238E27FC236}">
                  <a16:creationId xmlns="" xmlns:a16="http://schemas.microsoft.com/office/drawing/2014/main" id="{5228A7DD-C11F-4B4E-AF2C-CE54F2008B9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9" name="Group 38">
              <a:extLst>
                <a:ext uri="{FF2B5EF4-FFF2-40B4-BE49-F238E27FC236}">
                  <a16:creationId xmlns="" xmlns:a16="http://schemas.microsoft.com/office/drawing/2014/main" id="{4EBFD568-8E6E-401C-AE55-F36A046BAF38}"/>
                </a:ext>
              </a:extLst>
            </p:cNvPr>
            <p:cNvGrpSpPr/>
            <p:nvPr/>
          </p:nvGrpSpPr>
          <p:grpSpPr>
            <a:xfrm>
              <a:off x="7392963" y="2648852"/>
              <a:ext cx="1838947" cy="1835405"/>
              <a:chOff x="7167947" y="1624190"/>
              <a:chExt cx="2677922" cy="2672763"/>
            </a:xfrm>
            <a:grpFill/>
          </p:grpSpPr>
          <p:sp>
            <p:nvSpPr>
              <p:cNvPr id="40" name="Freeform: Shape 39">
                <a:extLst>
                  <a:ext uri="{FF2B5EF4-FFF2-40B4-BE49-F238E27FC236}">
                    <a16:creationId xmlns="" xmlns:a16="http://schemas.microsoft.com/office/drawing/2014/main" id="{9F4DA946-3FFE-44A8-9614-341AEDEEE4EB}"/>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1" name="Freeform: Shape 40">
                <a:extLst>
                  <a:ext uri="{FF2B5EF4-FFF2-40B4-BE49-F238E27FC236}">
                    <a16:creationId xmlns="" xmlns:a16="http://schemas.microsoft.com/office/drawing/2014/main" id="{E9B41061-E576-4CF5-9B7C-FC1E177299A2}"/>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 name="Freeform: Shape 3">
            <a:extLst>
              <a:ext uri="{FF2B5EF4-FFF2-40B4-BE49-F238E27FC236}">
                <a16:creationId xmlns="" xmlns:a16="http://schemas.microsoft.com/office/drawing/2014/main" id="{4C2D19A9-E706-4355-967B-37AED5F69B20}"/>
              </a:ext>
            </a:extLst>
          </p:cNvPr>
          <p:cNvSpPr/>
          <p:nvPr/>
        </p:nvSpPr>
        <p:spPr>
          <a:xfrm>
            <a:off x="10132589" y="4237994"/>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5" name="Group 4">
            <a:extLst>
              <a:ext uri="{FF2B5EF4-FFF2-40B4-BE49-F238E27FC236}">
                <a16:creationId xmlns="" xmlns:a16="http://schemas.microsoft.com/office/drawing/2014/main" id="{5BC20A26-F482-4693-ACD6-51371EC7CC4B}"/>
              </a:ext>
            </a:extLst>
          </p:cNvPr>
          <p:cNvGrpSpPr/>
          <p:nvPr/>
        </p:nvGrpSpPr>
        <p:grpSpPr>
          <a:xfrm rot="2159485">
            <a:off x="10055501" y="2964359"/>
            <a:ext cx="1639387" cy="985059"/>
            <a:chOff x="2753518" y="3556278"/>
            <a:chExt cx="2028524" cy="1218879"/>
          </a:xfrm>
          <a:solidFill>
            <a:schemeClr val="bg1">
              <a:alpha val="5000"/>
            </a:schemeClr>
          </a:solidFill>
        </p:grpSpPr>
        <p:sp>
          <p:nvSpPr>
            <p:cNvPr id="34" name="Freeform: Shape 33">
              <a:extLst>
                <a:ext uri="{FF2B5EF4-FFF2-40B4-BE49-F238E27FC236}">
                  <a16:creationId xmlns="" xmlns:a16="http://schemas.microsoft.com/office/drawing/2014/main" id="{DD9359D8-12EB-4981-8FC9-674C1DA3FA8C}"/>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5" name="Group 34">
              <a:extLst>
                <a:ext uri="{FF2B5EF4-FFF2-40B4-BE49-F238E27FC236}">
                  <a16:creationId xmlns="" xmlns:a16="http://schemas.microsoft.com/office/drawing/2014/main" id="{D9AE250E-0814-4DFF-80F3-7D1B1F0463B4}"/>
                </a:ext>
              </a:extLst>
            </p:cNvPr>
            <p:cNvGrpSpPr/>
            <p:nvPr/>
          </p:nvGrpSpPr>
          <p:grpSpPr>
            <a:xfrm>
              <a:off x="3563163" y="3556278"/>
              <a:ext cx="1218879" cy="1218879"/>
              <a:chOff x="3264582" y="1870309"/>
              <a:chExt cx="1774962" cy="1774962"/>
            </a:xfrm>
            <a:grpFill/>
          </p:grpSpPr>
          <p:sp>
            <p:nvSpPr>
              <p:cNvPr id="36" name="Freeform: Shape 35">
                <a:extLst>
                  <a:ext uri="{FF2B5EF4-FFF2-40B4-BE49-F238E27FC236}">
                    <a16:creationId xmlns="" xmlns:a16="http://schemas.microsoft.com/office/drawing/2014/main" id="{FAA6CAE3-5ACB-4D9C-ADB8-97A59EC650F1}"/>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7" name="Freeform: Shape 36">
                <a:extLst>
                  <a:ext uri="{FF2B5EF4-FFF2-40B4-BE49-F238E27FC236}">
                    <a16:creationId xmlns="" xmlns:a16="http://schemas.microsoft.com/office/drawing/2014/main" id="{8F2F002E-A757-44E2-B762-EAA60285B2A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6" name="Freeform: Shape 5">
            <a:extLst>
              <a:ext uri="{FF2B5EF4-FFF2-40B4-BE49-F238E27FC236}">
                <a16:creationId xmlns="" xmlns:a16="http://schemas.microsoft.com/office/drawing/2014/main" id="{ED14329A-1A87-4CC1-B3DE-BA0FD7750868}"/>
              </a:ext>
            </a:extLst>
          </p:cNvPr>
          <p:cNvSpPr/>
          <p:nvPr/>
        </p:nvSpPr>
        <p:spPr>
          <a:xfrm>
            <a:off x="8967752" y="3381941"/>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 name="Freeform: Shape 6">
            <a:extLst>
              <a:ext uri="{FF2B5EF4-FFF2-40B4-BE49-F238E27FC236}">
                <a16:creationId xmlns="" xmlns:a16="http://schemas.microsoft.com/office/drawing/2014/main" id="{D9A123FC-02CE-41F5-8044-BF4EEF221F28}"/>
              </a:ext>
            </a:extLst>
          </p:cNvPr>
          <p:cNvSpPr/>
          <p:nvPr/>
        </p:nvSpPr>
        <p:spPr>
          <a:xfrm>
            <a:off x="3024122" y="1688320"/>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8" name="Freeform: Shape 7">
            <a:extLst>
              <a:ext uri="{FF2B5EF4-FFF2-40B4-BE49-F238E27FC236}">
                <a16:creationId xmlns="" xmlns:a16="http://schemas.microsoft.com/office/drawing/2014/main" id="{64288D6C-FFD6-4513-B7FB-6E8702672008}"/>
              </a:ext>
            </a:extLst>
          </p:cNvPr>
          <p:cNvSpPr/>
          <p:nvPr/>
        </p:nvSpPr>
        <p:spPr>
          <a:xfrm>
            <a:off x="11118869" y="220249"/>
            <a:ext cx="853923" cy="853924"/>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9" name="Group 8">
            <a:extLst>
              <a:ext uri="{FF2B5EF4-FFF2-40B4-BE49-F238E27FC236}">
                <a16:creationId xmlns="" xmlns:a16="http://schemas.microsoft.com/office/drawing/2014/main" id="{5A009AE0-84D1-46BD-A3D1-DE1CB19D32ED}"/>
              </a:ext>
            </a:extLst>
          </p:cNvPr>
          <p:cNvGrpSpPr/>
          <p:nvPr/>
        </p:nvGrpSpPr>
        <p:grpSpPr>
          <a:xfrm rot="1212279">
            <a:off x="4087175" y="247501"/>
            <a:ext cx="3054679" cy="1218879"/>
            <a:chOff x="1727363" y="3556278"/>
            <a:chExt cx="3054679" cy="1218879"/>
          </a:xfrm>
          <a:solidFill>
            <a:schemeClr val="bg1">
              <a:alpha val="5000"/>
            </a:schemeClr>
          </a:solidFill>
        </p:grpSpPr>
        <p:sp>
          <p:nvSpPr>
            <p:cNvPr id="29" name="Freeform: Shape 28">
              <a:extLst>
                <a:ext uri="{FF2B5EF4-FFF2-40B4-BE49-F238E27FC236}">
                  <a16:creationId xmlns="" xmlns:a16="http://schemas.microsoft.com/office/drawing/2014/main" id="{F247D2D1-6005-4632-809B-6B5BDCD4F2E1}"/>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30" name="Group 29">
              <a:extLst>
                <a:ext uri="{FF2B5EF4-FFF2-40B4-BE49-F238E27FC236}">
                  <a16:creationId xmlns="" xmlns:a16="http://schemas.microsoft.com/office/drawing/2014/main" id="{BC69DB4C-B2EA-4392-B4A3-EE775C7B812F}"/>
                </a:ext>
              </a:extLst>
            </p:cNvPr>
            <p:cNvGrpSpPr/>
            <p:nvPr/>
          </p:nvGrpSpPr>
          <p:grpSpPr>
            <a:xfrm>
              <a:off x="3563163" y="3556278"/>
              <a:ext cx="1218879" cy="1218879"/>
              <a:chOff x="3264582" y="1870309"/>
              <a:chExt cx="1774962" cy="1774962"/>
            </a:xfrm>
            <a:grpFill/>
          </p:grpSpPr>
          <p:sp>
            <p:nvSpPr>
              <p:cNvPr id="32" name="Freeform: Shape 31">
                <a:extLst>
                  <a:ext uri="{FF2B5EF4-FFF2-40B4-BE49-F238E27FC236}">
                    <a16:creationId xmlns="" xmlns:a16="http://schemas.microsoft.com/office/drawing/2014/main" id="{45A57558-A521-4754-B376-50F1CEB743F4}"/>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33" name="Freeform: Shape 32">
                <a:extLst>
                  <a:ext uri="{FF2B5EF4-FFF2-40B4-BE49-F238E27FC236}">
                    <a16:creationId xmlns="" xmlns:a16="http://schemas.microsoft.com/office/drawing/2014/main" id="{D53A0459-4D3D-48F2-8909-33333F49E440}"/>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31" name="Freeform: Shape 30">
              <a:extLst>
                <a:ext uri="{FF2B5EF4-FFF2-40B4-BE49-F238E27FC236}">
                  <a16:creationId xmlns="" xmlns:a16="http://schemas.microsoft.com/office/drawing/2014/main" id="{5DAD32A1-1249-4ABA-B7D2-F068D0D4D3F8}"/>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10" name="Group 9">
            <a:extLst>
              <a:ext uri="{FF2B5EF4-FFF2-40B4-BE49-F238E27FC236}">
                <a16:creationId xmlns="" xmlns:a16="http://schemas.microsoft.com/office/drawing/2014/main" id="{3A215BE9-B303-434B-9E15-6EC5D7007495}"/>
              </a:ext>
            </a:extLst>
          </p:cNvPr>
          <p:cNvGrpSpPr/>
          <p:nvPr/>
        </p:nvGrpSpPr>
        <p:grpSpPr>
          <a:xfrm>
            <a:off x="8507469" y="529601"/>
            <a:ext cx="2745260" cy="2471860"/>
            <a:chOff x="6486650" y="2648852"/>
            <a:chExt cx="2745260" cy="2471860"/>
          </a:xfrm>
          <a:solidFill>
            <a:schemeClr val="bg1">
              <a:alpha val="5000"/>
            </a:schemeClr>
          </a:solidFill>
        </p:grpSpPr>
        <p:sp>
          <p:nvSpPr>
            <p:cNvPr id="25" name="Freeform: Shape 24">
              <a:extLst>
                <a:ext uri="{FF2B5EF4-FFF2-40B4-BE49-F238E27FC236}">
                  <a16:creationId xmlns="" xmlns:a16="http://schemas.microsoft.com/office/drawing/2014/main" id="{7809DAD2-AC54-4D08-BA47-B17D63965C4A}"/>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6" name="Group 25">
              <a:extLst>
                <a:ext uri="{FF2B5EF4-FFF2-40B4-BE49-F238E27FC236}">
                  <a16:creationId xmlns="" xmlns:a16="http://schemas.microsoft.com/office/drawing/2014/main" id="{32FE9CBB-A365-4955-9D17-02A906A0A62F}"/>
                </a:ext>
              </a:extLst>
            </p:cNvPr>
            <p:cNvGrpSpPr/>
            <p:nvPr/>
          </p:nvGrpSpPr>
          <p:grpSpPr>
            <a:xfrm>
              <a:off x="7392963" y="2648852"/>
              <a:ext cx="1838947" cy="1835405"/>
              <a:chOff x="7167947" y="1624190"/>
              <a:chExt cx="2677922" cy="2672763"/>
            </a:xfrm>
            <a:grpFill/>
          </p:grpSpPr>
          <p:sp>
            <p:nvSpPr>
              <p:cNvPr id="27" name="Freeform: Shape 26">
                <a:extLst>
                  <a:ext uri="{FF2B5EF4-FFF2-40B4-BE49-F238E27FC236}">
                    <a16:creationId xmlns="" xmlns:a16="http://schemas.microsoft.com/office/drawing/2014/main" id="{5449B596-5392-4413-8239-0EFAC58C51AC}"/>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8" name="Freeform: Shape 27">
                <a:extLst>
                  <a:ext uri="{FF2B5EF4-FFF2-40B4-BE49-F238E27FC236}">
                    <a16:creationId xmlns="" xmlns:a16="http://schemas.microsoft.com/office/drawing/2014/main" id="{98C02BA6-7A63-47F9-8DDF-38320E62477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1" name="Group 10">
            <a:extLst>
              <a:ext uri="{FF2B5EF4-FFF2-40B4-BE49-F238E27FC236}">
                <a16:creationId xmlns="" xmlns:a16="http://schemas.microsoft.com/office/drawing/2014/main" id="{C952D0FF-E99F-49A0-B658-59855EA4A5AC}"/>
              </a:ext>
            </a:extLst>
          </p:cNvPr>
          <p:cNvGrpSpPr/>
          <p:nvPr/>
        </p:nvGrpSpPr>
        <p:grpSpPr>
          <a:xfrm rot="18655185">
            <a:off x="7923365" y="4809769"/>
            <a:ext cx="1639387" cy="985059"/>
            <a:chOff x="2753518" y="3556278"/>
            <a:chExt cx="2028524" cy="1218879"/>
          </a:xfrm>
          <a:solidFill>
            <a:schemeClr val="bg1">
              <a:alpha val="5000"/>
            </a:schemeClr>
          </a:solidFill>
        </p:grpSpPr>
        <p:sp>
          <p:nvSpPr>
            <p:cNvPr id="21" name="Freeform: Shape 20">
              <a:extLst>
                <a:ext uri="{FF2B5EF4-FFF2-40B4-BE49-F238E27FC236}">
                  <a16:creationId xmlns="" xmlns:a16="http://schemas.microsoft.com/office/drawing/2014/main" id="{7E06EEF8-C820-49D6-9EAE-41763A5315FA}"/>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22" name="Group 21">
              <a:extLst>
                <a:ext uri="{FF2B5EF4-FFF2-40B4-BE49-F238E27FC236}">
                  <a16:creationId xmlns="" xmlns:a16="http://schemas.microsoft.com/office/drawing/2014/main" id="{6B6371E7-8DBE-4426-B808-11EE3562F156}"/>
                </a:ext>
              </a:extLst>
            </p:cNvPr>
            <p:cNvGrpSpPr/>
            <p:nvPr/>
          </p:nvGrpSpPr>
          <p:grpSpPr>
            <a:xfrm>
              <a:off x="3563163" y="3556278"/>
              <a:ext cx="1218879" cy="1218879"/>
              <a:chOff x="3264582" y="1870309"/>
              <a:chExt cx="1774962" cy="1774962"/>
            </a:xfrm>
            <a:grpFill/>
          </p:grpSpPr>
          <p:sp>
            <p:nvSpPr>
              <p:cNvPr id="23" name="Freeform: Shape 22">
                <a:extLst>
                  <a:ext uri="{FF2B5EF4-FFF2-40B4-BE49-F238E27FC236}">
                    <a16:creationId xmlns="" xmlns:a16="http://schemas.microsoft.com/office/drawing/2014/main" id="{6B056C3D-76B0-4443-AB02-45EB5BF3EE13}"/>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4" name="Freeform: Shape 23">
                <a:extLst>
                  <a:ext uri="{FF2B5EF4-FFF2-40B4-BE49-F238E27FC236}">
                    <a16:creationId xmlns="" xmlns:a16="http://schemas.microsoft.com/office/drawing/2014/main" id="{07089887-82B9-4AAD-94F6-87BE88D57333}"/>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grpSp>
        <p:nvGrpSpPr>
          <p:cNvPr id="12" name="Group 11">
            <a:extLst>
              <a:ext uri="{FF2B5EF4-FFF2-40B4-BE49-F238E27FC236}">
                <a16:creationId xmlns="" xmlns:a16="http://schemas.microsoft.com/office/drawing/2014/main" id="{BB558D77-924C-4DCC-BFF7-E4B3731F5DA2}"/>
              </a:ext>
            </a:extLst>
          </p:cNvPr>
          <p:cNvGrpSpPr/>
          <p:nvPr/>
        </p:nvGrpSpPr>
        <p:grpSpPr>
          <a:xfrm>
            <a:off x="218787" y="4076953"/>
            <a:ext cx="2745260" cy="2471860"/>
            <a:chOff x="6486650" y="2648852"/>
            <a:chExt cx="2745260" cy="2471860"/>
          </a:xfrm>
          <a:solidFill>
            <a:schemeClr val="bg1">
              <a:alpha val="5000"/>
            </a:schemeClr>
          </a:solidFill>
        </p:grpSpPr>
        <p:sp>
          <p:nvSpPr>
            <p:cNvPr id="17" name="Freeform: Shape 16">
              <a:extLst>
                <a:ext uri="{FF2B5EF4-FFF2-40B4-BE49-F238E27FC236}">
                  <a16:creationId xmlns="" xmlns:a16="http://schemas.microsoft.com/office/drawing/2014/main" id="{889ABFBE-0792-4BCE-A56B-CA7BFD894F8B}"/>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18" name="Group 17">
              <a:extLst>
                <a:ext uri="{FF2B5EF4-FFF2-40B4-BE49-F238E27FC236}">
                  <a16:creationId xmlns="" xmlns:a16="http://schemas.microsoft.com/office/drawing/2014/main" id="{3CB55807-BD22-4048-954D-034035693AB1}"/>
                </a:ext>
              </a:extLst>
            </p:cNvPr>
            <p:cNvGrpSpPr/>
            <p:nvPr/>
          </p:nvGrpSpPr>
          <p:grpSpPr>
            <a:xfrm>
              <a:off x="7392963" y="2648852"/>
              <a:ext cx="1838947" cy="1835405"/>
              <a:chOff x="7167947" y="1624190"/>
              <a:chExt cx="2677922" cy="2672763"/>
            </a:xfrm>
            <a:grpFill/>
          </p:grpSpPr>
          <p:sp>
            <p:nvSpPr>
              <p:cNvPr id="19" name="Freeform: Shape 18">
                <a:extLst>
                  <a:ext uri="{FF2B5EF4-FFF2-40B4-BE49-F238E27FC236}">
                    <a16:creationId xmlns="" xmlns:a16="http://schemas.microsoft.com/office/drawing/2014/main" id="{B604511B-5CCB-4401-AD66-43DC945D070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20" name="Freeform: Shape 19">
                <a:extLst>
                  <a:ext uri="{FF2B5EF4-FFF2-40B4-BE49-F238E27FC236}">
                    <a16:creationId xmlns="" xmlns:a16="http://schemas.microsoft.com/office/drawing/2014/main" id="{95779E09-5F7A-4743-A1ED-396B9867C6F6}"/>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13" name="Freeform: Shape 12">
            <a:extLst>
              <a:ext uri="{FF2B5EF4-FFF2-40B4-BE49-F238E27FC236}">
                <a16:creationId xmlns="" xmlns:a16="http://schemas.microsoft.com/office/drawing/2014/main" id="{91A4F8E1-7B8C-4038-8994-541902C4B0AB}"/>
              </a:ext>
            </a:extLst>
          </p:cNvPr>
          <p:cNvSpPr/>
          <p:nvPr/>
        </p:nvSpPr>
        <p:spPr>
          <a:xfrm>
            <a:off x="3839744" y="5541765"/>
            <a:ext cx="936646" cy="931442"/>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4" name="Freeform: Shape 13">
            <a:extLst>
              <a:ext uri="{FF2B5EF4-FFF2-40B4-BE49-F238E27FC236}">
                <a16:creationId xmlns="" xmlns:a16="http://schemas.microsoft.com/office/drawing/2014/main" id="{D31E7249-19DE-4C8D-8922-A84026F00998}"/>
              </a:ext>
            </a:extLst>
          </p:cNvPr>
          <p:cNvSpPr/>
          <p:nvPr/>
        </p:nvSpPr>
        <p:spPr>
          <a:xfrm>
            <a:off x="3024122" y="4785587"/>
            <a:ext cx="1051669" cy="1070562"/>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a:cs typeface="+mn-cs"/>
            </a:endParaRPr>
          </a:p>
        </p:txBody>
      </p:sp>
      <p:sp>
        <p:nvSpPr>
          <p:cNvPr id="15" name="Freeform: Shape 14">
            <a:extLst>
              <a:ext uri="{FF2B5EF4-FFF2-40B4-BE49-F238E27FC236}">
                <a16:creationId xmlns="" xmlns:a16="http://schemas.microsoft.com/office/drawing/2014/main" id="{05F296A9-A09A-48BD-A24C-EBADEB320079}"/>
              </a:ext>
            </a:extLst>
          </p:cNvPr>
          <p:cNvSpPr/>
          <p:nvPr/>
        </p:nvSpPr>
        <p:spPr>
          <a:xfrm rot="2246763">
            <a:off x="322349" y="3332008"/>
            <a:ext cx="1218879" cy="1218879"/>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16" name="Freeform: Shape 15">
            <a:extLst>
              <a:ext uri="{FF2B5EF4-FFF2-40B4-BE49-F238E27FC236}">
                <a16:creationId xmlns="" xmlns:a16="http://schemas.microsoft.com/office/drawing/2014/main" id="{5E7F4FB8-48CF-4E0D-8CB1-B2ED10FE732C}"/>
              </a:ext>
            </a:extLst>
          </p:cNvPr>
          <p:cNvSpPr/>
          <p:nvPr/>
        </p:nvSpPr>
        <p:spPr>
          <a:xfrm>
            <a:off x="6408280" y="6041992"/>
            <a:ext cx="494433" cy="491686"/>
          </a:xfrm>
          <a:custGeom>
            <a:avLst/>
            <a:gdLst>
              <a:gd name="connsiteX0" fmla="*/ 959201 w 1857518"/>
              <a:gd name="connsiteY0" fmla="*/ 1852264 h 1847198"/>
              <a:gd name="connsiteX1" fmla="*/ 910700 w 1857518"/>
              <a:gd name="connsiteY1" fmla="*/ 1852264 h 1847198"/>
              <a:gd name="connsiteX2" fmla="*/ 891608 w 1857518"/>
              <a:gd name="connsiteY2" fmla="*/ 1830593 h 1847198"/>
              <a:gd name="connsiteX3" fmla="*/ 838463 w 1857518"/>
              <a:gd name="connsiteY3" fmla="*/ 1669608 h 1847198"/>
              <a:gd name="connsiteX4" fmla="*/ 813180 w 1857518"/>
              <a:gd name="connsiteY4" fmla="*/ 1646905 h 1847198"/>
              <a:gd name="connsiteX5" fmla="*/ 730624 w 1857518"/>
              <a:gd name="connsiteY5" fmla="*/ 1628330 h 1847198"/>
              <a:gd name="connsiteX6" fmla="*/ 693990 w 1857518"/>
              <a:gd name="connsiteY6" fmla="*/ 1639165 h 1847198"/>
              <a:gd name="connsiteX7" fmla="*/ 573251 w 1857518"/>
              <a:gd name="connsiteY7" fmla="*/ 1761452 h 1847198"/>
              <a:gd name="connsiteX8" fmla="*/ 542292 w 1857518"/>
              <a:gd name="connsiteY8" fmla="*/ 1766612 h 1847198"/>
              <a:gd name="connsiteX9" fmla="*/ 412782 w 1857518"/>
              <a:gd name="connsiteY9" fmla="*/ 1693859 h 1847198"/>
              <a:gd name="connsiteX10" fmla="*/ 398334 w 1857518"/>
              <a:gd name="connsiteY10" fmla="*/ 1660836 h 1847198"/>
              <a:gd name="connsiteX11" fmla="*/ 440644 w 1857518"/>
              <a:gd name="connsiteY11" fmla="*/ 1494176 h 1847198"/>
              <a:gd name="connsiteX12" fmla="*/ 432904 w 1857518"/>
              <a:gd name="connsiteY12" fmla="*/ 1462185 h 1847198"/>
              <a:gd name="connsiteX13" fmla="*/ 370471 w 1857518"/>
              <a:gd name="connsiteY13" fmla="*/ 1397172 h 1847198"/>
              <a:gd name="connsiteX14" fmla="*/ 340545 w 1857518"/>
              <a:gd name="connsiteY14" fmla="*/ 1388400 h 1847198"/>
              <a:gd name="connsiteX15" fmla="*/ 310618 w 1857518"/>
              <a:gd name="connsiteY15" fmla="*/ 1395108 h 1847198"/>
              <a:gd name="connsiteX16" fmla="*/ 170273 w 1857518"/>
              <a:gd name="connsiteY16" fmla="*/ 1426583 h 1847198"/>
              <a:gd name="connsiteX17" fmla="*/ 141377 w 1857518"/>
              <a:gd name="connsiteY17" fmla="*/ 1413683 h 1847198"/>
              <a:gd name="connsiteX18" fmla="*/ 70689 w 1857518"/>
              <a:gd name="connsiteY18" fmla="*/ 1276949 h 1847198"/>
              <a:gd name="connsiteX19" fmla="*/ 75848 w 1857518"/>
              <a:gd name="connsiteY19" fmla="*/ 1247539 h 1847198"/>
              <a:gd name="connsiteX20" fmla="*/ 206391 w 1857518"/>
              <a:gd name="connsiteY20" fmla="*/ 1126284 h 1847198"/>
              <a:gd name="connsiteX21" fmla="*/ 216710 w 1857518"/>
              <a:gd name="connsiteY21" fmla="*/ 1096873 h 1847198"/>
              <a:gd name="connsiteX22" fmla="*/ 201231 w 1857518"/>
              <a:gd name="connsiteY22" fmla="*/ 1012769 h 1847198"/>
              <a:gd name="connsiteX23" fmla="*/ 181108 w 1857518"/>
              <a:gd name="connsiteY23" fmla="*/ 989034 h 1847198"/>
              <a:gd name="connsiteX24" fmla="*/ 67077 w 1857518"/>
              <a:gd name="connsiteY24" fmla="*/ 947240 h 1847198"/>
              <a:gd name="connsiteX25" fmla="*/ 0 w 1857518"/>
              <a:gd name="connsiteY25" fmla="*/ 921957 h 1847198"/>
              <a:gd name="connsiteX26" fmla="*/ 0 w 1857518"/>
              <a:gd name="connsiteY26" fmla="*/ 893062 h 1847198"/>
              <a:gd name="connsiteX27" fmla="*/ 4643 w 1857518"/>
              <a:gd name="connsiteY27" fmla="*/ 842496 h 1847198"/>
              <a:gd name="connsiteX28" fmla="*/ 17543 w 1857518"/>
              <a:gd name="connsiteY28" fmla="*/ 743945 h 1847198"/>
              <a:gd name="connsiteX29" fmla="*/ 38182 w 1857518"/>
              <a:gd name="connsiteY29" fmla="*/ 723305 h 1847198"/>
              <a:gd name="connsiteX30" fmla="*/ 214131 w 1857518"/>
              <a:gd name="connsiteY30" fmla="*/ 691315 h 1847198"/>
              <a:gd name="connsiteX31" fmla="*/ 239929 w 1857518"/>
              <a:gd name="connsiteY31" fmla="*/ 671192 h 1847198"/>
              <a:gd name="connsiteX32" fmla="*/ 266760 w 1857518"/>
              <a:gd name="connsiteY32" fmla="*/ 606695 h 1847198"/>
              <a:gd name="connsiteX33" fmla="*/ 262116 w 1857518"/>
              <a:gd name="connsiteY33" fmla="*/ 570060 h 1847198"/>
              <a:gd name="connsiteX34" fmla="*/ 159437 w 1857518"/>
              <a:gd name="connsiteY34" fmla="*/ 434874 h 1847198"/>
              <a:gd name="connsiteX35" fmla="*/ 159953 w 1857518"/>
              <a:gd name="connsiteY35" fmla="*/ 401336 h 1847198"/>
              <a:gd name="connsiteX36" fmla="*/ 259536 w 1857518"/>
              <a:gd name="connsiteY36" fmla="*/ 278017 h 1847198"/>
              <a:gd name="connsiteX37" fmla="*/ 294623 w 1857518"/>
              <a:gd name="connsiteY37" fmla="*/ 268729 h 1847198"/>
              <a:gd name="connsiteX38" fmla="*/ 457672 w 1857518"/>
              <a:gd name="connsiteY38" fmla="*/ 336322 h 1847198"/>
              <a:gd name="connsiteX39" fmla="*/ 489146 w 1857518"/>
              <a:gd name="connsiteY39" fmla="*/ 333743 h 1847198"/>
              <a:gd name="connsiteX40" fmla="*/ 540744 w 1857518"/>
              <a:gd name="connsiteY40" fmla="*/ 298140 h 1847198"/>
              <a:gd name="connsiteX41" fmla="*/ 553127 w 1857518"/>
              <a:gd name="connsiteY41" fmla="*/ 273889 h 1847198"/>
              <a:gd name="connsiteX42" fmla="*/ 552096 w 1857518"/>
              <a:gd name="connsiteY42" fmla="*/ 255830 h 1847198"/>
              <a:gd name="connsiteX43" fmla="*/ 545904 w 1857518"/>
              <a:gd name="connsiteY43" fmla="*/ 175854 h 1847198"/>
              <a:gd name="connsiteX44" fmla="*/ 539712 w 1857518"/>
              <a:gd name="connsiteY44" fmla="*/ 95877 h 1847198"/>
              <a:gd name="connsiteX45" fmla="*/ 556739 w 1857518"/>
              <a:gd name="connsiteY45" fmla="*/ 69562 h 1847198"/>
              <a:gd name="connsiteX46" fmla="*/ 716176 w 1857518"/>
              <a:gd name="connsiteY46" fmla="*/ 15901 h 1847198"/>
              <a:gd name="connsiteX47" fmla="*/ 726496 w 1857518"/>
              <a:gd name="connsiteY47" fmla="*/ 14353 h 1847198"/>
              <a:gd name="connsiteX48" fmla="*/ 748167 w 1857518"/>
              <a:gd name="connsiteY48" fmla="*/ 28800 h 1847198"/>
              <a:gd name="connsiteX49" fmla="*/ 847750 w 1857518"/>
              <a:gd name="connsiteY49" fmla="*/ 172758 h 1847198"/>
              <a:gd name="connsiteX50" fmla="*/ 878709 w 1857518"/>
              <a:gd name="connsiteY50" fmla="*/ 187721 h 1847198"/>
              <a:gd name="connsiteX51" fmla="*/ 931855 w 1857518"/>
              <a:gd name="connsiteY51" fmla="*/ 185657 h 1847198"/>
              <a:gd name="connsiteX52" fmla="*/ 948366 w 1857518"/>
              <a:gd name="connsiteY52" fmla="*/ 177401 h 1847198"/>
              <a:gd name="connsiteX53" fmla="*/ 954042 w 1857518"/>
              <a:gd name="connsiteY53" fmla="*/ 169146 h 1847198"/>
              <a:gd name="connsiteX54" fmla="*/ 979840 w 1857518"/>
              <a:gd name="connsiteY54" fmla="*/ 121676 h 1847198"/>
              <a:gd name="connsiteX55" fmla="*/ 1037630 w 1857518"/>
              <a:gd name="connsiteY55" fmla="*/ 13837 h 1847198"/>
              <a:gd name="connsiteX56" fmla="*/ 1066525 w 1857518"/>
              <a:gd name="connsiteY56" fmla="*/ 937 h 1847198"/>
              <a:gd name="connsiteX57" fmla="*/ 1233702 w 1857518"/>
              <a:gd name="connsiteY57" fmla="*/ 40667 h 1847198"/>
              <a:gd name="connsiteX58" fmla="*/ 1253309 w 1857518"/>
              <a:gd name="connsiteY58" fmla="*/ 64918 h 1847198"/>
              <a:gd name="connsiteX59" fmla="*/ 1254341 w 1857518"/>
              <a:gd name="connsiteY59" fmla="*/ 85042 h 1847198"/>
              <a:gd name="connsiteX60" fmla="*/ 1258468 w 1857518"/>
              <a:gd name="connsiteY60" fmla="*/ 209908 h 1847198"/>
              <a:gd name="connsiteX61" fmla="*/ 1260016 w 1857518"/>
              <a:gd name="connsiteY61" fmla="*/ 244478 h 1847198"/>
              <a:gd name="connsiteX62" fmla="*/ 1276012 w 1857518"/>
              <a:gd name="connsiteY62" fmla="*/ 270277 h 1847198"/>
              <a:gd name="connsiteX63" fmla="*/ 1313678 w 1857518"/>
              <a:gd name="connsiteY63" fmla="*/ 291948 h 1847198"/>
              <a:gd name="connsiteX64" fmla="*/ 1349797 w 1857518"/>
              <a:gd name="connsiteY64" fmla="*/ 291948 h 1847198"/>
              <a:gd name="connsiteX65" fmla="*/ 1502526 w 1857518"/>
              <a:gd name="connsiteY65" fmla="*/ 206812 h 1847198"/>
              <a:gd name="connsiteX66" fmla="*/ 1535033 w 1857518"/>
              <a:gd name="connsiteY66" fmla="*/ 211456 h 1847198"/>
              <a:gd name="connsiteX67" fmla="*/ 1653707 w 1857518"/>
              <a:gd name="connsiteY67" fmla="*/ 332711 h 1847198"/>
              <a:gd name="connsiteX68" fmla="*/ 1657835 w 1857518"/>
              <a:gd name="connsiteY68" fmla="*/ 366249 h 1847198"/>
              <a:gd name="connsiteX69" fmla="*/ 1569087 w 1857518"/>
              <a:gd name="connsiteY69" fmla="*/ 515883 h 1847198"/>
              <a:gd name="connsiteX70" fmla="*/ 1568571 w 1857518"/>
              <a:gd name="connsiteY70" fmla="*/ 550453 h 1847198"/>
              <a:gd name="connsiteX71" fmla="*/ 1591274 w 1857518"/>
              <a:gd name="connsiteY71" fmla="*/ 592247 h 1847198"/>
              <a:gd name="connsiteX72" fmla="*/ 1617589 w 1857518"/>
              <a:gd name="connsiteY72" fmla="*/ 608759 h 1847198"/>
              <a:gd name="connsiteX73" fmla="*/ 1676926 w 1857518"/>
              <a:gd name="connsiteY73" fmla="*/ 612886 h 1847198"/>
              <a:gd name="connsiteX74" fmla="*/ 1797665 w 1857518"/>
              <a:gd name="connsiteY74" fmla="*/ 620626 h 1847198"/>
              <a:gd name="connsiteX75" fmla="*/ 1820884 w 1857518"/>
              <a:gd name="connsiteY75" fmla="*/ 640233 h 1847198"/>
              <a:gd name="connsiteX76" fmla="*/ 1857518 w 1857518"/>
              <a:gd name="connsiteY76" fmla="*/ 808442 h 1847198"/>
              <a:gd name="connsiteX77" fmla="*/ 1851842 w 1857518"/>
              <a:gd name="connsiteY77" fmla="*/ 829081 h 1847198"/>
              <a:gd name="connsiteX78" fmla="*/ 1841523 w 1857518"/>
              <a:gd name="connsiteY78" fmla="*/ 836305 h 1847198"/>
              <a:gd name="connsiteX79" fmla="*/ 1686214 w 1857518"/>
              <a:gd name="connsiteY79" fmla="*/ 913701 h 1847198"/>
              <a:gd name="connsiteX80" fmla="*/ 1668670 w 1857518"/>
              <a:gd name="connsiteY80" fmla="*/ 940016 h 1847198"/>
              <a:gd name="connsiteX81" fmla="*/ 1665059 w 1857518"/>
              <a:gd name="connsiteY81" fmla="*/ 998322 h 1847198"/>
              <a:gd name="connsiteX82" fmla="*/ 1678474 w 1857518"/>
              <a:gd name="connsiteY82" fmla="*/ 1026184 h 1847198"/>
              <a:gd name="connsiteX83" fmla="*/ 1821916 w 1857518"/>
              <a:gd name="connsiteY83" fmla="*/ 1131960 h 1847198"/>
              <a:gd name="connsiteX84" fmla="*/ 1831720 w 1857518"/>
              <a:gd name="connsiteY84" fmla="*/ 1163950 h 1847198"/>
              <a:gd name="connsiteX85" fmla="*/ 1805404 w 1857518"/>
              <a:gd name="connsiteY85" fmla="*/ 1236703 h 1847198"/>
              <a:gd name="connsiteX86" fmla="*/ 1775478 w 1857518"/>
              <a:gd name="connsiteY86" fmla="*/ 1317711 h 1847198"/>
              <a:gd name="connsiteX87" fmla="*/ 1750195 w 1857518"/>
              <a:gd name="connsiteY87" fmla="*/ 1334223 h 1847198"/>
              <a:gd name="connsiteX88" fmla="*/ 1685698 w 1857518"/>
              <a:gd name="connsiteY88" fmla="*/ 1327515 h 1847198"/>
              <a:gd name="connsiteX89" fmla="*/ 1574247 w 1857518"/>
              <a:gd name="connsiteY89" fmla="*/ 1315648 h 1847198"/>
              <a:gd name="connsiteX90" fmla="*/ 1545868 w 1857518"/>
              <a:gd name="connsiteY90" fmla="*/ 1328547 h 1847198"/>
              <a:gd name="connsiteX91" fmla="*/ 1505622 w 1857518"/>
              <a:gd name="connsiteY91" fmla="*/ 1383241 h 1847198"/>
              <a:gd name="connsiteX92" fmla="*/ 1500978 w 1857518"/>
              <a:gd name="connsiteY92" fmla="*/ 1417811 h 1847198"/>
              <a:gd name="connsiteX93" fmla="*/ 1563411 w 1857518"/>
              <a:gd name="connsiteY93" fmla="*/ 1581892 h 1847198"/>
              <a:gd name="connsiteX94" fmla="*/ 1554124 w 1857518"/>
              <a:gd name="connsiteY94" fmla="*/ 1615430 h 1847198"/>
              <a:gd name="connsiteX95" fmla="*/ 1430805 w 1857518"/>
              <a:gd name="connsiteY95" fmla="*/ 1708822 h 1847198"/>
              <a:gd name="connsiteX96" fmla="*/ 1397266 w 1857518"/>
              <a:gd name="connsiteY96" fmla="*/ 1708306 h 1847198"/>
              <a:gd name="connsiteX97" fmla="*/ 1263628 w 1857518"/>
              <a:gd name="connsiteY97" fmla="*/ 1600467 h 1847198"/>
              <a:gd name="connsiteX98" fmla="*/ 1232154 w 1857518"/>
              <a:gd name="connsiteY98" fmla="*/ 1594275 h 1847198"/>
              <a:gd name="connsiteX99" fmla="*/ 1153725 w 1857518"/>
              <a:gd name="connsiteY99" fmla="*/ 1624202 h 1847198"/>
              <a:gd name="connsiteX100" fmla="*/ 1134634 w 1857518"/>
              <a:gd name="connsiteY100" fmla="*/ 1646905 h 1847198"/>
              <a:gd name="connsiteX101" fmla="*/ 1123798 w 1857518"/>
              <a:gd name="connsiteY101" fmla="*/ 1698503 h 1847198"/>
              <a:gd name="connsiteX102" fmla="*/ 1097999 w 1857518"/>
              <a:gd name="connsiteY102" fmla="*/ 1821821 h 1847198"/>
              <a:gd name="connsiteX103" fmla="*/ 1076329 w 1857518"/>
              <a:gd name="connsiteY103" fmla="*/ 1842460 h 1847198"/>
              <a:gd name="connsiteX104" fmla="*/ 994288 w 1857518"/>
              <a:gd name="connsiteY104" fmla="*/ 1851232 h 1847198"/>
              <a:gd name="connsiteX105" fmla="*/ 959201 w 1857518"/>
              <a:gd name="connsiteY105" fmla="*/ 1852264 h 1847198"/>
              <a:gd name="connsiteX106" fmla="*/ 928759 w 1857518"/>
              <a:gd name="connsiteY106" fmla="*/ 382245 h 1847198"/>
              <a:gd name="connsiteX107" fmla="*/ 386983 w 1857518"/>
              <a:gd name="connsiteY107" fmla="*/ 921957 h 1847198"/>
              <a:gd name="connsiteX108" fmla="*/ 926695 w 1857518"/>
              <a:gd name="connsiteY108" fmla="*/ 1465797 h 1847198"/>
              <a:gd name="connsiteX109" fmla="*/ 1470535 w 1857518"/>
              <a:gd name="connsiteY109" fmla="*/ 924537 h 1847198"/>
              <a:gd name="connsiteX110" fmla="*/ 928759 w 1857518"/>
              <a:gd name="connsiteY110" fmla="*/ 382245 h 1847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857518" h="1847198">
                <a:moveTo>
                  <a:pt x="959201" y="1852264"/>
                </a:moveTo>
                <a:cubicBezTo>
                  <a:pt x="943206" y="1852264"/>
                  <a:pt x="927211" y="1852264"/>
                  <a:pt x="910700" y="1852264"/>
                </a:cubicBezTo>
                <a:cubicBezTo>
                  <a:pt x="900380" y="1848652"/>
                  <a:pt x="894704" y="1840913"/>
                  <a:pt x="891608" y="1830593"/>
                </a:cubicBezTo>
                <a:cubicBezTo>
                  <a:pt x="874065" y="1776931"/>
                  <a:pt x="856006" y="1723270"/>
                  <a:pt x="838463" y="1669608"/>
                </a:cubicBezTo>
                <a:cubicBezTo>
                  <a:pt x="834335" y="1657224"/>
                  <a:pt x="826080" y="1649485"/>
                  <a:pt x="813180" y="1646905"/>
                </a:cubicBezTo>
                <a:cubicBezTo>
                  <a:pt x="785833" y="1640713"/>
                  <a:pt x="757970" y="1635037"/>
                  <a:pt x="730624" y="1628330"/>
                </a:cubicBezTo>
                <a:cubicBezTo>
                  <a:pt x="716176" y="1624718"/>
                  <a:pt x="704309" y="1628330"/>
                  <a:pt x="693990" y="1639165"/>
                </a:cubicBezTo>
                <a:cubicBezTo>
                  <a:pt x="654259" y="1680443"/>
                  <a:pt x="613497" y="1720690"/>
                  <a:pt x="573251" y="1761452"/>
                </a:cubicBezTo>
                <a:cubicBezTo>
                  <a:pt x="563963" y="1770739"/>
                  <a:pt x="553127" y="1772804"/>
                  <a:pt x="542292" y="1766612"/>
                </a:cubicBezTo>
                <a:cubicBezTo>
                  <a:pt x="498950" y="1742361"/>
                  <a:pt x="456123" y="1718110"/>
                  <a:pt x="412782" y="1693859"/>
                </a:cubicBezTo>
                <a:cubicBezTo>
                  <a:pt x="397818" y="1685603"/>
                  <a:pt x="394206" y="1676832"/>
                  <a:pt x="398334" y="1660836"/>
                </a:cubicBezTo>
                <a:cubicBezTo>
                  <a:pt x="412265" y="1605111"/>
                  <a:pt x="426713" y="1549901"/>
                  <a:pt x="440644" y="1494176"/>
                </a:cubicBezTo>
                <a:cubicBezTo>
                  <a:pt x="443741" y="1482308"/>
                  <a:pt x="441676" y="1471473"/>
                  <a:pt x="432904" y="1462185"/>
                </a:cubicBezTo>
                <a:cubicBezTo>
                  <a:pt x="412265" y="1440514"/>
                  <a:pt x="391110" y="1418843"/>
                  <a:pt x="370471" y="1397172"/>
                </a:cubicBezTo>
                <a:cubicBezTo>
                  <a:pt x="362216" y="1388400"/>
                  <a:pt x="351896" y="1385820"/>
                  <a:pt x="340545" y="1388400"/>
                </a:cubicBezTo>
                <a:cubicBezTo>
                  <a:pt x="330226" y="1390464"/>
                  <a:pt x="320422" y="1393044"/>
                  <a:pt x="310618" y="1395108"/>
                </a:cubicBezTo>
                <a:cubicBezTo>
                  <a:pt x="263664" y="1405428"/>
                  <a:pt x="217226" y="1416263"/>
                  <a:pt x="170273" y="1426583"/>
                </a:cubicBezTo>
                <a:cubicBezTo>
                  <a:pt x="157373" y="1429679"/>
                  <a:pt x="147054" y="1425035"/>
                  <a:pt x="141377" y="1413683"/>
                </a:cubicBezTo>
                <a:cubicBezTo>
                  <a:pt x="117642" y="1368277"/>
                  <a:pt x="94423" y="1322355"/>
                  <a:pt x="70689" y="1276949"/>
                </a:cubicBezTo>
                <a:cubicBezTo>
                  <a:pt x="65529" y="1266630"/>
                  <a:pt x="67593" y="1255278"/>
                  <a:pt x="75848" y="1247539"/>
                </a:cubicBezTo>
                <a:cubicBezTo>
                  <a:pt x="119191" y="1207292"/>
                  <a:pt x="163049" y="1166530"/>
                  <a:pt x="206391" y="1126284"/>
                </a:cubicBezTo>
                <a:cubicBezTo>
                  <a:pt x="215162" y="1118544"/>
                  <a:pt x="218258" y="1108225"/>
                  <a:pt x="216710" y="1096873"/>
                </a:cubicBezTo>
                <a:cubicBezTo>
                  <a:pt x="211551" y="1069010"/>
                  <a:pt x="206391" y="1040631"/>
                  <a:pt x="201231" y="1012769"/>
                </a:cubicBezTo>
                <a:cubicBezTo>
                  <a:pt x="199167" y="1000901"/>
                  <a:pt x="192459" y="993162"/>
                  <a:pt x="181108" y="989034"/>
                </a:cubicBezTo>
                <a:cubicBezTo>
                  <a:pt x="142925" y="975103"/>
                  <a:pt x="104743" y="961171"/>
                  <a:pt x="67077" y="947240"/>
                </a:cubicBezTo>
                <a:cubicBezTo>
                  <a:pt x="44890" y="938984"/>
                  <a:pt x="22187" y="931760"/>
                  <a:pt x="0" y="921957"/>
                </a:cubicBezTo>
                <a:cubicBezTo>
                  <a:pt x="0" y="912153"/>
                  <a:pt x="0" y="902866"/>
                  <a:pt x="0" y="893062"/>
                </a:cubicBezTo>
                <a:cubicBezTo>
                  <a:pt x="1548" y="876035"/>
                  <a:pt x="3096" y="859524"/>
                  <a:pt x="4643" y="842496"/>
                </a:cubicBezTo>
                <a:cubicBezTo>
                  <a:pt x="7740" y="809474"/>
                  <a:pt x="12383" y="776451"/>
                  <a:pt x="17543" y="743945"/>
                </a:cubicBezTo>
                <a:cubicBezTo>
                  <a:pt x="19091" y="733109"/>
                  <a:pt x="26831" y="725369"/>
                  <a:pt x="38182" y="723305"/>
                </a:cubicBezTo>
                <a:cubicBezTo>
                  <a:pt x="97003" y="712470"/>
                  <a:pt x="155309" y="702150"/>
                  <a:pt x="214131" y="691315"/>
                </a:cubicBezTo>
                <a:cubicBezTo>
                  <a:pt x="226514" y="689251"/>
                  <a:pt x="234770" y="682543"/>
                  <a:pt x="239929" y="671192"/>
                </a:cubicBezTo>
                <a:cubicBezTo>
                  <a:pt x="248701" y="649521"/>
                  <a:pt x="257989" y="627850"/>
                  <a:pt x="266760" y="606695"/>
                </a:cubicBezTo>
                <a:cubicBezTo>
                  <a:pt x="272436" y="593279"/>
                  <a:pt x="270888" y="581928"/>
                  <a:pt x="262116" y="570060"/>
                </a:cubicBezTo>
                <a:cubicBezTo>
                  <a:pt x="227546" y="525170"/>
                  <a:pt x="193492" y="479764"/>
                  <a:pt x="159437" y="434874"/>
                </a:cubicBezTo>
                <a:cubicBezTo>
                  <a:pt x="150665" y="423007"/>
                  <a:pt x="150665" y="412687"/>
                  <a:pt x="159953" y="401336"/>
                </a:cubicBezTo>
                <a:cubicBezTo>
                  <a:pt x="192975" y="360058"/>
                  <a:pt x="225998" y="319295"/>
                  <a:pt x="259536" y="278017"/>
                </a:cubicBezTo>
                <a:cubicBezTo>
                  <a:pt x="270372" y="265118"/>
                  <a:pt x="279144" y="262538"/>
                  <a:pt x="294623" y="268729"/>
                </a:cubicBezTo>
                <a:cubicBezTo>
                  <a:pt x="348801" y="291433"/>
                  <a:pt x="402978" y="313620"/>
                  <a:pt x="457672" y="336322"/>
                </a:cubicBezTo>
                <a:cubicBezTo>
                  <a:pt x="468507" y="340966"/>
                  <a:pt x="479342" y="340450"/>
                  <a:pt x="489146" y="333743"/>
                </a:cubicBezTo>
                <a:cubicBezTo>
                  <a:pt x="506690" y="321875"/>
                  <a:pt x="523717" y="310008"/>
                  <a:pt x="540744" y="298140"/>
                </a:cubicBezTo>
                <a:cubicBezTo>
                  <a:pt x="548999" y="292464"/>
                  <a:pt x="553127" y="284209"/>
                  <a:pt x="553127" y="273889"/>
                </a:cubicBezTo>
                <a:cubicBezTo>
                  <a:pt x="553127" y="267697"/>
                  <a:pt x="552612" y="261506"/>
                  <a:pt x="552096" y="255830"/>
                </a:cubicBezTo>
                <a:cubicBezTo>
                  <a:pt x="550032" y="228999"/>
                  <a:pt x="547968" y="202684"/>
                  <a:pt x="545904" y="175854"/>
                </a:cubicBezTo>
                <a:cubicBezTo>
                  <a:pt x="543840" y="149023"/>
                  <a:pt x="541776" y="122708"/>
                  <a:pt x="539712" y="95877"/>
                </a:cubicBezTo>
                <a:cubicBezTo>
                  <a:pt x="538680" y="83493"/>
                  <a:pt x="544872" y="73690"/>
                  <a:pt x="556739" y="69562"/>
                </a:cubicBezTo>
                <a:cubicBezTo>
                  <a:pt x="609885" y="51503"/>
                  <a:pt x="663031" y="33444"/>
                  <a:pt x="716176" y="15901"/>
                </a:cubicBezTo>
                <a:cubicBezTo>
                  <a:pt x="719788" y="14869"/>
                  <a:pt x="722884" y="14353"/>
                  <a:pt x="726496" y="14353"/>
                </a:cubicBezTo>
                <a:cubicBezTo>
                  <a:pt x="736299" y="14869"/>
                  <a:pt x="742491" y="21060"/>
                  <a:pt x="748167" y="28800"/>
                </a:cubicBezTo>
                <a:cubicBezTo>
                  <a:pt x="781189" y="76786"/>
                  <a:pt x="814728" y="124772"/>
                  <a:pt x="847750" y="172758"/>
                </a:cubicBezTo>
                <a:cubicBezTo>
                  <a:pt x="855490" y="183593"/>
                  <a:pt x="865810" y="188753"/>
                  <a:pt x="878709" y="187721"/>
                </a:cubicBezTo>
                <a:cubicBezTo>
                  <a:pt x="896252" y="186173"/>
                  <a:pt x="914312" y="185657"/>
                  <a:pt x="931855" y="185657"/>
                </a:cubicBezTo>
                <a:cubicBezTo>
                  <a:pt x="939079" y="185657"/>
                  <a:pt x="944239" y="183077"/>
                  <a:pt x="948366" y="177401"/>
                </a:cubicBezTo>
                <a:cubicBezTo>
                  <a:pt x="950430" y="174822"/>
                  <a:pt x="952494" y="171726"/>
                  <a:pt x="954042" y="169146"/>
                </a:cubicBezTo>
                <a:cubicBezTo>
                  <a:pt x="962814" y="153150"/>
                  <a:pt x="971069" y="137155"/>
                  <a:pt x="979840" y="121676"/>
                </a:cubicBezTo>
                <a:cubicBezTo>
                  <a:pt x="998932" y="85558"/>
                  <a:pt x="1018539" y="49955"/>
                  <a:pt x="1037630" y="13837"/>
                </a:cubicBezTo>
                <a:cubicBezTo>
                  <a:pt x="1043822" y="2485"/>
                  <a:pt x="1053626" y="-2159"/>
                  <a:pt x="1066525" y="937"/>
                </a:cubicBezTo>
                <a:cubicBezTo>
                  <a:pt x="1122251" y="14353"/>
                  <a:pt x="1177976" y="27252"/>
                  <a:pt x="1233702" y="40667"/>
                </a:cubicBezTo>
                <a:cubicBezTo>
                  <a:pt x="1245569" y="43763"/>
                  <a:pt x="1252793" y="52535"/>
                  <a:pt x="1253309" y="64918"/>
                </a:cubicBezTo>
                <a:cubicBezTo>
                  <a:pt x="1253825" y="71626"/>
                  <a:pt x="1253825" y="78334"/>
                  <a:pt x="1254341" y="85042"/>
                </a:cubicBezTo>
                <a:cubicBezTo>
                  <a:pt x="1255888" y="126836"/>
                  <a:pt x="1256921" y="168630"/>
                  <a:pt x="1258468" y="209908"/>
                </a:cubicBezTo>
                <a:cubicBezTo>
                  <a:pt x="1258985" y="221260"/>
                  <a:pt x="1259501" y="233127"/>
                  <a:pt x="1260016" y="244478"/>
                </a:cubicBezTo>
                <a:cubicBezTo>
                  <a:pt x="1260532" y="255830"/>
                  <a:pt x="1266208" y="264602"/>
                  <a:pt x="1276012" y="270277"/>
                </a:cubicBezTo>
                <a:cubicBezTo>
                  <a:pt x="1288395" y="277501"/>
                  <a:pt x="1301295" y="284209"/>
                  <a:pt x="1313678" y="291948"/>
                </a:cubicBezTo>
                <a:cubicBezTo>
                  <a:pt x="1326062" y="299172"/>
                  <a:pt x="1337413" y="298656"/>
                  <a:pt x="1349797" y="291948"/>
                </a:cubicBezTo>
                <a:cubicBezTo>
                  <a:pt x="1400879" y="263570"/>
                  <a:pt x="1451444" y="235191"/>
                  <a:pt x="1502526" y="206812"/>
                </a:cubicBezTo>
                <a:cubicBezTo>
                  <a:pt x="1514394" y="200105"/>
                  <a:pt x="1525745" y="202168"/>
                  <a:pt x="1535033" y="211456"/>
                </a:cubicBezTo>
                <a:cubicBezTo>
                  <a:pt x="1574763" y="251702"/>
                  <a:pt x="1613977" y="292464"/>
                  <a:pt x="1653707" y="332711"/>
                </a:cubicBezTo>
                <a:cubicBezTo>
                  <a:pt x="1664027" y="343546"/>
                  <a:pt x="1665575" y="353350"/>
                  <a:pt x="1657835" y="366249"/>
                </a:cubicBezTo>
                <a:cubicBezTo>
                  <a:pt x="1628424" y="416299"/>
                  <a:pt x="1598497" y="465833"/>
                  <a:pt x="1569087" y="515883"/>
                </a:cubicBezTo>
                <a:cubicBezTo>
                  <a:pt x="1562379" y="527234"/>
                  <a:pt x="1561863" y="539102"/>
                  <a:pt x="1568571" y="550453"/>
                </a:cubicBezTo>
                <a:cubicBezTo>
                  <a:pt x="1576311" y="564384"/>
                  <a:pt x="1583534" y="578316"/>
                  <a:pt x="1591274" y="592247"/>
                </a:cubicBezTo>
                <a:cubicBezTo>
                  <a:pt x="1596950" y="602567"/>
                  <a:pt x="1605721" y="608243"/>
                  <a:pt x="1617589" y="608759"/>
                </a:cubicBezTo>
                <a:cubicBezTo>
                  <a:pt x="1637196" y="610307"/>
                  <a:pt x="1657319" y="611339"/>
                  <a:pt x="1676926" y="612886"/>
                </a:cubicBezTo>
                <a:cubicBezTo>
                  <a:pt x="1717172" y="615466"/>
                  <a:pt x="1757419" y="618046"/>
                  <a:pt x="1797665" y="620626"/>
                </a:cubicBezTo>
                <a:cubicBezTo>
                  <a:pt x="1809016" y="621142"/>
                  <a:pt x="1818304" y="628882"/>
                  <a:pt x="1820884" y="640233"/>
                </a:cubicBezTo>
                <a:cubicBezTo>
                  <a:pt x="1833267" y="695959"/>
                  <a:pt x="1845135" y="752200"/>
                  <a:pt x="1857518" y="808442"/>
                </a:cubicBezTo>
                <a:cubicBezTo>
                  <a:pt x="1859066" y="816181"/>
                  <a:pt x="1857002" y="822889"/>
                  <a:pt x="1851842" y="829081"/>
                </a:cubicBezTo>
                <a:cubicBezTo>
                  <a:pt x="1849262" y="832177"/>
                  <a:pt x="1845135" y="834241"/>
                  <a:pt x="1841523" y="836305"/>
                </a:cubicBezTo>
                <a:cubicBezTo>
                  <a:pt x="1789925" y="862103"/>
                  <a:pt x="1738327" y="887902"/>
                  <a:pt x="1686214" y="913701"/>
                </a:cubicBezTo>
                <a:cubicBezTo>
                  <a:pt x="1675378" y="919377"/>
                  <a:pt x="1669187" y="927633"/>
                  <a:pt x="1668670" y="940016"/>
                </a:cubicBezTo>
                <a:cubicBezTo>
                  <a:pt x="1667639" y="959623"/>
                  <a:pt x="1666090" y="978714"/>
                  <a:pt x="1665059" y="998322"/>
                </a:cubicBezTo>
                <a:cubicBezTo>
                  <a:pt x="1664543" y="1009673"/>
                  <a:pt x="1668670" y="1019477"/>
                  <a:pt x="1678474" y="1026184"/>
                </a:cubicBezTo>
                <a:cubicBezTo>
                  <a:pt x="1726460" y="1061271"/>
                  <a:pt x="1773930" y="1096873"/>
                  <a:pt x="1821916" y="1131960"/>
                </a:cubicBezTo>
                <a:cubicBezTo>
                  <a:pt x="1833267" y="1140215"/>
                  <a:pt x="1836879" y="1150535"/>
                  <a:pt x="1831720" y="1163950"/>
                </a:cubicBezTo>
                <a:cubicBezTo>
                  <a:pt x="1822948" y="1188201"/>
                  <a:pt x="1814176" y="1212452"/>
                  <a:pt x="1805404" y="1236703"/>
                </a:cubicBezTo>
                <a:cubicBezTo>
                  <a:pt x="1795601" y="1263534"/>
                  <a:pt x="1785798" y="1290881"/>
                  <a:pt x="1775478" y="1317711"/>
                </a:cubicBezTo>
                <a:cubicBezTo>
                  <a:pt x="1771350" y="1329063"/>
                  <a:pt x="1761546" y="1335255"/>
                  <a:pt x="1750195" y="1334223"/>
                </a:cubicBezTo>
                <a:cubicBezTo>
                  <a:pt x="1728524" y="1332159"/>
                  <a:pt x="1707369" y="1329579"/>
                  <a:pt x="1685698" y="1327515"/>
                </a:cubicBezTo>
                <a:cubicBezTo>
                  <a:pt x="1648548" y="1323387"/>
                  <a:pt x="1611397" y="1319259"/>
                  <a:pt x="1574247" y="1315648"/>
                </a:cubicBezTo>
                <a:cubicBezTo>
                  <a:pt x="1562379" y="1314616"/>
                  <a:pt x="1553092" y="1318743"/>
                  <a:pt x="1545868" y="1328547"/>
                </a:cubicBezTo>
                <a:cubicBezTo>
                  <a:pt x="1532453" y="1346606"/>
                  <a:pt x="1519553" y="1365181"/>
                  <a:pt x="1505622" y="1383241"/>
                </a:cubicBezTo>
                <a:cubicBezTo>
                  <a:pt x="1497366" y="1394076"/>
                  <a:pt x="1496334" y="1405428"/>
                  <a:pt x="1500978" y="1417811"/>
                </a:cubicBezTo>
                <a:cubicBezTo>
                  <a:pt x="1521617" y="1472505"/>
                  <a:pt x="1542772" y="1527198"/>
                  <a:pt x="1563411" y="1581892"/>
                </a:cubicBezTo>
                <a:cubicBezTo>
                  <a:pt x="1569087" y="1596339"/>
                  <a:pt x="1565991" y="1606143"/>
                  <a:pt x="1554124" y="1615430"/>
                </a:cubicBezTo>
                <a:cubicBezTo>
                  <a:pt x="1512845" y="1646389"/>
                  <a:pt x="1472083" y="1677864"/>
                  <a:pt x="1430805" y="1708822"/>
                </a:cubicBezTo>
                <a:cubicBezTo>
                  <a:pt x="1418938" y="1717594"/>
                  <a:pt x="1408618" y="1717594"/>
                  <a:pt x="1397266" y="1708306"/>
                </a:cubicBezTo>
                <a:cubicBezTo>
                  <a:pt x="1352892" y="1672704"/>
                  <a:pt x="1308003" y="1636585"/>
                  <a:pt x="1263628" y="1600467"/>
                </a:cubicBezTo>
                <a:cubicBezTo>
                  <a:pt x="1253825" y="1592727"/>
                  <a:pt x="1243505" y="1590147"/>
                  <a:pt x="1232154" y="1594275"/>
                </a:cubicBezTo>
                <a:cubicBezTo>
                  <a:pt x="1205839" y="1604079"/>
                  <a:pt x="1179524" y="1613883"/>
                  <a:pt x="1153725" y="1624202"/>
                </a:cubicBezTo>
                <a:cubicBezTo>
                  <a:pt x="1143406" y="1628330"/>
                  <a:pt x="1137214" y="1636070"/>
                  <a:pt x="1134634" y="1646905"/>
                </a:cubicBezTo>
                <a:cubicBezTo>
                  <a:pt x="1131022" y="1663932"/>
                  <a:pt x="1127411" y="1681475"/>
                  <a:pt x="1123798" y="1698503"/>
                </a:cubicBezTo>
                <a:cubicBezTo>
                  <a:pt x="1115027" y="1739781"/>
                  <a:pt x="1106771" y="1780543"/>
                  <a:pt x="1097999" y="1821821"/>
                </a:cubicBezTo>
                <a:cubicBezTo>
                  <a:pt x="1095420" y="1833689"/>
                  <a:pt x="1088196" y="1840913"/>
                  <a:pt x="1076329" y="1842460"/>
                </a:cubicBezTo>
                <a:cubicBezTo>
                  <a:pt x="1048982" y="1846072"/>
                  <a:pt x="1021635" y="1848652"/>
                  <a:pt x="994288" y="1851232"/>
                </a:cubicBezTo>
                <a:cubicBezTo>
                  <a:pt x="980873" y="1850200"/>
                  <a:pt x="970037" y="1851232"/>
                  <a:pt x="959201" y="1852264"/>
                </a:cubicBezTo>
                <a:close/>
                <a:moveTo>
                  <a:pt x="928759" y="382245"/>
                </a:moveTo>
                <a:cubicBezTo>
                  <a:pt x="633620" y="381729"/>
                  <a:pt x="388015" y="619594"/>
                  <a:pt x="386983" y="921957"/>
                </a:cubicBezTo>
                <a:cubicBezTo>
                  <a:pt x="385951" y="1222772"/>
                  <a:pt x="627428" y="1464765"/>
                  <a:pt x="926695" y="1465797"/>
                </a:cubicBezTo>
                <a:cubicBezTo>
                  <a:pt x="1229058" y="1466829"/>
                  <a:pt x="1470019" y="1222772"/>
                  <a:pt x="1470535" y="924537"/>
                </a:cubicBezTo>
                <a:cubicBezTo>
                  <a:pt x="1470535" y="625270"/>
                  <a:pt x="1228026" y="381729"/>
                  <a:pt x="928759" y="382245"/>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2" name="Group 41">
            <a:extLst>
              <a:ext uri="{FF2B5EF4-FFF2-40B4-BE49-F238E27FC236}">
                <a16:creationId xmlns="" xmlns:a16="http://schemas.microsoft.com/office/drawing/2014/main" id="{C394B5F9-D8AC-415E-8C09-4BE415AA2EDA}"/>
              </a:ext>
            </a:extLst>
          </p:cNvPr>
          <p:cNvGrpSpPr/>
          <p:nvPr userDrawn="1"/>
        </p:nvGrpSpPr>
        <p:grpSpPr>
          <a:xfrm rot="14140429">
            <a:off x="1251624" y="1931265"/>
            <a:ext cx="1916415" cy="1725560"/>
            <a:chOff x="6486650" y="2648852"/>
            <a:chExt cx="2745260" cy="2471860"/>
          </a:xfrm>
          <a:solidFill>
            <a:schemeClr val="bg1">
              <a:alpha val="5000"/>
            </a:schemeClr>
          </a:solidFill>
        </p:grpSpPr>
        <p:sp>
          <p:nvSpPr>
            <p:cNvPr id="43" name="Freeform: Shape 42">
              <a:extLst>
                <a:ext uri="{FF2B5EF4-FFF2-40B4-BE49-F238E27FC236}">
                  <a16:creationId xmlns="" xmlns:a16="http://schemas.microsoft.com/office/drawing/2014/main" id="{8EFBED93-CBB4-4C98-8D24-35EE940EECB0}"/>
                </a:ext>
              </a:extLst>
            </p:cNvPr>
            <p:cNvSpPr/>
            <p:nvPr/>
          </p:nvSpPr>
          <p:spPr>
            <a:xfrm>
              <a:off x="6486650" y="3806165"/>
              <a:ext cx="1318090" cy="1314547"/>
            </a:xfrm>
            <a:custGeom>
              <a:avLst/>
              <a:gdLst>
                <a:gd name="connsiteX0" fmla="*/ 0 w 1919435"/>
                <a:gd name="connsiteY0" fmla="*/ 987194 h 1914275"/>
                <a:gd name="connsiteX1" fmla="*/ 37667 w 1919435"/>
                <a:gd name="connsiteY1" fmla="*/ 959846 h 1914275"/>
                <a:gd name="connsiteX2" fmla="*/ 169757 w 1919435"/>
                <a:gd name="connsiteY2" fmla="*/ 922696 h 1914275"/>
                <a:gd name="connsiteX3" fmla="*/ 215163 w 1919435"/>
                <a:gd name="connsiteY3" fmla="*/ 872130 h 1914275"/>
                <a:gd name="connsiteX4" fmla="*/ 217743 w 1919435"/>
                <a:gd name="connsiteY4" fmla="*/ 850459 h 1914275"/>
                <a:gd name="connsiteX5" fmla="*/ 189364 w 1919435"/>
                <a:gd name="connsiteY5" fmla="*/ 797830 h 1914275"/>
                <a:gd name="connsiteX6" fmla="*/ 69657 w 1919435"/>
                <a:gd name="connsiteY6" fmla="*/ 727657 h 1914275"/>
                <a:gd name="connsiteX7" fmla="*/ 43858 w 1919435"/>
                <a:gd name="connsiteY7" fmla="*/ 664708 h 1914275"/>
                <a:gd name="connsiteX8" fmla="*/ 46438 w 1919435"/>
                <a:gd name="connsiteY8" fmla="*/ 655936 h 1914275"/>
                <a:gd name="connsiteX9" fmla="*/ 114547 w 1919435"/>
                <a:gd name="connsiteY9" fmla="*/ 608982 h 1914275"/>
                <a:gd name="connsiteX10" fmla="*/ 241478 w 1919435"/>
                <a:gd name="connsiteY10" fmla="*/ 623429 h 1914275"/>
                <a:gd name="connsiteX11" fmla="*/ 306491 w 1919435"/>
                <a:gd name="connsiteY11" fmla="*/ 593503 h 1914275"/>
                <a:gd name="connsiteX12" fmla="*/ 301331 w 1919435"/>
                <a:gd name="connsiteY12" fmla="*/ 505271 h 1914275"/>
                <a:gd name="connsiteX13" fmla="*/ 222386 w 1919435"/>
                <a:gd name="connsiteY13" fmla="*/ 400527 h 1914275"/>
                <a:gd name="connsiteX14" fmla="*/ 222386 w 1919435"/>
                <a:gd name="connsiteY14" fmla="*/ 342222 h 1914275"/>
                <a:gd name="connsiteX15" fmla="*/ 248185 w 1919435"/>
                <a:gd name="connsiteY15" fmla="*/ 313327 h 1914275"/>
                <a:gd name="connsiteX16" fmla="*/ 303395 w 1919435"/>
                <a:gd name="connsiteY16" fmla="*/ 307135 h 1914275"/>
                <a:gd name="connsiteX17" fmla="*/ 420522 w 1919435"/>
                <a:gd name="connsiteY17" fmla="*/ 373180 h 1914275"/>
                <a:gd name="connsiteX18" fmla="*/ 525265 w 1919435"/>
                <a:gd name="connsiteY18" fmla="*/ 343770 h 1914275"/>
                <a:gd name="connsiteX19" fmla="*/ 527845 w 1919435"/>
                <a:gd name="connsiteY19" fmla="*/ 298364 h 1914275"/>
                <a:gd name="connsiteX20" fmla="*/ 493791 w 1919435"/>
                <a:gd name="connsiteY20" fmla="*/ 166789 h 1914275"/>
                <a:gd name="connsiteX21" fmla="*/ 518557 w 1919435"/>
                <a:gd name="connsiteY21" fmla="*/ 105904 h 1914275"/>
                <a:gd name="connsiteX22" fmla="*/ 537649 w 1919435"/>
                <a:gd name="connsiteY22" fmla="*/ 95585 h 1914275"/>
                <a:gd name="connsiteX23" fmla="*/ 608853 w 1919435"/>
                <a:gd name="connsiteY23" fmla="*/ 113128 h 1914275"/>
                <a:gd name="connsiteX24" fmla="*/ 690894 w 1919435"/>
                <a:gd name="connsiteY24" fmla="*/ 217355 h 1914275"/>
                <a:gd name="connsiteX25" fmla="*/ 802861 w 1919435"/>
                <a:gd name="connsiteY25" fmla="*/ 216839 h 1914275"/>
                <a:gd name="connsiteX26" fmla="*/ 816277 w 1919435"/>
                <a:gd name="connsiteY26" fmla="*/ 169369 h 1914275"/>
                <a:gd name="connsiteX27" fmla="*/ 832788 w 1919435"/>
                <a:gd name="connsiteY27" fmla="*/ 48631 h 1914275"/>
                <a:gd name="connsiteX28" fmla="*/ 877677 w 1919435"/>
                <a:gd name="connsiteY28" fmla="*/ 2193 h 1914275"/>
                <a:gd name="connsiteX29" fmla="*/ 917924 w 1919435"/>
                <a:gd name="connsiteY29" fmla="*/ 645 h 1914275"/>
                <a:gd name="connsiteX30" fmla="*/ 956106 w 1919435"/>
                <a:gd name="connsiteY30" fmla="*/ 31603 h 1914275"/>
                <a:gd name="connsiteX31" fmla="*/ 993772 w 1919435"/>
                <a:gd name="connsiteY31" fmla="*/ 163693 h 1914275"/>
                <a:gd name="connsiteX32" fmla="*/ 1089745 w 1919435"/>
                <a:gd name="connsiteY32" fmla="*/ 217871 h 1914275"/>
                <a:gd name="connsiteX33" fmla="*/ 1120703 w 1919435"/>
                <a:gd name="connsiteY33" fmla="*/ 191040 h 1914275"/>
                <a:gd name="connsiteX34" fmla="*/ 1192940 w 1919435"/>
                <a:gd name="connsiteY34" fmla="*/ 68754 h 1914275"/>
                <a:gd name="connsiteX35" fmla="*/ 1251245 w 1919435"/>
                <a:gd name="connsiteY35" fmla="*/ 44503 h 1914275"/>
                <a:gd name="connsiteX36" fmla="*/ 1309035 w 1919435"/>
                <a:gd name="connsiteY36" fmla="*/ 137895 h 1914275"/>
                <a:gd name="connsiteX37" fmla="*/ 1294587 w 1919435"/>
                <a:gd name="connsiteY37" fmla="*/ 255538 h 1914275"/>
                <a:gd name="connsiteX38" fmla="*/ 1294587 w 1919435"/>
                <a:gd name="connsiteY38" fmla="*/ 267921 h 1914275"/>
                <a:gd name="connsiteX39" fmla="*/ 1399331 w 1919435"/>
                <a:gd name="connsiteY39" fmla="*/ 314359 h 1914275"/>
                <a:gd name="connsiteX40" fmla="*/ 1514394 w 1919435"/>
                <a:gd name="connsiteY40" fmla="*/ 228191 h 1914275"/>
                <a:gd name="connsiteX41" fmla="*/ 1584050 w 1919435"/>
                <a:gd name="connsiteY41" fmla="*/ 229223 h 1914275"/>
                <a:gd name="connsiteX42" fmla="*/ 1594886 w 1919435"/>
                <a:gd name="connsiteY42" fmla="*/ 238510 h 1914275"/>
                <a:gd name="connsiteX43" fmla="*/ 1606754 w 1919435"/>
                <a:gd name="connsiteY43" fmla="*/ 317971 h 1914275"/>
                <a:gd name="connsiteX44" fmla="*/ 1543288 w 1919435"/>
                <a:gd name="connsiteY44" fmla="*/ 430970 h 1914275"/>
                <a:gd name="connsiteX45" fmla="*/ 1552060 w 1919435"/>
                <a:gd name="connsiteY45" fmla="*/ 504239 h 1914275"/>
                <a:gd name="connsiteX46" fmla="*/ 1619137 w 1919435"/>
                <a:gd name="connsiteY46" fmla="*/ 531069 h 1914275"/>
                <a:gd name="connsiteX47" fmla="*/ 1754839 w 1919435"/>
                <a:gd name="connsiteY47" fmla="*/ 495467 h 1914275"/>
                <a:gd name="connsiteX48" fmla="*/ 1812629 w 1919435"/>
                <a:gd name="connsiteY48" fmla="*/ 517654 h 1914275"/>
                <a:gd name="connsiteX49" fmla="*/ 1830172 w 1919435"/>
                <a:gd name="connsiteY49" fmla="*/ 552225 h 1914275"/>
                <a:gd name="connsiteX50" fmla="*/ 1815724 w 1919435"/>
                <a:gd name="connsiteY50" fmla="*/ 603306 h 1914275"/>
                <a:gd name="connsiteX51" fmla="*/ 1699630 w 1919435"/>
                <a:gd name="connsiteY51" fmla="*/ 695666 h 1914275"/>
                <a:gd name="connsiteX52" fmla="*/ 1678990 w 1919435"/>
                <a:gd name="connsiteY52" fmla="*/ 751908 h 1914275"/>
                <a:gd name="connsiteX53" fmla="*/ 1685182 w 1919435"/>
                <a:gd name="connsiteY53" fmla="*/ 774611 h 1914275"/>
                <a:gd name="connsiteX54" fmla="*/ 1732652 w 1919435"/>
                <a:gd name="connsiteY54" fmla="*/ 815373 h 1914275"/>
                <a:gd name="connsiteX55" fmla="*/ 1872998 w 1919435"/>
                <a:gd name="connsiteY55" fmla="*/ 834464 h 1914275"/>
                <a:gd name="connsiteX56" fmla="*/ 1918404 w 1919435"/>
                <a:gd name="connsiteY56" fmla="*/ 879354 h 1914275"/>
                <a:gd name="connsiteX57" fmla="*/ 1919952 w 1919435"/>
                <a:gd name="connsiteY57" fmla="*/ 919600 h 1914275"/>
                <a:gd name="connsiteX58" fmla="*/ 1886930 w 1919435"/>
                <a:gd name="connsiteY58" fmla="*/ 958299 h 1914275"/>
                <a:gd name="connsiteX59" fmla="*/ 1754839 w 1919435"/>
                <a:gd name="connsiteY59" fmla="*/ 995965 h 1914275"/>
                <a:gd name="connsiteX60" fmla="*/ 1701178 w 1919435"/>
                <a:gd name="connsiteY60" fmla="*/ 1085229 h 1914275"/>
                <a:gd name="connsiteX61" fmla="*/ 1728524 w 1919435"/>
                <a:gd name="connsiteY61" fmla="*/ 1121348 h 1914275"/>
                <a:gd name="connsiteX62" fmla="*/ 1849779 w 1919435"/>
                <a:gd name="connsiteY62" fmla="*/ 1192552 h 1914275"/>
                <a:gd name="connsiteX63" fmla="*/ 1876094 w 1919435"/>
                <a:gd name="connsiteY63" fmla="*/ 1253954 h 1914275"/>
                <a:gd name="connsiteX64" fmla="*/ 1875062 w 1919435"/>
                <a:gd name="connsiteY64" fmla="*/ 1260145 h 1914275"/>
                <a:gd name="connsiteX65" fmla="*/ 1802309 w 1919435"/>
                <a:gd name="connsiteY65" fmla="*/ 1312259 h 1914275"/>
                <a:gd name="connsiteX66" fmla="*/ 1675379 w 1919435"/>
                <a:gd name="connsiteY66" fmla="*/ 1296264 h 1914275"/>
                <a:gd name="connsiteX67" fmla="*/ 1611398 w 1919435"/>
                <a:gd name="connsiteY67" fmla="*/ 1329286 h 1914275"/>
                <a:gd name="connsiteX68" fmla="*/ 1610365 w 1919435"/>
                <a:gd name="connsiteY68" fmla="*/ 1405651 h 1914275"/>
                <a:gd name="connsiteX69" fmla="*/ 1692406 w 1919435"/>
                <a:gd name="connsiteY69" fmla="*/ 1514006 h 1914275"/>
                <a:gd name="connsiteX70" fmla="*/ 1692406 w 1919435"/>
                <a:gd name="connsiteY70" fmla="*/ 1584695 h 1914275"/>
                <a:gd name="connsiteX71" fmla="*/ 1689310 w 1919435"/>
                <a:gd name="connsiteY71" fmla="*/ 1588307 h 1914275"/>
                <a:gd name="connsiteX72" fmla="*/ 1600562 w 1919435"/>
                <a:gd name="connsiteY72" fmla="*/ 1605850 h 1914275"/>
                <a:gd name="connsiteX73" fmla="*/ 1490659 w 1919435"/>
                <a:gd name="connsiteY73" fmla="*/ 1543933 h 1914275"/>
                <a:gd name="connsiteX74" fmla="*/ 1415326 w 1919435"/>
                <a:gd name="connsiteY74" fmla="*/ 1554769 h 1914275"/>
                <a:gd name="connsiteX75" fmla="*/ 1391075 w 1919435"/>
                <a:gd name="connsiteY75" fmla="*/ 1622877 h 1914275"/>
                <a:gd name="connsiteX76" fmla="*/ 1426677 w 1919435"/>
                <a:gd name="connsiteY76" fmla="*/ 1760128 h 1914275"/>
                <a:gd name="connsiteX77" fmla="*/ 1406554 w 1919435"/>
                <a:gd name="connsiteY77" fmla="*/ 1811725 h 1914275"/>
                <a:gd name="connsiteX78" fmla="*/ 1370436 w 1919435"/>
                <a:gd name="connsiteY78" fmla="*/ 1830300 h 1914275"/>
                <a:gd name="connsiteX79" fmla="*/ 1316258 w 1919435"/>
                <a:gd name="connsiteY79" fmla="*/ 1815337 h 1914275"/>
                <a:gd name="connsiteX80" fmla="*/ 1231122 w 1919435"/>
                <a:gd name="connsiteY80" fmla="*/ 1707498 h 1914275"/>
                <a:gd name="connsiteX81" fmla="*/ 1121219 w 1919435"/>
                <a:gd name="connsiteY81" fmla="*/ 1698210 h 1914275"/>
                <a:gd name="connsiteX82" fmla="*/ 1106771 w 1919435"/>
                <a:gd name="connsiteY82" fmla="*/ 1727105 h 1914275"/>
                <a:gd name="connsiteX83" fmla="*/ 1087165 w 1919435"/>
                <a:gd name="connsiteY83" fmla="*/ 1868999 h 1914275"/>
                <a:gd name="connsiteX84" fmla="*/ 1050014 w 1919435"/>
                <a:gd name="connsiteY84" fmla="*/ 1919049 h 1914275"/>
                <a:gd name="connsiteX85" fmla="*/ 987581 w 1919435"/>
                <a:gd name="connsiteY85" fmla="*/ 1919049 h 1914275"/>
                <a:gd name="connsiteX86" fmla="*/ 960234 w 1919435"/>
                <a:gd name="connsiteY86" fmla="*/ 1880866 h 1914275"/>
                <a:gd name="connsiteX87" fmla="*/ 921535 w 1919435"/>
                <a:gd name="connsiteY87" fmla="*/ 1744132 h 1914275"/>
                <a:gd name="connsiteX88" fmla="*/ 875614 w 1919435"/>
                <a:gd name="connsiteY88" fmla="*/ 1703886 h 1914275"/>
                <a:gd name="connsiteX89" fmla="*/ 847751 w 1919435"/>
                <a:gd name="connsiteY89" fmla="*/ 1700790 h 1914275"/>
                <a:gd name="connsiteX90" fmla="*/ 800281 w 1919435"/>
                <a:gd name="connsiteY90" fmla="*/ 1727105 h 1914275"/>
                <a:gd name="connsiteX91" fmla="*/ 788414 w 1919435"/>
                <a:gd name="connsiteY91" fmla="*/ 1747228 h 1914275"/>
                <a:gd name="connsiteX92" fmla="*/ 723401 w 1919435"/>
                <a:gd name="connsiteY92" fmla="*/ 1857131 h 1914275"/>
                <a:gd name="connsiteX93" fmla="*/ 674383 w 1919435"/>
                <a:gd name="connsiteY93" fmla="*/ 1877254 h 1914275"/>
                <a:gd name="connsiteX94" fmla="*/ 634652 w 1919435"/>
                <a:gd name="connsiteY94" fmla="*/ 1863839 h 1914275"/>
                <a:gd name="connsiteX95" fmla="*/ 607822 w 1919435"/>
                <a:gd name="connsiteY95" fmla="*/ 1813789 h 1914275"/>
                <a:gd name="connsiteX96" fmla="*/ 624848 w 1919435"/>
                <a:gd name="connsiteY96" fmla="*/ 1672927 h 1914275"/>
                <a:gd name="connsiteX97" fmla="*/ 586150 w 1919435"/>
                <a:gd name="connsiteY97" fmla="*/ 1607398 h 1914275"/>
                <a:gd name="connsiteX98" fmla="*/ 514430 w 1919435"/>
                <a:gd name="connsiteY98" fmla="*/ 1611010 h 1914275"/>
                <a:gd name="connsiteX99" fmla="*/ 413814 w 1919435"/>
                <a:gd name="connsiteY99" fmla="*/ 1687375 h 1914275"/>
                <a:gd name="connsiteX100" fmla="*/ 324550 w 1919435"/>
                <a:gd name="connsiteY100" fmla="*/ 1682215 h 1914275"/>
                <a:gd name="connsiteX101" fmla="*/ 316810 w 1919435"/>
                <a:gd name="connsiteY101" fmla="*/ 1674475 h 1914275"/>
                <a:gd name="connsiteX102" fmla="*/ 309071 w 1919435"/>
                <a:gd name="connsiteY102" fmla="*/ 1612558 h 1914275"/>
                <a:gd name="connsiteX103" fmla="*/ 376148 w 1919435"/>
                <a:gd name="connsiteY103" fmla="*/ 1492851 h 1914275"/>
                <a:gd name="connsiteX104" fmla="*/ 387499 w 1919435"/>
                <a:gd name="connsiteY104" fmla="*/ 1456217 h 1914275"/>
                <a:gd name="connsiteX105" fmla="*/ 297203 w 1919435"/>
                <a:gd name="connsiteY105" fmla="*/ 1391720 h 1914275"/>
                <a:gd name="connsiteX106" fmla="*/ 158405 w 1919435"/>
                <a:gd name="connsiteY106" fmla="*/ 1427838 h 1914275"/>
                <a:gd name="connsiteX107" fmla="*/ 114031 w 1919435"/>
                <a:gd name="connsiteY107" fmla="*/ 1412875 h 1914275"/>
                <a:gd name="connsiteX108" fmla="*/ 91844 w 1919435"/>
                <a:gd name="connsiteY108" fmla="*/ 1373660 h 1914275"/>
                <a:gd name="connsiteX109" fmla="*/ 106808 w 1919435"/>
                <a:gd name="connsiteY109" fmla="*/ 1315871 h 1914275"/>
                <a:gd name="connsiteX110" fmla="*/ 209487 w 1919435"/>
                <a:gd name="connsiteY110" fmla="*/ 1234347 h 1914275"/>
                <a:gd name="connsiteX111" fmla="*/ 236834 w 1919435"/>
                <a:gd name="connsiteY111" fmla="*/ 1151274 h 1914275"/>
                <a:gd name="connsiteX112" fmla="*/ 181624 w 1919435"/>
                <a:gd name="connsiteY112" fmla="*/ 1104836 h 1914275"/>
                <a:gd name="connsiteX113" fmla="*/ 52114 w 1919435"/>
                <a:gd name="connsiteY113" fmla="*/ 1087293 h 1914275"/>
                <a:gd name="connsiteX114" fmla="*/ 1032 w 1919435"/>
                <a:gd name="connsiteY114" fmla="*/ 1051175 h 1914275"/>
                <a:gd name="connsiteX115" fmla="*/ 0 w 1919435"/>
                <a:gd name="connsiteY115" fmla="*/ 987194 h 1914275"/>
                <a:gd name="connsiteX116" fmla="*/ 1198616 w 1919435"/>
                <a:gd name="connsiteY116" fmla="*/ 960879 h 1914275"/>
                <a:gd name="connsiteX117" fmla="*/ 958686 w 1919435"/>
                <a:gd name="connsiteY117" fmla="*/ 720949 h 1914275"/>
                <a:gd name="connsiteX118" fmla="*/ 720304 w 1919435"/>
                <a:gd name="connsiteY118" fmla="*/ 959331 h 1914275"/>
                <a:gd name="connsiteX119" fmla="*/ 957654 w 1919435"/>
                <a:gd name="connsiteY119" fmla="*/ 1198744 h 1914275"/>
                <a:gd name="connsiteX120" fmla="*/ 1198616 w 1919435"/>
                <a:gd name="connsiteY120" fmla="*/ 960879 h 19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919435" h="1914275">
                  <a:moveTo>
                    <a:pt x="0" y="987194"/>
                  </a:moveTo>
                  <a:cubicBezTo>
                    <a:pt x="8256" y="971714"/>
                    <a:pt x="21155" y="963975"/>
                    <a:pt x="37667" y="959846"/>
                  </a:cubicBezTo>
                  <a:cubicBezTo>
                    <a:pt x="82041" y="947979"/>
                    <a:pt x="125383" y="934564"/>
                    <a:pt x="169757" y="922696"/>
                  </a:cubicBezTo>
                  <a:cubicBezTo>
                    <a:pt x="196587" y="915473"/>
                    <a:pt x="212583" y="900509"/>
                    <a:pt x="215163" y="872130"/>
                  </a:cubicBezTo>
                  <a:cubicBezTo>
                    <a:pt x="215679" y="864907"/>
                    <a:pt x="216710" y="857683"/>
                    <a:pt x="217743" y="850459"/>
                  </a:cubicBezTo>
                  <a:cubicBezTo>
                    <a:pt x="220323" y="826209"/>
                    <a:pt x="209487" y="809697"/>
                    <a:pt x="189364" y="797830"/>
                  </a:cubicBezTo>
                  <a:cubicBezTo>
                    <a:pt x="149118" y="774611"/>
                    <a:pt x="109388" y="750876"/>
                    <a:pt x="69657" y="727657"/>
                  </a:cubicBezTo>
                  <a:cubicBezTo>
                    <a:pt x="40246" y="710629"/>
                    <a:pt x="35087" y="697730"/>
                    <a:pt x="43858" y="664708"/>
                  </a:cubicBezTo>
                  <a:cubicBezTo>
                    <a:pt x="44890" y="661612"/>
                    <a:pt x="45406" y="658516"/>
                    <a:pt x="46438" y="655936"/>
                  </a:cubicBezTo>
                  <a:cubicBezTo>
                    <a:pt x="59337" y="613110"/>
                    <a:pt x="70689" y="604854"/>
                    <a:pt x="114547" y="608982"/>
                  </a:cubicBezTo>
                  <a:cubicBezTo>
                    <a:pt x="156857" y="613110"/>
                    <a:pt x="199167" y="617754"/>
                    <a:pt x="241478" y="623429"/>
                  </a:cubicBezTo>
                  <a:cubicBezTo>
                    <a:pt x="275016" y="627557"/>
                    <a:pt x="289463" y="621881"/>
                    <a:pt x="306491" y="593503"/>
                  </a:cubicBezTo>
                  <a:cubicBezTo>
                    <a:pt x="330741" y="554288"/>
                    <a:pt x="329710" y="541905"/>
                    <a:pt x="301331" y="505271"/>
                  </a:cubicBezTo>
                  <a:cubicBezTo>
                    <a:pt x="274500" y="470700"/>
                    <a:pt x="248185" y="435614"/>
                    <a:pt x="222386" y="400527"/>
                  </a:cubicBezTo>
                  <a:cubicBezTo>
                    <a:pt x="206907" y="379888"/>
                    <a:pt x="206907" y="362861"/>
                    <a:pt x="222386" y="342222"/>
                  </a:cubicBezTo>
                  <a:cubicBezTo>
                    <a:pt x="230126" y="331902"/>
                    <a:pt x="238382" y="321583"/>
                    <a:pt x="248185" y="313327"/>
                  </a:cubicBezTo>
                  <a:cubicBezTo>
                    <a:pt x="267792" y="296816"/>
                    <a:pt x="281208" y="294752"/>
                    <a:pt x="303395" y="307135"/>
                  </a:cubicBezTo>
                  <a:cubicBezTo>
                    <a:pt x="342609" y="328806"/>
                    <a:pt x="382856" y="348929"/>
                    <a:pt x="420522" y="373180"/>
                  </a:cubicBezTo>
                  <a:cubicBezTo>
                    <a:pt x="463864" y="401043"/>
                    <a:pt x="493791" y="382468"/>
                    <a:pt x="525265" y="343770"/>
                  </a:cubicBezTo>
                  <a:cubicBezTo>
                    <a:pt x="535585" y="330870"/>
                    <a:pt x="531973" y="313843"/>
                    <a:pt x="527845" y="298364"/>
                  </a:cubicBezTo>
                  <a:cubicBezTo>
                    <a:pt x="516493" y="254506"/>
                    <a:pt x="505142" y="210647"/>
                    <a:pt x="493791" y="166789"/>
                  </a:cubicBezTo>
                  <a:cubicBezTo>
                    <a:pt x="485535" y="135315"/>
                    <a:pt x="490694" y="122415"/>
                    <a:pt x="518557" y="105904"/>
                  </a:cubicBezTo>
                  <a:cubicBezTo>
                    <a:pt x="524749" y="102292"/>
                    <a:pt x="530941" y="98680"/>
                    <a:pt x="537649" y="95585"/>
                  </a:cubicBezTo>
                  <a:cubicBezTo>
                    <a:pt x="571187" y="80105"/>
                    <a:pt x="586150" y="83717"/>
                    <a:pt x="608853" y="113128"/>
                  </a:cubicBezTo>
                  <a:cubicBezTo>
                    <a:pt x="636200" y="147698"/>
                    <a:pt x="663547" y="182785"/>
                    <a:pt x="690894" y="217355"/>
                  </a:cubicBezTo>
                  <a:cubicBezTo>
                    <a:pt x="716693" y="249346"/>
                    <a:pt x="777062" y="249346"/>
                    <a:pt x="802861" y="216839"/>
                  </a:cubicBezTo>
                  <a:cubicBezTo>
                    <a:pt x="813697" y="202908"/>
                    <a:pt x="813697" y="185365"/>
                    <a:pt x="816277" y="169369"/>
                  </a:cubicBezTo>
                  <a:cubicBezTo>
                    <a:pt x="822468" y="129123"/>
                    <a:pt x="827628" y="88877"/>
                    <a:pt x="832788" y="48631"/>
                  </a:cubicBezTo>
                  <a:cubicBezTo>
                    <a:pt x="836916" y="16640"/>
                    <a:pt x="845687" y="7868"/>
                    <a:pt x="877677" y="2193"/>
                  </a:cubicBezTo>
                  <a:cubicBezTo>
                    <a:pt x="891093" y="-387"/>
                    <a:pt x="904509" y="-387"/>
                    <a:pt x="917924" y="645"/>
                  </a:cubicBezTo>
                  <a:cubicBezTo>
                    <a:pt x="937531" y="1677"/>
                    <a:pt x="950947" y="11996"/>
                    <a:pt x="956106" y="31603"/>
                  </a:cubicBezTo>
                  <a:cubicBezTo>
                    <a:pt x="968490" y="75461"/>
                    <a:pt x="981389" y="119835"/>
                    <a:pt x="993772" y="163693"/>
                  </a:cubicBezTo>
                  <a:cubicBezTo>
                    <a:pt x="1006672" y="208584"/>
                    <a:pt x="1043822" y="229739"/>
                    <a:pt x="1089745" y="217871"/>
                  </a:cubicBezTo>
                  <a:cubicBezTo>
                    <a:pt x="1104707" y="214259"/>
                    <a:pt x="1113479" y="203424"/>
                    <a:pt x="1120703" y="191040"/>
                  </a:cubicBezTo>
                  <a:cubicBezTo>
                    <a:pt x="1144438" y="150278"/>
                    <a:pt x="1168689" y="109516"/>
                    <a:pt x="1192940" y="68754"/>
                  </a:cubicBezTo>
                  <a:cubicBezTo>
                    <a:pt x="1208419" y="42439"/>
                    <a:pt x="1221835" y="36763"/>
                    <a:pt x="1251245" y="44503"/>
                  </a:cubicBezTo>
                  <a:cubicBezTo>
                    <a:pt x="1310067" y="59466"/>
                    <a:pt x="1317806" y="72366"/>
                    <a:pt x="1309035" y="137895"/>
                  </a:cubicBezTo>
                  <a:cubicBezTo>
                    <a:pt x="1303875" y="177109"/>
                    <a:pt x="1299231" y="216323"/>
                    <a:pt x="1294587" y="255538"/>
                  </a:cubicBezTo>
                  <a:cubicBezTo>
                    <a:pt x="1294071" y="259665"/>
                    <a:pt x="1294071" y="263793"/>
                    <a:pt x="1294587" y="267921"/>
                  </a:cubicBezTo>
                  <a:cubicBezTo>
                    <a:pt x="1301295" y="309715"/>
                    <a:pt x="1364760" y="338610"/>
                    <a:pt x="1399331" y="314359"/>
                  </a:cubicBezTo>
                  <a:cubicBezTo>
                    <a:pt x="1438545" y="286496"/>
                    <a:pt x="1476211" y="257085"/>
                    <a:pt x="1514394" y="228191"/>
                  </a:cubicBezTo>
                  <a:cubicBezTo>
                    <a:pt x="1542256" y="207036"/>
                    <a:pt x="1556188" y="207552"/>
                    <a:pt x="1584050" y="229223"/>
                  </a:cubicBezTo>
                  <a:cubicBezTo>
                    <a:pt x="1587663" y="232319"/>
                    <a:pt x="1591274" y="234898"/>
                    <a:pt x="1594886" y="238510"/>
                  </a:cubicBezTo>
                  <a:cubicBezTo>
                    <a:pt x="1627393" y="269469"/>
                    <a:pt x="1628941" y="278757"/>
                    <a:pt x="1606754" y="317971"/>
                  </a:cubicBezTo>
                  <a:cubicBezTo>
                    <a:pt x="1585599" y="355637"/>
                    <a:pt x="1565475" y="393819"/>
                    <a:pt x="1543288" y="430970"/>
                  </a:cubicBezTo>
                  <a:cubicBezTo>
                    <a:pt x="1527293" y="458317"/>
                    <a:pt x="1534517" y="481020"/>
                    <a:pt x="1552060" y="504239"/>
                  </a:cubicBezTo>
                  <a:cubicBezTo>
                    <a:pt x="1569604" y="527458"/>
                    <a:pt x="1589726" y="538809"/>
                    <a:pt x="1619137" y="531069"/>
                  </a:cubicBezTo>
                  <a:cubicBezTo>
                    <a:pt x="1664543" y="519202"/>
                    <a:pt x="1709949" y="507850"/>
                    <a:pt x="1754839" y="495467"/>
                  </a:cubicBezTo>
                  <a:cubicBezTo>
                    <a:pt x="1783734" y="487727"/>
                    <a:pt x="1796634" y="492371"/>
                    <a:pt x="1812629" y="517654"/>
                  </a:cubicBezTo>
                  <a:cubicBezTo>
                    <a:pt x="1819853" y="528490"/>
                    <a:pt x="1826044" y="539841"/>
                    <a:pt x="1830172" y="552225"/>
                  </a:cubicBezTo>
                  <a:cubicBezTo>
                    <a:pt x="1837912" y="574412"/>
                    <a:pt x="1834299" y="588343"/>
                    <a:pt x="1815724" y="603306"/>
                  </a:cubicBezTo>
                  <a:cubicBezTo>
                    <a:pt x="1777026" y="634265"/>
                    <a:pt x="1738844" y="665224"/>
                    <a:pt x="1699630" y="695666"/>
                  </a:cubicBezTo>
                  <a:cubicBezTo>
                    <a:pt x="1680022" y="710629"/>
                    <a:pt x="1674862" y="729205"/>
                    <a:pt x="1678990" y="751908"/>
                  </a:cubicBezTo>
                  <a:cubicBezTo>
                    <a:pt x="1680539" y="759647"/>
                    <a:pt x="1683119" y="766871"/>
                    <a:pt x="1685182" y="774611"/>
                  </a:cubicBezTo>
                  <a:cubicBezTo>
                    <a:pt x="1691890" y="798862"/>
                    <a:pt x="1707885" y="812277"/>
                    <a:pt x="1732652" y="815373"/>
                  </a:cubicBezTo>
                  <a:cubicBezTo>
                    <a:pt x="1779606" y="821565"/>
                    <a:pt x="1826560" y="828272"/>
                    <a:pt x="1872998" y="834464"/>
                  </a:cubicBezTo>
                  <a:cubicBezTo>
                    <a:pt x="1900861" y="838076"/>
                    <a:pt x="1915308" y="851491"/>
                    <a:pt x="1918404" y="879354"/>
                  </a:cubicBezTo>
                  <a:cubicBezTo>
                    <a:pt x="1919952" y="892770"/>
                    <a:pt x="1921500" y="906185"/>
                    <a:pt x="1919952" y="919600"/>
                  </a:cubicBezTo>
                  <a:cubicBezTo>
                    <a:pt x="1917372" y="940755"/>
                    <a:pt x="1906536" y="952623"/>
                    <a:pt x="1886930" y="958299"/>
                  </a:cubicBezTo>
                  <a:cubicBezTo>
                    <a:pt x="1843071" y="970682"/>
                    <a:pt x="1798697" y="983065"/>
                    <a:pt x="1754839" y="995965"/>
                  </a:cubicBezTo>
                  <a:cubicBezTo>
                    <a:pt x="1712013" y="1008348"/>
                    <a:pt x="1692406" y="1040855"/>
                    <a:pt x="1701178" y="1085229"/>
                  </a:cubicBezTo>
                  <a:cubicBezTo>
                    <a:pt x="1704273" y="1102256"/>
                    <a:pt x="1714077" y="1113092"/>
                    <a:pt x="1728524" y="1121348"/>
                  </a:cubicBezTo>
                  <a:cubicBezTo>
                    <a:pt x="1768771" y="1145083"/>
                    <a:pt x="1809016" y="1168817"/>
                    <a:pt x="1849779" y="1192552"/>
                  </a:cubicBezTo>
                  <a:cubicBezTo>
                    <a:pt x="1879706" y="1210096"/>
                    <a:pt x="1884350" y="1220415"/>
                    <a:pt x="1876094" y="1253954"/>
                  </a:cubicBezTo>
                  <a:cubicBezTo>
                    <a:pt x="1875578" y="1256018"/>
                    <a:pt x="1875578" y="1258082"/>
                    <a:pt x="1875062" y="1260145"/>
                  </a:cubicBezTo>
                  <a:cubicBezTo>
                    <a:pt x="1862678" y="1300908"/>
                    <a:pt x="1848747" y="1321031"/>
                    <a:pt x="1802309" y="1312259"/>
                  </a:cubicBezTo>
                  <a:cubicBezTo>
                    <a:pt x="1760515" y="1304003"/>
                    <a:pt x="1717689" y="1302456"/>
                    <a:pt x="1675379" y="1296264"/>
                  </a:cubicBezTo>
                  <a:cubicBezTo>
                    <a:pt x="1645452" y="1292136"/>
                    <a:pt x="1625845" y="1304003"/>
                    <a:pt x="1611398" y="1329286"/>
                  </a:cubicBezTo>
                  <a:cubicBezTo>
                    <a:pt x="1596434" y="1355085"/>
                    <a:pt x="1589726" y="1379336"/>
                    <a:pt x="1610365" y="1405651"/>
                  </a:cubicBezTo>
                  <a:cubicBezTo>
                    <a:pt x="1638228" y="1441254"/>
                    <a:pt x="1665059" y="1477888"/>
                    <a:pt x="1692406" y="1514006"/>
                  </a:cubicBezTo>
                  <a:cubicBezTo>
                    <a:pt x="1715109" y="1543417"/>
                    <a:pt x="1715109" y="1555285"/>
                    <a:pt x="1692406" y="1584695"/>
                  </a:cubicBezTo>
                  <a:cubicBezTo>
                    <a:pt x="1691374" y="1585727"/>
                    <a:pt x="1690342" y="1587275"/>
                    <a:pt x="1689310" y="1588307"/>
                  </a:cubicBezTo>
                  <a:cubicBezTo>
                    <a:pt x="1659383" y="1620298"/>
                    <a:pt x="1647516" y="1634229"/>
                    <a:pt x="1600562" y="1605850"/>
                  </a:cubicBezTo>
                  <a:cubicBezTo>
                    <a:pt x="1564444" y="1584179"/>
                    <a:pt x="1526261" y="1565604"/>
                    <a:pt x="1490659" y="1543933"/>
                  </a:cubicBezTo>
                  <a:cubicBezTo>
                    <a:pt x="1461248" y="1526390"/>
                    <a:pt x="1438545" y="1536709"/>
                    <a:pt x="1415326" y="1554769"/>
                  </a:cubicBezTo>
                  <a:cubicBezTo>
                    <a:pt x="1392107" y="1572312"/>
                    <a:pt x="1382819" y="1593467"/>
                    <a:pt x="1391075" y="1622877"/>
                  </a:cubicBezTo>
                  <a:cubicBezTo>
                    <a:pt x="1403974" y="1668284"/>
                    <a:pt x="1415326" y="1714205"/>
                    <a:pt x="1426677" y="1760128"/>
                  </a:cubicBezTo>
                  <a:cubicBezTo>
                    <a:pt x="1432870" y="1784894"/>
                    <a:pt x="1427710" y="1798310"/>
                    <a:pt x="1406554" y="1811725"/>
                  </a:cubicBezTo>
                  <a:cubicBezTo>
                    <a:pt x="1395203" y="1818949"/>
                    <a:pt x="1383335" y="1825657"/>
                    <a:pt x="1370436" y="1830300"/>
                  </a:cubicBezTo>
                  <a:cubicBezTo>
                    <a:pt x="1347733" y="1838556"/>
                    <a:pt x="1331222" y="1834428"/>
                    <a:pt x="1316258" y="1815337"/>
                  </a:cubicBezTo>
                  <a:cubicBezTo>
                    <a:pt x="1287879" y="1779735"/>
                    <a:pt x="1259501" y="1743616"/>
                    <a:pt x="1231122" y="1707498"/>
                  </a:cubicBezTo>
                  <a:cubicBezTo>
                    <a:pt x="1203775" y="1673443"/>
                    <a:pt x="1154242" y="1668800"/>
                    <a:pt x="1121219" y="1698210"/>
                  </a:cubicBezTo>
                  <a:cubicBezTo>
                    <a:pt x="1112447" y="1705950"/>
                    <a:pt x="1108320" y="1715753"/>
                    <a:pt x="1106771" y="1727105"/>
                  </a:cubicBezTo>
                  <a:cubicBezTo>
                    <a:pt x="1100064" y="1774575"/>
                    <a:pt x="1092324" y="1821529"/>
                    <a:pt x="1087165" y="1868999"/>
                  </a:cubicBezTo>
                  <a:cubicBezTo>
                    <a:pt x="1084068" y="1893766"/>
                    <a:pt x="1074265" y="1911309"/>
                    <a:pt x="1050014" y="1919049"/>
                  </a:cubicBezTo>
                  <a:cubicBezTo>
                    <a:pt x="1029375" y="1919049"/>
                    <a:pt x="1008220" y="1919049"/>
                    <a:pt x="987581" y="1919049"/>
                  </a:cubicBezTo>
                  <a:cubicBezTo>
                    <a:pt x="973133" y="1910277"/>
                    <a:pt x="964878" y="1897377"/>
                    <a:pt x="960234" y="1880866"/>
                  </a:cubicBezTo>
                  <a:cubicBezTo>
                    <a:pt x="947851" y="1835460"/>
                    <a:pt x="933919" y="1790054"/>
                    <a:pt x="921535" y="1744132"/>
                  </a:cubicBezTo>
                  <a:cubicBezTo>
                    <a:pt x="914828" y="1719881"/>
                    <a:pt x="899865" y="1706982"/>
                    <a:pt x="875614" y="1703886"/>
                  </a:cubicBezTo>
                  <a:cubicBezTo>
                    <a:pt x="866326" y="1702854"/>
                    <a:pt x="857038" y="1701306"/>
                    <a:pt x="847751" y="1700790"/>
                  </a:cubicBezTo>
                  <a:cubicBezTo>
                    <a:pt x="826080" y="1699242"/>
                    <a:pt x="811117" y="1709046"/>
                    <a:pt x="800281" y="1727105"/>
                  </a:cubicBezTo>
                  <a:cubicBezTo>
                    <a:pt x="796153" y="1733813"/>
                    <a:pt x="792541" y="1740520"/>
                    <a:pt x="788414" y="1747228"/>
                  </a:cubicBezTo>
                  <a:cubicBezTo>
                    <a:pt x="766742" y="1783862"/>
                    <a:pt x="745587" y="1821013"/>
                    <a:pt x="723401" y="1857131"/>
                  </a:cubicBezTo>
                  <a:cubicBezTo>
                    <a:pt x="711533" y="1877254"/>
                    <a:pt x="697085" y="1882414"/>
                    <a:pt x="674383" y="1877254"/>
                  </a:cubicBezTo>
                  <a:cubicBezTo>
                    <a:pt x="660451" y="1874158"/>
                    <a:pt x="647552" y="1869515"/>
                    <a:pt x="634652" y="1863839"/>
                  </a:cubicBezTo>
                  <a:cubicBezTo>
                    <a:pt x="611949" y="1853003"/>
                    <a:pt x="604726" y="1839072"/>
                    <a:pt x="607822" y="1813789"/>
                  </a:cubicBezTo>
                  <a:cubicBezTo>
                    <a:pt x="613497" y="1766835"/>
                    <a:pt x="618141" y="1719881"/>
                    <a:pt x="624848" y="1672927"/>
                  </a:cubicBezTo>
                  <a:cubicBezTo>
                    <a:pt x="629492" y="1639905"/>
                    <a:pt x="611949" y="1621846"/>
                    <a:pt x="586150" y="1607398"/>
                  </a:cubicBezTo>
                  <a:cubicBezTo>
                    <a:pt x="560868" y="1593467"/>
                    <a:pt x="538165" y="1591403"/>
                    <a:pt x="514430" y="1611010"/>
                  </a:cubicBezTo>
                  <a:cubicBezTo>
                    <a:pt x="481407" y="1637325"/>
                    <a:pt x="446836" y="1661576"/>
                    <a:pt x="413814" y="1687375"/>
                  </a:cubicBezTo>
                  <a:cubicBezTo>
                    <a:pt x="380276" y="1713690"/>
                    <a:pt x="365828" y="1719365"/>
                    <a:pt x="324550" y="1682215"/>
                  </a:cubicBezTo>
                  <a:cubicBezTo>
                    <a:pt x="321970" y="1679635"/>
                    <a:pt x="319390" y="1677055"/>
                    <a:pt x="316810" y="1674475"/>
                  </a:cubicBezTo>
                  <a:cubicBezTo>
                    <a:pt x="296687" y="1653836"/>
                    <a:pt x="294623" y="1637841"/>
                    <a:pt x="309071" y="1612558"/>
                  </a:cubicBezTo>
                  <a:cubicBezTo>
                    <a:pt x="331258" y="1572828"/>
                    <a:pt x="353960" y="1532581"/>
                    <a:pt x="376148" y="1492851"/>
                  </a:cubicBezTo>
                  <a:cubicBezTo>
                    <a:pt x="382339" y="1481500"/>
                    <a:pt x="389047" y="1470148"/>
                    <a:pt x="387499" y="1456217"/>
                  </a:cubicBezTo>
                  <a:cubicBezTo>
                    <a:pt x="383887" y="1414423"/>
                    <a:pt x="337449" y="1381400"/>
                    <a:pt x="297203" y="1391720"/>
                  </a:cubicBezTo>
                  <a:cubicBezTo>
                    <a:pt x="250765" y="1403587"/>
                    <a:pt x="204327" y="1415455"/>
                    <a:pt x="158405" y="1427838"/>
                  </a:cubicBezTo>
                  <a:cubicBezTo>
                    <a:pt x="139830" y="1432998"/>
                    <a:pt x="125899" y="1427322"/>
                    <a:pt x="114031" y="1412875"/>
                  </a:cubicBezTo>
                  <a:cubicBezTo>
                    <a:pt x="104228" y="1401007"/>
                    <a:pt x="98036" y="1387592"/>
                    <a:pt x="91844" y="1373660"/>
                  </a:cubicBezTo>
                  <a:cubicBezTo>
                    <a:pt x="81525" y="1349409"/>
                    <a:pt x="86169" y="1331866"/>
                    <a:pt x="106808" y="1315871"/>
                  </a:cubicBezTo>
                  <a:cubicBezTo>
                    <a:pt x="140862" y="1288524"/>
                    <a:pt x="175432" y="1261693"/>
                    <a:pt x="209487" y="1234347"/>
                  </a:cubicBezTo>
                  <a:cubicBezTo>
                    <a:pt x="245605" y="1206484"/>
                    <a:pt x="248701" y="1194616"/>
                    <a:pt x="236834" y="1151274"/>
                  </a:cubicBezTo>
                  <a:cubicBezTo>
                    <a:pt x="228578" y="1122896"/>
                    <a:pt x="211551" y="1107932"/>
                    <a:pt x="181624" y="1104836"/>
                  </a:cubicBezTo>
                  <a:cubicBezTo>
                    <a:pt x="138282" y="1100192"/>
                    <a:pt x="95456" y="1091937"/>
                    <a:pt x="52114" y="1087293"/>
                  </a:cubicBezTo>
                  <a:cubicBezTo>
                    <a:pt x="27347" y="1084713"/>
                    <a:pt x="9804" y="1074910"/>
                    <a:pt x="1032" y="1051175"/>
                  </a:cubicBezTo>
                  <a:cubicBezTo>
                    <a:pt x="0" y="1028988"/>
                    <a:pt x="0" y="1008348"/>
                    <a:pt x="0" y="987194"/>
                  </a:cubicBezTo>
                  <a:close/>
                  <a:moveTo>
                    <a:pt x="1198616" y="960879"/>
                  </a:moveTo>
                  <a:cubicBezTo>
                    <a:pt x="1200163" y="838592"/>
                    <a:pt x="1104192" y="720433"/>
                    <a:pt x="958686" y="720949"/>
                  </a:cubicBezTo>
                  <a:cubicBezTo>
                    <a:pt x="824016" y="721465"/>
                    <a:pt x="720821" y="824145"/>
                    <a:pt x="720304" y="959331"/>
                  </a:cubicBezTo>
                  <a:cubicBezTo>
                    <a:pt x="719788" y="1096581"/>
                    <a:pt x="827628" y="1197712"/>
                    <a:pt x="957654" y="1198744"/>
                  </a:cubicBezTo>
                  <a:cubicBezTo>
                    <a:pt x="1090776" y="1199776"/>
                    <a:pt x="1198100" y="1092969"/>
                    <a:pt x="1198616" y="960879"/>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44" name="Group 43">
              <a:extLst>
                <a:ext uri="{FF2B5EF4-FFF2-40B4-BE49-F238E27FC236}">
                  <a16:creationId xmlns="" xmlns:a16="http://schemas.microsoft.com/office/drawing/2014/main" id="{2A8F8B1D-3A60-433E-8DEA-E9695D76ACF7}"/>
                </a:ext>
              </a:extLst>
            </p:cNvPr>
            <p:cNvGrpSpPr/>
            <p:nvPr/>
          </p:nvGrpSpPr>
          <p:grpSpPr>
            <a:xfrm>
              <a:off x="7392963" y="2648852"/>
              <a:ext cx="1838947" cy="1835405"/>
              <a:chOff x="7167947" y="1624190"/>
              <a:chExt cx="2677922" cy="2672763"/>
            </a:xfrm>
            <a:grpFill/>
          </p:grpSpPr>
          <p:sp>
            <p:nvSpPr>
              <p:cNvPr id="45" name="Freeform: Shape 44">
                <a:extLst>
                  <a:ext uri="{FF2B5EF4-FFF2-40B4-BE49-F238E27FC236}">
                    <a16:creationId xmlns="" xmlns:a16="http://schemas.microsoft.com/office/drawing/2014/main" id="{BC21027D-C275-43F0-9DF7-CDBF13331717}"/>
                  </a:ext>
                </a:extLst>
              </p:cNvPr>
              <p:cNvSpPr/>
              <p:nvPr/>
            </p:nvSpPr>
            <p:spPr>
              <a:xfrm>
                <a:off x="7167947" y="1624190"/>
                <a:ext cx="2677922" cy="2672763"/>
              </a:xfrm>
              <a:custGeom>
                <a:avLst/>
                <a:gdLst>
                  <a:gd name="connsiteX0" fmla="*/ 2538684 w 2677922"/>
                  <a:gd name="connsiteY0" fmla="*/ 1897505 h 2672762"/>
                  <a:gd name="connsiteX1" fmla="*/ 2456643 w 2677922"/>
                  <a:gd name="connsiteY1" fmla="*/ 1879446 h 2672762"/>
                  <a:gd name="connsiteX2" fmla="*/ 2389566 w 2677922"/>
                  <a:gd name="connsiteY2" fmla="*/ 1863966 h 2672762"/>
                  <a:gd name="connsiteX3" fmla="*/ 2354479 w 2677922"/>
                  <a:gd name="connsiteY3" fmla="*/ 1874802 h 2672762"/>
                  <a:gd name="connsiteX4" fmla="*/ 2312170 w 2677922"/>
                  <a:gd name="connsiteY4" fmla="*/ 1950651 h 2672762"/>
                  <a:gd name="connsiteX5" fmla="*/ 2322489 w 2677922"/>
                  <a:gd name="connsiteY5" fmla="*/ 1983157 h 2672762"/>
                  <a:gd name="connsiteX6" fmla="*/ 2412785 w 2677922"/>
                  <a:gd name="connsiteY6" fmla="*/ 2080161 h 2672762"/>
                  <a:gd name="connsiteX7" fmla="*/ 2418461 w 2677922"/>
                  <a:gd name="connsiteY7" fmla="*/ 2146722 h 2672762"/>
                  <a:gd name="connsiteX8" fmla="*/ 2414849 w 2677922"/>
                  <a:gd name="connsiteY8" fmla="*/ 2151882 h 2672762"/>
                  <a:gd name="connsiteX9" fmla="*/ 2324037 w 2677922"/>
                  <a:gd name="connsiteY9" fmla="*/ 2174585 h 2672762"/>
                  <a:gd name="connsiteX10" fmla="*/ 2219294 w 2677922"/>
                  <a:gd name="connsiteY10" fmla="*/ 2118859 h 2672762"/>
                  <a:gd name="connsiteX11" fmla="*/ 2178531 w 2677922"/>
                  <a:gd name="connsiteY11" fmla="*/ 2120407 h 2672762"/>
                  <a:gd name="connsiteX12" fmla="*/ 2125386 w 2677922"/>
                  <a:gd name="connsiteY12" fmla="*/ 2172521 h 2672762"/>
                  <a:gd name="connsiteX13" fmla="*/ 2122806 w 2677922"/>
                  <a:gd name="connsiteY13" fmla="*/ 2217411 h 2672762"/>
                  <a:gd name="connsiteX14" fmla="*/ 2184723 w 2677922"/>
                  <a:gd name="connsiteY14" fmla="*/ 2334538 h 2672762"/>
                  <a:gd name="connsiteX15" fmla="*/ 2174404 w 2677922"/>
                  <a:gd name="connsiteY15" fmla="*/ 2395423 h 2672762"/>
                  <a:gd name="connsiteX16" fmla="*/ 2164084 w 2677922"/>
                  <a:gd name="connsiteY16" fmla="*/ 2404711 h 2672762"/>
                  <a:gd name="connsiteX17" fmla="*/ 2075336 w 2677922"/>
                  <a:gd name="connsiteY17" fmla="*/ 2401615 h 2672762"/>
                  <a:gd name="connsiteX18" fmla="*/ 1988652 w 2677922"/>
                  <a:gd name="connsiteY18" fmla="*/ 2320606 h 2672762"/>
                  <a:gd name="connsiteX19" fmla="*/ 1944277 w 2677922"/>
                  <a:gd name="connsiteY19" fmla="*/ 2311835 h 2672762"/>
                  <a:gd name="connsiteX20" fmla="*/ 1883392 w 2677922"/>
                  <a:gd name="connsiteY20" fmla="*/ 2346405 h 2672762"/>
                  <a:gd name="connsiteX21" fmla="*/ 1868429 w 2677922"/>
                  <a:gd name="connsiteY21" fmla="*/ 2391811 h 2672762"/>
                  <a:gd name="connsiteX22" fmla="*/ 1899388 w 2677922"/>
                  <a:gd name="connsiteY22" fmla="*/ 2526997 h 2672762"/>
                  <a:gd name="connsiteX23" fmla="*/ 1879264 w 2677922"/>
                  <a:gd name="connsiteY23" fmla="*/ 2571887 h 2672762"/>
                  <a:gd name="connsiteX24" fmla="*/ 1841082 w 2677922"/>
                  <a:gd name="connsiteY24" fmla="*/ 2588915 h 2672762"/>
                  <a:gd name="connsiteX25" fmla="*/ 1782777 w 2677922"/>
                  <a:gd name="connsiteY25" fmla="*/ 2568276 h 2672762"/>
                  <a:gd name="connsiteX26" fmla="*/ 1715184 w 2677922"/>
                  <a:gd name="connsiteY26" fmla="*/ 2459404 h 2672762"/>
                  <a:gd name="connsiteX27" fmla="*/ 1664618 w 2677922"/>
                  <a:gd name="connsiteY27" fmla="*/ 2435669 h 2672762"/>
                  <a:gd name="connsiteX28" fmla="*/ 1610440 w 2677922"/>
                  <a:gd name="connsiteY28" fmla="*/ 2450117 h 2672762"/>
                  <a:gd name="connsiteX29" fmla="*/ 1577418 w 2677922"/>
                  <a:gd name="connsiteY29" fmla="*/ 2495007 h 2672762"/>
                  <a:gd name="connsiteX30" fmla="*/ 1573806 w 2677922"/>
                  <a:gd name="connsiteY30" fmla="*/ 2616777 h 2672762"/>
                  <a:gd name="connsiteX31" fmla="*/ 1526852 w 2677922"/>
                  <a:gd name="connsiteY31" fmla="*/ 2672503 h 2672762"/>
                  <a:gd name="connsiteX32" fmla="*/ 1497441 w 2677922"/>
                  <a:gd name="connsiteY32" fmla="*/ 2676115 h 2672762"/>
                  <a:gd name="connsiteX33" fmla="*/ 1449972 w 2677922"/>
                  <a:gd name="connsiteY33" fmla="*/ 2644124 h 2672762"/>
                  <a:gd name="connsiteX34" fmla="*/ 1410241 w 2677922"/>
                  <a:gd name="connsiteY34" fmla="*/ 2514614 h 2672762"/>
                  <a:gd name="connsiteX35" fmla="*/ 1373091 w 2677922"/>
                  <a:gd name="connsiteY35" fmla="*/ 2482623 h 2672762"/>
                  <a:gd name="connsiteX36" fmla="*/ 1304982 w 2677922"/>
                  <a:gd name="connsiteY36" fmla="*/ 2483139 h 2672762"/>
                  <a:gd name="connsiteX37" fmla="*/ 1271959 w 2677922"/>
                  <a:gd name="connsiteY37" fmla="*/ 2511518 h 2672762"/>
                  <a:gd name="connsiteX38" fmla="*/ 1234293 w 2677922"/>
                  <a:gd name="connsiteY38" fmla="*/ 2633805 h 2672762"/>
                  <a:gd name="connsiteX39" fmla="*/ 1170828 w 2677922"/>
                  <a:gd name="connsiteY39" fmla="*/ 2674567 h 2672762"/>
                  <a:gd name="connsiteX40" fmla="*/ 1106847 w 2677922"/>
                  <a:gd name="connsiteY40" fmla="*/ 2602330 h 2672762"/>
                  <a:gd name="connsiteX41" fmla="*/ 1103751 w 2677922"/>
                  <a:gd name="connsiteY41" fmla="*/ 2491395 h 2672762"/>
                  <a:gd name="connsiteX42" fmla="*/ 1080532 w 2677922"/>
                  <a:gd name="connsiteY42" fmla="*/ 2454244 h 2672762"/>
                  <a:gd name="connsiteX43" fmla="*/ 1005199 w 2677922"/>
                  <a:gd name="connsiteY43" fmla="*/ 2435153 h 2672762"/>
                  <a:gd name="connsiteX44" fmla="*/ 969080 w 2677922"/>
                  <a:gd name="connsiteY44" fmla="*/ 2454244 h 2672762"/>
                  <a:gd name="connsiteX45" fmla="*/ 900456 w 2677922"/>
                  <a:gd name="connsiteY45" fmla="*/ 2564148 h 2672762"/>
                  <a:gd name="connsiteX46" fmla="*/ 836474 w 2677922"/>
                  <a:gd name="connsiteY46" fmla="*/ 2587367 h 2672762"/>
                  <a:gd name="connsiteX47" fmla="*/ 831830 w 2677922"/>
                  <a:gd name="connsiteY47" fmla="*/ 2585819 h 2672762"/>
                  <a:gd name="connsiteX48" fmla="*/ 785392 w 2677922"/>
                  <a:gd name="connsiteY48" fmla="*/ 2504810 h 2672762"/>
                  <a:gd name="connsiteX49" fmla="*/ 811707 w 2677922"/>
                  <a:gd name="connsiteY49" fmla="*/ 2390779 h 2672762"/>
                  <a:gd name="connsiteX50" fmla="*/ 794680 w 2677922"/>
                  <a:gd name="connsiteY50" fmla="*/ 2344341 h 2672762"/>
                  <a:gd name="connsiteX51" fmla="*/ 739470 w 2677922"/>
                  <a:gd name="connsiteY51" fmla="*/ 2312351 h 2672762"/>
                  <a:gd name="connsiteX52" fmla="*/ 689421 w 2677922"/>
                  <a:gd name="connsiteY52" fmla="*/ 2321638 h 2672762"/>
                  <a:gd name="connsiteX53" fmla="*/ 596029 w 2677922"/>
                  <a:gd name="connsiteY53" fmla="*/ 2408838 h 2672762"/>
                  <a:gd name="connsiteX54" fmla="*/ 530500 w 2677922"/>
                  <a:gd name="connsiteY54" fmla="*/ 2415030 h 2672762"/>
                  <a:gd name="connsiteX55" fmla="*/ 521212 w 2677922"/>
                  <a:gd name="connsiteY55" fmla="*/ 2408838 h 2672762"/>
                  <a:gd name="connsiteX56" fmla="*/ 500573 w 2677922"/>
                  <a:gd name="connsiteY56" fmla="*/ 2322670 h 2672762"/>
                  <a:gd name="connsiteX57" fmla="*/ 556298 w 2677922"/>
                  <a:gd name="connsiteY57" fmla="*/ 2217927 h 2672762"/>
                  <a:gd name="connsiteX58" fmla="*/ 552171 w 2677922"/>
                  <a:gd name="connsiteY58" fmla="*/ 2168909 h 2672762"/>
                  <a:gd name="connsiteX59" fmla="*/ 505733 w 2677922"/>
                  <a:gd name="connsiteY59" fmla="*/ 2122987 h 2672762"/>
                  <a:gd name="connsiteX60" fmla="*/ 457747 w 2677922"/>
                  <a:gd name="connsiteY60" fmla="*/ 2119375 h 2672762"/>
                  <a:gd name="connsiteX61" fmla="*/ 341652 w 2677922"/>
                  <a:gd name="connsiteY61" fmla="*/ 2180777 h 2672762"/>
                  <a:gd name="connsiteX62" fmla="*/ 278187 w 2677922"/>
                  <a:gd name="connsiteY62" fmla="*/ 2168909 h 2672762"/>
                  <a:gd name="connsiteX63" fmla="*/ 274059 w 2677922"/>
                  <a:gd name="connsiteY63" fmla="*/ 2164265 h 2672762"/>
                  <a:gd name="connsiteX64" fmla="*/ 276639 w 2677922"/>
                  <a:gd name="connsiteY64" fmla="*/ 2069325 h 2672762"/>
                  <a:gd name="connsiteX65" fmla="*/ 354551 w 2677922"/>
                  <a:gd name="connsiteY65" fmla="*/ 1986253 h 2672762"/>
                  <a:gd name="connsiteX66" fmla="*/ 363839 w 2677922"/>
                  <a:gd name="connsiteY66" fmla="*/ 1940847 h 2672762"/>
                  <a:gd name="connsiteX67" fmla="*/ 328237 w 2677922"/>
                  <a:gd name="connsiteY67" fmla="*/ 1878930 h 2672762"/>
                  <a:gd name="connsiteX68" fmla="*/ 283347 w 2677922"/>
                  <a:gd name="connsiteY68" fmla="*/ 1866030 h 2672762"/>
                  <a:gd name="connsiteX69" fmla="*/ 170864 w 2677922"/>
                  <a:gd name="connsiteY69" fmla="*/ 1891829 h 2672762"/>
                  <a:gd name="connsiteX70" fmla="*/ 155900 w 2677922"/>
                  <a:gd name="connsiteY70" fmla="*/ 1895441 h 2672762"/>
                  <a:gd name="connsiteX71" fmla="*/ 100175 w 2677922"/>
                  <a:gd name="connsiteY71" fmla="*/ 1868094 h 2672762"/>
                  <a:gd name="connsiteX72" fmla="*/ 87275 w 2677922"/>
                  <a:gd name="connsiteY72" fmla="*/ 1838168 h 2672762"/>
                  <a:gd name="connsiteX73" fmla="*/ 107915 w 2677922"/>
                  <a:gd name="connsiteY73" fmla="*/ 1779862 h 2672762"/>
                  <a:gd name="connsiteX74" fmla="*/ 213690 w 2677922"/>
                  <a:gd name="connsiteY74" fmla="*/ 1713817 h 2672762"/>
                  <a:gd name="connsiteX75" fmla="*/ 238972 w 2677922"/>
                  <a:gd name="connsiteY75" fmla="*/ 1654480 h 2672762"/>
                  <a:gd name="connsiteX76" fmla="*/ 222977 w 2677922"/>
                  <a:gd name="connsiteY76" fmla="*/ 1600818 h 2672762"/>
                  <a:gd name="connsiteX77" fmla="*/ 184279 w 2677922"/>
                  <a:gd name="connsiteY77" fmla="*/ 1575019 h 2672762"/>
                  <a:gd name="connsiteX78" fmla="*/ 59413 w 2677922"/>
                  <a:gd name="connsiteY78" fmla="*/ 1571407 h 2672762"/>
                  <a:gd name="connsiteX79" fmla="*/ 3687 w 2677922"/>
                  <a:gd name="connsiteY79" fmla="*/ 1524453 h 2672762"/>
                  <a:gd name="connsiteX80" fmla="*/ 1623 w 2677922"/>
                  <a:gd name="connsiteY80" fmla="*/ 1513618 h 2672762"/>
                  <a:gd name="connsiteX81" fmla="*/ 48577 w 2677922"/>
                  <a:gd name="connsiteY81" fmla="*/ 1442413 h 2672762"/>
                  <a:gd name="connsiteX82" fmla="*/ 160544 w 2677922"/>
                  <a:gd name="connsiteY82" fmla="*/ 1408358 h 2672762"/>
                  <a:gd name="connsiteX83" fmla="*/ 194083 w 2677922"/>
                  <a:gd name="connsiteY83" fmla="*/ 1370692 h 2672762"/>
                  <a:gd name="connsiteX84" fmla="*/ 192534 w 2677922"/>
                  <a:gd name="connsiteY84" fmla="*/ 1298971 h 2672762"/>
                  <a:gd name="connsiteX85" fmla="*/ 166220 w 2677922"/>
                  <a:gd name="connsiteY85" fmla="*/ 1269560 h 2672762"/>
                  <a:gd name="connsiteX86" fmla="*/ 47029 w 2677922"/>
                  <a:gd name="connsiteY86" fmla="*/ 1232926 h 2672762"/>
                  <a:gd name="connsiteX87" fmla="*/ 1623 w 2677922"/>
                  <a:gd name="connsiteY87" fmla="*/ 1166881 h 2672762"/>
                  <a:gd name="connsiteX88" fmla="*/ 6267 w 2677922"/>
                  <a:gd name="connsiteY88" fmla="*/ 1139534 h 2672762"/>
                  <a:gd name="connsiteX89" fmla="*/ 49093 w 2677922"/>
                  <a:gd name="connsiteY89" fmla="*/ 1105480 h 2672762"/>
                  <a:gd name="connsiteX90" fmla="*/ 164672 w 2677922"/>
                  <a:gd name="connsiteY90" fmla="*/ 1101868 h 2672762"/>
                  <a:gd name="connsiteX91" fmla="*/ 181699 w 2677922"/>
                  <a:gd name="connsiteY91" fmla="*/ 1101352 h 2672762"/>
                  <a:gd name="connsiteX92" fmla="*/ 227621 w 2677922"/>
                  <a:gd name="connsiteY92" fmla="*/ 1065233 h 2672762"/>
                  <a:gd name="connsiteX93" fmla="*/ 241036 w 2677922"/>
                  <a:gd name="connsiteY93" fmla="*/ 1014152 h 2672762"/>
                  <a:gd name="connsiteX94" fmla="*/ 219366 w 2677922"/>
                  <a:gd name="connsiteY94" fmla="*/ 965650 h 2672762"/>
                  <a:gd name="connsiteX95" fmla="*/ 113590 w 2677922"/>
                  <a:gd name="connsiteY95" fmla="*/ 899605 h 2672762"/>
                  <a:gd name="connsiteX96" fmla="*/ 89855 w 2677922"/>
                  <a:gd name="connsiteY96" fmla="*/ 832012 h 2672762"/>
                  <a:gd name="connsiteX97" fmla="*/ 104818 w 2677922"/>
                  <a:gd name="connsiteY97" fmla="*/ 799505 h 2672762"/>
                  <a:gd name="connsiteX98" fmla="*/ 151256 w 2677922"/>
                  <a:gd name="connsiteY98" fmla="*/ 779898 h 2672762"/>
                  <a:gd name="connsiteX99" fmla="*/ 283347 w 2677922"/>
                  <a:gd name="connsiteY99" fmla="*/ 810341 h 2672762"/>
                  <a:gd name="connsiteX100" fmla="*/ 331332 w 2677922"/>
                  <a:gd name="connsiteY100" fmla="*/ 794345 h 2672762"/>
                  <a:gd name="connsiteX101" fmla="*/ 363839 w 2677922"/>
                  <a:gd name="connsiteY101" fmla="*/ 737588 h 2672762"/>
                  <a:gd name="connsiteX102" fmla="*/ 354551 w 2677922"/>
                  <a:gd name="connsiteY102" fmla="*/ 689086 h 2672762"/>
                  <a:gd name="connsiteX103" fmla="*/ 266835 w 2677922"/>
                  <a:gd name="connsiteY103" fmla="*/ 595694 h 2672762"/>
                  <a:gd name="connsiteX104" fmla="*/ 261675 w 2677922"/>
                  <a:gd name="connsiteY104" fmla="*/ 529133 h 2672762"/>
                  <a:gd name="connsiteX105" fmla="*/ 270447 w 2677922"/>
                  <a:gd name="connsiteY105" fmla="*/ 516233 h 2672762"/>
                  <a:gd name="connsiteX106" fmla="*/ 349907 w 2677922"/>
                  <a:gd name="connsiteY106" fmla="*/ 498690 h 2672762"/>
                  <a:gd name="connsiteX107" fmla="*/ 457231 w 2677922"/>
                  <a:gd name="connsiteY107" fmla="*/ 555964 h 2672762"/>
                  <a:gd name="connsiteX108" fmla="*/ 507797 w 2677922"/>
                  <a:gd name="connsiteY108" fmla="*/ 551320 h 2672762"/>
                  <a:gd name="connsiteX109" fmla="*/ 551139 w 2677922"/>
                  <a:gd name="connsiteY109" fmla="*/ 508494 h 2672762"/>
                  <a:gd name="connsiteX110" fmla="*/ 556815 w 2677922"/>
                  <a:gd name="connsiteY110" fmla="*/ 456896 h 2672762"/>
                  <a:gd name="connsiteX111" fmla="*/ 494381 w 2677922"/>
                  <a:gd name="connsiteY111" fmla="*/ 339769 h 2672762"/>
                  <a:gd name="connsiteX112" fmla="*/ 505217 w 2677922"/>
                  <a:gd name="connsiteY112" fmla="*/ 280432 h 2672762"/>
                  <a:gd name="connsiteX113" fmla="*/ 537723 w 2677922"/>
                  <a:gd name="connsiteY113" fmla="*/ 256181 h 2672762"/>
                  <a:gd name="connsiteX114" fmla="*/ 590353 w 2677922"/>
                  <a:gd name="connsiteY114" fmla="*/ 261857 h 2672762"/>
                  <a:gd name="connsiteX115" fmla="*/ 679617 w 2677922"/>
                  <a:gd name="connsiteY115" fmla="*/ 344929 h 2672762"/>
                  <a:gd name="connsiteX116" fmla="*/ 754950 w 2677922"/>
                  <a:gd name="connsiteY116" fmla="*/ 355765 h 2672762"/>
                  <a:gd name="connsiteX117" fmla="*/ 797260 w 2677922"/>
                  <a:gd name="connsiteY117" fmla="*/ 329450 h 2672762"/>
                  <a:gd name="connsiteX118" fmla="*/ 811707 w 2677922"/>
                  <a:gd name="connsiteY118" fmla="*/ 285076 h 2672762"/>
                  <a:gd name="connsiteX119" fmla="*/ 781781 w 2677922"/>
                  <a:gd name="connsiteY119" fmla="*/ 156081 h 2672762"/>
                  <a:gd name="connsiteX120" fmla="*/ 807064 w 2677922"/>
                  <a:gd name="connsiteY120" fmla="*/ 100872 h 2672762"/>
                  <a:gd name="connsiteX121" fmla="*/ 841634 w 2677922"/>
                  <a:gd name="connsiteY121" fmla="*/ 86424 h 2672762"/>
                  <a:gd name="connsiteX122" fmla="*/ 896328 w 2677922"/>
                  <a:gd name="connsiteY122" fmla="*/ 106031 h 2672762"/>
                  <a:gd name="connsiteX123" fmla="*/ 965469 w 2677922"/>
                  <a:gd name="connsiteY123" fmla="*/ 217483 h 2672762"/>
                  <a:gd name="connsiteX124" fmla="*/ 1013455 w 2677922"/>
                  <a:gd name="connsiteY124" fmla="*/ 240702 h 2672762"/>
                  <a:gd name="connsiteX125" fmla="*/ 1077952 w 2677922"/>
                  <a:gd name="connsiteY125" fmla="*/ 222642 h 2672762"/>
                  <a:gd name="connsiteX126" fmla="*/ 1101687 w 2677922"/>
                  <a:gd name="connsiteY126" fmla="*/ 188072 h 2672762"/>
                  <a:gd name="connsiteX127" fmla="*/ 1106847 w 2677922"/>
                  <a:gd name="connsiteY127" fmla="*/ 53918 h 2672762"/>
                  <a:gd name="connsiteX128" fmla="*/ 1145029 w 2677922"/>
                  <a:gd name="connsiteY128" fmla="*/ 4900 h 2672762"/>
                  <a:gd name="connsiteX129" fmla="*/ 1158960 w 2677922"/>
                  <a:gd name="connsiteY129" fmla="*/ 1804 h 2672762"/>
                  <a:gd name="connsiteX130" fmla="*/ 1235841 w 2677922"/>
                  <a:gd name="connsiteY130" fmla="*/ 48758 h 2672762"/>
                  <a:gd name="connsiteX131" fmla="*/ 1269895 w 2677922"/>
                  <a:gd name="connsiteY131" fmla="*/ 162273 h 2672762"/>
                  <a:gd name="connsiteX132" fmla="*/ 1303434 w 2677922"/>
                  <a:gd name="connsiteY132" fmla="*/ 192716 h 2672762"/>
                  <a:gd name="connsiteX133" fmla="*/ 1376702 w 2677922"/>
                  <a:gd name="connsiteY133" fmla="*/ 192716 h 2672762"/>
                  <a:gd name="connsiteX134" fmla="*/ 1409209 w 2677922"/>
                  <a:gd name="connsiteY134" fmla="*/ 163305 h 2672762"/>
                  <a:gd name="connsiteX135" fmla="*/ 1447392 w 2677922"/>
                  <a:gd name="connsiteY135" fmla="*/ 37922 h 2672762"/>
                  <a:gd name="connsiteX136" fmla="*/ 1499505 w 2677922"/>
                  <a:gd name="connsiteY136" fmla="*/ 256 h 2672762"/>
                  <a:gd name="connsiteX137" fmla="*/ 1513436 w 2677922"/>
                  <a:gd name="connsiteY137" fmla="*/ 772 h 2672762"/>
                  <a:gd name="connsiteX138" fmla="*/ 1573290 w 2677922"/>
                  <a:gd name="connsiteY138" fmla="*/ 65269 h 2672762"/>
                  <a:gd name="connsiteX139" fmla="*/ 1576902 w 2677922"/>
                  <a:gd name="connsiteY139" fmla="*/ 185492 h 2672762"/>
                  <a:gd name="connsiteX140" fmla="*/ 1598057 w 2677922"/>
                  <a:gd name="connsiteY140" fmla="*/ 220578 h 2672762"/>
                  <a:gd name="connsiteX141" fmla="*/ 1674422 w 2677922"/>
                  <a:gd name="connsiteY141" fmla="*/ 240702 h 2672762"/>
                  <a:gd name="connsiteX142" fmla="*/ 1710540 w 2677922"/>
                  <a:gd name="connsiteY142" fmla="*/ 221610 h 2672762"/>
                  <a:gd name="connsiteX143" fmla="*/ 1779165 w 2677922"/>
                  <a:gd name="connsiteY143" fmla="*/ 111707 h 2672762"/>
                  <a:gd name="connsiteX144" fmla="*/ 1845726 w 2677922"/>
                  <a:gd name="connsiteY144" fmla="*/ 88488 h 2672762"/>
                  <a:gd name="connsiteX145" fmla="*/ 1857594 w 2677922"/>
                  <a:gd name="connsiteY145" fmla="*/ 92616 h 2672762"/>
                  <a:gd name="connsiteX146" fmla="*/ 1895260 w 2677922"/>
                  <a:gd name="connsiteY146" fmla="*/ 166401 h 2672762"/>
                  <a:gd name="connsiteX147" fmla="*/ 1868429 w 2677922"/>
                  <a:gd name="connsiteY147" fmla="*/ 281980 h 2672762"/>
                  <a:gd name="connsiteX148" fmla="*/ 1887004 w 2677922"/>
                  <a:gd name="connsiteY148" fmla="*/ 332030 h 2672762"/>
                  <a:gd name="connsiteX149" fmla="*/ 1946857 w 2677922"/>
                  <a:gd name="connsiteY149" fmla="*/ 365052 h 2672762"/>
                  <a:gd name="connsiteX150" fmla="*/ 1986588 w 2677922"/>
                  <a:gd name="connsiteY150" fmla="*/ 355765 h 2672762"/>
                  <a:gd name="connsiteX151" fmla="*/ 2081528 w 2677922"/>
                  <a:gd name="connsiteY151" fmla="*/ 267532 h 2672762"/>
                  <a:gd name="connsiteX152" fmla="*/ 2151701 w 2677922"/>
                  <a:gd name="connsiteY152" fmla="*/ 261857 h 2672762"/>
                  <a:gd name="connsiteX153" fmla="*/ 2155312 w 2677922"/>
                  <a:gd name="connsiteY153" fmla="*/ 264437 h 2672762"/>
                  <a:gd name="connsiteX154" fmla="*/ 2177500 w 2677922"/>
                  <a:gd name="connsiteY154" fmla="*/ 353701 h 2672762"/>
                  <a:gd name="connsiteX155" fmla="*/ 2122290 w 2677922"/>
                  <a:gd name="connsiteY155" fmla="*/ 456896 h 2672762"/>
                  <a:gd name="connsiteX156" fmla="*/ 2126934 w 2677922"/>
                  <a:gd name="connsiteY156" fmla="*/ 505914 h 2672762"/>
                  <a:gd name="connsiteX157" fmla="*/ 2173372 w 2677922"/>
                  <a:gd name="connsiteY157" fmla="*/ 551836 h 2672762"/>
                  <a:gd name="connsiteX158" fmla="*/ 2219810 w 2677922"/>
                  <a:gd name="connsiteY158" fmla="*/ 555964 h 2672762"/>
                  <a:gd name="connsiteX159" fmla="*/ 2336937 w 2677922"/>
                  <a:gd name="connsiteY159" fmla="*/ 494046 h 2672762"/>
                  <a:gd name="connsiteX160" fmla="*/ 2400917 w 2677922"/>
                  <a:gd name="connsiteY160" fmla="*/ 507462 h 2672762"/>
                  <a:gd name="connsiteX161" fmla="*/ 2420525 w 2677922"/>
                  <a:gd name="connsiteY161" fmla="*/ 533777 h 2672762"/>
                  <a:gd name="connsiteX162" fmla="*/ 2415365 w 2677922"/>
                  <a:gd name="connsiteY162" fmla="*/ 591566 h 2672762"/>
                  <a:gd name="connsiteX163" fmla="*/ 2321973 w 2677922"/>
                  <a:gd name="connsiteY163" fmla="*/ 692182 h 2672762"/>
                  <a:gd name="connsiteX164" fmla="*/ 2313718 w 2677922"/>
                  <a:gd name="connsiteY164" fmla="*/ 733460 h 2672762"/>
                  <a:gd name="connsiteX165" fmla="*/ 2349320 w 2677922"/>
                  <a:gd name="connsiteY165" fmla="*/ 795377 h 2672762"/>
                  <a:gd name="connsiteX166" fmla="*/ 2394726 w 2677922"/>
                  <a:gd name="connsiteY166" fmla="*/ 810341 h 2672762"/>
                  <a:gd name="connsiteX167" fmla="*/ 2526816 w 2677922"/>
                  <a:gd name="connsiteY167" fmla="*/ 780414 h 2672762"/>
                  <a:gd name="connsiteX168" fmla="*/ 2575834 w 2677922"/>
                  <a:gd name="connsiteY168" fmla="*/ 803117 h 2672762"/>
                  <a:gd name="connsiteX169" fmla="*/ 2591313 w 2677922"/>
                  <a:gd name="connsiteY169" fmla="*/ 838719 h 2672762"/>
                  <a:gd name="connsiteX170" fmla="*/ 2570158 w 2677922"/>
                  <a:gd name="connsiteY170" fmla="*/ 896509 h 2672762"/>
                  <a:gd name="connsiteX171" fmla="*/ 2461287 w 2677922"/>
                  <a:gd name="connsiteY171" fmla="*/ 964102 h 2672762"/>
                  <a:gd name="connsiteX172" fmla="*/ 2438068 w 2677922"/>
                  <a:gd name="connsiteY172" fmla="*/ 1014668 h 2672762"/>
                  <a:gd name="connsiteX173" fmla="*/ 2454063 w 2677922"/>
                  <a:gd name="connsiteY173" fmla="*/ 1073489 h 2672762"/>
                  <a:gd name="connsiteX174" fmla="*/ 2492762 w 2677922"/>
                  <a:gd name="connsiteY174" fmla="*/ 1100836 h 2672762"/>
                  <a:gd name="connsiteX175" fmla="*/ 2628464 w 2677922"/>
                  <a:gd name="connsiteY175" fmla="*/ 1105996 h 2672762"/>
                  <a:gd name="connsiteX176" fmla="*/ 2672322 w 2677922"/>
                  <a:gd name="connsiteY176" fmla="*/ 1140566 h 2672762"/>
                  <a:gd name="connsiteX177" fmla="*/ 2677998 w 2677922"/>
                  <a:gd name="connsiteY177" fmla="*/ 1182360 h 2672762"/>
                  <a:gd name="connsiteX178" fmla="*/ 2644459 w 2677922"/>
                  <a:gd name="connsiteY178" fmla="*/ 1229830 h 2672762"/>
                  <a:gd name="connsiteX179" fmla="*/ 2522172 w 2677922"/>
                  <a:gd name="connsiteY179" fmla="*/ 1267497 h 2672762"/>
                  <a:gd name="connsiteX180" fmla="*/ 2483990 w 2677922"/>
                  <a:gd name="connsiteY180" fmla="*/ 1315998 h 2672762"/>
                  <a:gd name="connsiteX181" fmla="*/ 2486570 w 2677922"/>
                  <a:gd name="connsiteY181" fmla="*/ 1379980 h 2672762"/>
                  <a:gd name="connsiteX182" fmla="*/ 2512885 w 2677922"/>
                  <a:gd name="connsiteY182" fmla="*/ 1407842 h 2672762"/>
                  <a:gd name="connsiteX183" fmla="*/ 2641363 w 2677922"/>
                  <a:gd name="connsiteY183" fmla="*/ 1447057 h 2672762"/>
                  <a:gd name="connsiteX184" fmla="*/ 2677998 w 2677922"/>
                  <a:gd name="connsiteY184" fmla="*/ 1498138 h 2672762"/>
                  <a:gd name="connsiteX185" fmla="*/ 2677998 w 2677922"/>
                  <a:gd name="connsiteY185" fmla="*/ 1507426 h 2672762"/>
                  <a:gd name="connsiteX186" fmla="*/ 2611952 w 2677922"/>
                  <a:gd name="connsiteY186" fmla="*/ 1572955 h 2672762"/>
                  <a:gd name="connsiteX187" fmla="*/ 2490182 w 2677922"/>
                  <a:gd name="connsiteY187" fmla="*/ 1576567 h 2672762"/>
                  <a:gd name="connsiteX188" fmla="*/ 2457675 w 2677922"/>
                  <a:gd name="connsiteY188" fmla="*/ 1596690 h 2672762"/>
                  <a:gd name="connsiteX189" fmla="*/ 2437036 w 2677922"/>
                  <a:gd name="connsiteY189" fmla="*/ 1673055 h 2672762"/>
                  <a:gd name="connsiteX190" fmla="*/ 2457159 w 2677922"/>
                  <a:gd name="connsiteY190" fmla="*/ 1710205 h 2672762"/>
                  <a:gd name="connsiteX191" fmla="*/ 2564483 w 2677922"/>
                  <a:gd name="connsiteY191" fmla="*/ 1777282 h 2672762"/>
                  <a:gd name="connsiteX192" fmla="*/ 2588733 w 2677922"/>
                  <a:gd name="connsiteY192" fmla="*/ 1845907 h 2672762"/>
                  <a:gd name="connsiteX193" fmla="*/ 2571706 w 2677922"/>
                  <a:gd name="connsiteY193" fmla="*/ 1880994 h 2672762"/>
                  <a:gd name="connsiteX194" fmla="*/ 2538684 w 2677922"/>
                  <a:gd name="connsiteY194" fmla="*/ 1897505 h 2672762"/>
                  <a:gd name="connsiteX195" fmla="*/ 1338521 w 2677922"/>
                  <a:gd name="connsiteY195" fmla="*/ 2312867 h 2672762"/>
                  <a:gd name="connsiteX196" fmla="*/ 2316814 w 2677922"/>
                  <a:gd name="connsiteY196" fmla="*/ 1335605 h 2672762"/>
                  <a:gd name="connsiteX197" fmla="*/ 1340068 w 2677922"/>
                  <a:gd name="connsiteY197" fmla="*/ 359376 h 2672762"/>
                  <a:gd name="connsiteX198" fmla="*/ 361775 w 2677922"/>
                  <a:gd name="connsiteY198" fmla="*/ 1331994 h 2672762"/>
                  <a:gd name="connsiteX199" fmla="*/ 1338521 w 2677922"/>
                  <a:gd name="connsiteY199" fmla="*/ 2312867 h 2672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2677922" h="2672762">
                    <a:moveTo>
                      <a:pt x="2538684" y="1897505"/>
                    </a:moveTo>
                    <a:cubicBezTo>
                      <a:pt x="2511337" y="1891313"/>
                      <a:pt x="2483990" y="1885121"/>
                      <a:pt x="2456643" y="1879446"/>
                    </a:cubicBezTo>
                    <a:cubicBezTo>
                      <a:pt x="2434456" y="1874286"/>
                      <a:pt x="2411753" y="1869642"/>
                      <a:pt x="2389566" y="1863966"/>
                    </a:cubicBezTo>
                    <a:cubicBezTo>
                      <a:pt x="2375119" y="1860354"/>
                      <a:pt x="2363767" y="1864482"/>
                      <a:pt x="2354479" y="1874802"/>
                    </a:cubicBezTo>
                    <a:cubicBezTo>
                      <a:pt x="2335389" y="1896989"/>
                      <a:pt x="2320425" y="1922272"/>
                      <a:pt x="2312170" y="1950651"/>
                    </a:cubicBezTo>
                    <a:cubicBezTo>
                      <a:pt x="2308042" y="1964066"/>
                      <a:pt x="2314234" y="1973869"/>
                      <a:pt x="2322489" y="1983157"/>
                    </a:cubicBezTo>
                    <a:cubicBezTo>
                      <a:pt x="2352416" y="2015664"/>
                      <a:pt x="2382858" y="2048170"/>
                      <a:pt x="2412785" y="2080161"/>
                    </a:cubicBezTo>
                    <a:cubicBezTo>
                      <a:pt x="2435488" y="2104412"/>
                      <a:pt x="2436520" y="2118859"/>
                      <a:pt x="2418461" y="2146722"/>
                    </a:cubicBezTo>
                    <a:cubicBezTo>
                      <a:pt x="2417429" y="2148270"/>
                      <a:pt x="2416397" y="2150334"/>
                      <a:pt x="2414849" y="2151882"/>
                    </a:cubicBezTo>
                    <a:cubicBezTo>
                      <a:pt x="2380795" y="2197804"/>
                      <a:pt x="2365831" y="2198320"/>
                      <a:pt x="2324037" y="2174585"/>
                    </a:cubicBezTo>
                    <a:cubicBezTo>
                      <a:pt x="2289982" y="2154978"/>
                      <a:pt x="2253864" y="2137434"/>
                      <a:pt x="2219294" y="2118859"/>
                    </a:cubicBezTo>
                    <a:cubicBezTo>
                      <a:pt x="2204846" y="2111120"/>
                      <a:pt x="2191431" y="2111120"/>
                      <a:pt x="2178531" y="2120407"/>
                    </a:cubicBezTo>
                    <a:cubicBezTo>
                      <a:pt x="2157892" y="2134855"/>
                      <a:pt x="2140349" y="2152398"/>
                      <a:pt x="2125386" y="2172521"/>
                    </a:cubicBezTo>
                    <a:cubicBezTo>
                      <a:pt x="2114550" y="2186968"/>
                      <a:pt x="2114034" y="2201416"/>
                      <a:pt x="2122806" y="2217411"/>
                    </a:cubicBezTo>
                    <a:cubicBezTo>
                      <a:pt x="2143961" y="2256109"/>
                      <a:pt x="2164600" y="2295323"/>
                      <a:pt x="2184723" y="2334538"/>
                    </a:cubicBezTo>
                    <a:cubicBezTo>
                      <a:pt x="2198655" y="2361885"/>
                      <a:pt x="2196591" y="2374268"/>
                      <a:pt x="2174404" y="2395423"/>
                    </a:cubicBezTo>
                    <a:cubicBezTo>
                      <a:pt x="2170792" y="2398519"/>
                      <a:pt x="2167696" y="2402131"/>
                      <a:pt x="2164084" y="2404711"/>
                    </a:cubicBezTo>
                    <a:cubicBezTo>
                      <a:pt x="2131062" y="2428962"/>
                      <a:pt x="2114034" y="2440829"/>
                      <a:pt x="2075336" y="2401615"/>
                    </a:cubicBezTo>
                    <a:cubicBezTo>
                      <a:pt x="2047473" y="2373236"/>
                      <a:pt x="2017547" y="2347953"/>
                      <a:pt x="1988652" y="2320606"/>
                    </a:cubicBezTo>
                    <a:cubicBezTo>
                      <a:pt x="1975236" y="2307707"/>
                      <a:pt x="1960789" y="2305127"/>
                      <a:pt x="1944277" y="2311835"/>
                    </a:cubicBezTo>
                    <a:cubicBezTo>
                      <a:pt x="1922607" y="2320606"/>
                      <a:pt x="1901968" y="2331958"/>
                      <a:pt x="1883392" y="2346405"/>
                    </a:cubicBezTo>
                    <a:cubicBezTo>
                      <a:pt x="1867913" y="2358273"/>
                      <a:pt x="1863785" y="2373236"/>
                      <a:pt x="1868429" y="2391811"/>
                    </a:cubicBezTo>
                    <a:cubicBezTo>
                      <a:pt x="1879264" y="2436701"/>
                      <a:pt x="1889584" y="2482107"/>
                      <a:pt x="1899388" y="2526997"/>
                    </a:cubicBezTo>
                    <a:cubicBezTo>
                      <a:pt x="1903516" y="2546604"/>
                      <a:pt x="1896808" y="2561568"/>
                      <a:pt x="1879264" y="2571887"/>
                    </a:cubicBezTo>
                    <a:cubicBezTo>
                      <a:pt x="1867397" y="2579111"/>
                      <a:pt x="1854498" y="2584787"/>
                      <a:pt x="1841082" y="2588915"/>
                    </a:cubicBezTo>
                    <a:cubicBezTo>
                      <a:pt x="1813736" y="2597686"/>
                      <a:pt x="1798256" y="2592526"/>
                      <a:pt x="1782777" y="2568276"/>
                    </a:cubicBezTo>
                    <a:cubicBezTo>
                      <a:pt x="1760074" y="2532157"/>
                      <a:pt x="1736855" y="2496555"/>
                      <a:pt x="1715184" y="2459404"/>
                    </a:cubicBezTo>
                    <a:cubicBezTo>
                      <a:pt x="1703316" y="2439281"/>
                      <a:pt x="1687837" y="2431542"/>
                      <a:pt x="1664618" y="2435669"/>
                    </a:cubicBezTo>
                    <a:cubicBezTo>
                      <a:pt x="1646043" y="2439281"/>
                      <a:pt x="1627984" y="2443925"/>
                      <a:pt x="1610440" y="2450117"/>
                    </a:cubicBezTo>
                    <a:cubicBezTo>
                      <a:pt x="1586190" y="2458888"/>
                      <a:pt x="1578450" y="2469208"/>
                      <a:pt x="1577418" y="2495007"/>
                    </a:cubicBezTo>
                    <a:cubicBezTo>
                      <a:pt x="1575870" y="2535769"/>
                      <a:pt x="1574838" y="2576015"/>
                      <a:pt x="1573806" y="2616777"/>
                    </a:cubicBezTo>
                    <a:cubicBezTo>
                      <a:pt x="1572774" y="2653928"/>
                      <a:pt x="1563487" y="2665795"/>
                      <a:pt x="1526852" y="2672503"/>
                    </a:cubicBezTo>
                    <a:cubicBezTo>
                      <a:pt x="1517049" y="2674567"/>
                      <a:pt x="1507245" y="2675599"/>
                      <a:pt x="1497441" y="2676115"/>
                    </a:cubicBezTo>
                    <a:cubicBezTo>
                      <a:pt x="1473191" y="2677663"/>
                      <a:pt x="1457711" y="2667859"/>
                      <a:pt x="1449972" y="2644124"/>
                    </a:cubicBezTo>
                    <a:cubicBezTo>
                      <a:pt x="1436040" y="2600782"/>
                      <a:pt x="1422624" y="2557956"/>
                      <a:pt x="1410241" y="2514614"/>
                    </a:cubicBezTo>
                    <a:cubicBezTo>
                      <a:pt x="1404565" y="2495007"/>
                      <a:pt x="1392698" y="2485719"/>
                      <a:pt x="1373091" y="2482623"/>
                    </a:cubicBezTo>
                    <a:cubicBezTo>
                      <a:pt x="1350388" y="2479527"/>
                      <a:pt x="1327685" y="2479527"/>
                      <a:pt x="1304982" y="2483139"/>
                    </a:cubicBezTo>
                    <a:cubicBezTo>
                      <a:pt x="1287955" y="2485719"/>
                      <a:pt x="1277119" y="2494491"/>
                      <a:pt x="1271959" y="2511518"/>
                    </a:cubicBezTo>
                    <a:cubicBezTo>
                      <a:pt x="1260092" y="2552280"/>
                      <a:pt x="1247192" y="2593042"/>
                      <a:pt x="1234293" y="2633805"/>
                    </a:cubicBezTo>
                    <a:cubicBezTo>
                      <a:pt x="1222941" y="2670439"/>
                      <a:pt x="1208494" y="2679727"/>
                      <a:pt x="1170828" y="2674567"/>
                    </a:cubicBezTo>
                    <a:cubicBezTo>
                      <a:pt x="1114070" y="2666827"/>
                      <a:pt x="1107362" y="2659087"/>
                      <a:pt x="1106847" y="2602330"/>
                    </a:cubicBezTo>
                    <a:cubicBezTo>
                      <a:pt x="1106331" y="2565180"/>
                      <a:pt x="1104783" y="2528545"/>
                      <a:pt x="1103751" y="2491395"/>
                    </a:cubicBezTo>
                    <a:cubicBezTo>
                      <a:pt x="1103234" y="2474368"/>
                      <a:pt x="1096527" y="2460952"/>
                      <a:pt x="1080532" y="2454244"/>
                    </a:cubicBezTo>
                    <a:cubicBezTo>
                      <a:pt x="1056281" y="2443925"/>
                      <a:pt x="1031514" y="2436701"/>
                      <a:pt x="1005199" y="2435153"/>
                    </a:cubicBezTo>
                    <a:cubicBezTo>
                      <a:pt x="989203" y="2434121"/>
                      <a:pt x="977852" y="2440313"/>
                      <a:pt x="969080" y="2454244"/>
                    </a:cubicBezTo>
                    <a:cubicBezTo>
                      <a:pt x="946894" y="2491395"/>
                      <a:pt x="923159" y="2527513"/>
                      <a:pt x="900456" y="2564148"/>
                    </a:cubicBezTo>
                    <a:cubicBezTo>
                      <a:pt x="882396" y="2593042"/>
                      <a:pt x="868465" y="2598202"/>
                      <a:pt x="836474" y="2587367"/>
                    </a:cubicBezTo>
                    <a:cubicBezTo>
                      <a:pt x="834926" y="2586851"/>
                      <a:pt x="833379" y="2586335"/>
                      <a:pt x="831830" y="2585819"/>
                    </a:cubicBezTo>
                    <a:cubicBezTo>
                      <a:pt x="782297" y="2565696"/>
                      <a:pt x="772493" y="2554344"/>
                      <a:pt x="785392" y="2504810"/>
                    </a:cubicBezTo>
                    <a:cubicBezTo>
                      <a:pt x="795196" y="2467144"/>
                      <a:pt x="802420" y="2428962"/>
                      <a:pt x="811707" y="2390779"/>
                    </a:cubicBezTo>
                    <a:cubicBezTo>
                      <a:pt x="816351" y="2371172"/>
                      <a:pt x="811191" y="2356209"/>
                      <a:pt x="794680" y="2344341"/>
                    </a:cubicBezTo>
                    <a:cubicBezTo>
                      <a:pt x="777137" y="2331958"/>
                      <a:pt x="759078" y="2321122"/>
                      <a:pt x="739470" y="2312351"/>
                    </a:cubicBezTo>
                    <a:cubicBezTo>
                      <a:pt x="720895" y="2304095"/>
                      <a:pt x="704900" y="2307191"/>
                      <a:pt x="689421" y="2321638"/>
                    </a:cubicBezTo>
                    <a:cubicBezTo>
                      <a:pt x="658462" y="2351049"/>
                      <a:pt x="626988" y="2379944"/>
                      <a:pt x="596029" y="2408838"/>
                    </a:cubicBezTo>
                    <a:cubicBezTo>
                      <a:pt x="572810" y="2431026"/>
                      <a:pt x="557847" y="2432057"/>
                      <a:pt x="530500" y="2415030"/>
                    </a:cubicBezTo>
                    <a:cubicBezTo>
                      <a:pt x="527404" y="2412966"/>
                      <a:pt x="524308" y="2410902"/>
                      <a:pt x="521212" y="2408838"/>
                    </a:cubicBezTo>
                    <a:cubicBezTo>
                      <a:pt x="481482" y="2380460"/>
                      <a:pt x="477870" y="2365496"/>
                      <a:pt x="500573" y="2322670"/>
                    </a:cubicBezTo>
                    <a:cubicBezTo>
                      <a:pt x="519148" y="2287584"/>
                      <a:pt x="537207" y="2252497"/>
                      <a:pt x="556298" y="2217927"/>
                    </a:cubicBezTo>
                    <a:cubicBezTo>
                      <a:pt x="566102" y="2199868"/>
                      <a:pt x="564555" y="2184388"/>
                      <a:pt x="552171" y="2168909"/>
                    </a:cubicBezTo>
                    <a:cubicBezTo>
                      <a:pt x="538756" y="2151882"/>
                      <a:pt x="523276" y="2136402"/>
                      <a:pt x="505733" y="2122987"/>
                    </a:cubicBezTo>
                    <a:cubicBezTo>
                      <a:pt x="490254" y="2111120"/>
                      <a:pt x="474774" y="2110088"/>
                      <a:pt x="457747" y="2119375"/>
                    </a:cubicBezTo>
                    <a:cubicBezTo>
                      <a:pt x="419564" y="2140014"/>
                      <a:pt x="380866" y="2160653"/>
                      <a:pt x="341652" y="2180777"/>
                    </a:cubicBezTo>
                    <a:cubicBezTo>
                      <a:pt x="314305" y="2195224"/>
                      <a:pt x="298310" y="2191612"/>
                      <a:pt x="278187" y="2168909"/>
                    </a:cubicBezTo>
                    <a:cubicBezTo>
                      <a:pt x="276639" y="2167361"/>
                      <a:pt x="275607" y="2165813"/>
                      <a:pt x="274059" y="2164265"/>
                    </a:cubicBezTo>
                    <a:cubicBezTo>
                      <a:pt x="238456" y="2122987"/>
                      <a:pt x="238972" y="2108540"/>
                      <a:pt x="276639" y="2069325"/>
                    </a:cubicBezTo>
                    <a:cubicBezTo>
                      <a:pt x="302954" y="2041463"/>
                      <a:pt x="327721" y="2013084"/>
                      <a:pt x="354551" y="1986253"/>
                    </a:cubicBezTo>
                    <a:cubicBezTo>
                      <a:pt x="367967" y="1972322"/>
                      <a:pt x="370547" y="1957874"/>
                      <a:pt x="363839" y="1940847"/>
                    </a:cubicBezTo>
                    <a:cubicBezTo>
                      <a:pt x="355067" y="1918660"/>
                      <a:pt x="342684" y="1898021"/>
                      <a:pt x="328237" y="1878930"/>
                    </a:cubicBezTo>
                    <a:cubicBezTo>
                      <a:pt x="316369" y="1863450"/>
                      <a:pt x="300374" y="1861902"/>
                      <a:pt x="283347" y="1866030"/>
                    </a:cubicBezTo>
                    <a:cubicBezTo>
                      <a:pt x="245680" y="1874802"/>
                      <a:pt x="208530" y="1883573"/>
                      <a:pt x="170864" y="1891829"/>
                    </a:cubicBezTo>
                    <a:cubicBezTo>
                      <a:pt x="165704" y="1892861"/>
                      <a:pt x="160544" y="1894409"/>
                      <a:pt x="155900" y="1895441"/>
                    </a:cubicBezTo>
                    <a:cubicBezTo>
                      <a:pt x="127521" y="1900601"/>
                      <a:pt x="113074" y="1893893"/>
                      <a:pt x="100175" y="1868094"/>
                    </a:cubicBezTo>
                    <a:cubicBezTo>
                      <a:pt x="95531" y="1858291"/>
                      <a:pt x="90887" y="1848487"/>
                      <a:pt x="87275" y="1838168"/>
                    </a:cubicBezTo>
                    <a:cubicBezTo>
                      <a:pt x="77988" y="1810821"/>
                      <a:pt x="83147" y="1795341"/>
                      <a:pt x="107915" y="1779862"/>
                    </a:cubicBezTo>
                    <a:cubicBezTo>
                      <a:pt x="143001" y="1757675"/>
                      <a:pt x="178603" y="1735488"/>
                      <a:pt x="213690" y="1713817"/>
                    </a:cubicBezTo>
                    <a:cubicBezTo>
                      <a:pt x="241552" y="1696274"/>
                      <a:pt x="245680" y="1686470"/>
                      <a:pt x="238972" y="1654480"/>
                    </a:cubicBezTo>
                    <a:cubicBezTo>
                      <a:pt x="234845" y="1636420"/>
                      <a:pt x="230201" y="1617845"/>
                      <a:pt x="222977" y="1600818"/>
                    </a:cubicBezTo>
                    <a:cubicBezTo>
                      <a:pt x="215753" y="1583791"/>
                      <a:pt x="203370" y="1575535"/>
                      <a:pt x="184279" y="1575019"/>
                    </a:cubicBezTo>
                    <a:cubicBezTo>
                      <a:pt x="142485" y="1574503"/>
                      <a:pt x="101207" y="1572955"/>
                      <a:pt x="59413" y="1571407"/>
                    </a:cubicBezTo>
                    <a:cubicBezTo>
                      <a:pt x="21746" y="1570375"/>
                      <a:pt x="10395" y="1560572"/>
                      <a:pt x="3687" y="1524453"/>
                    </a:cubicBezTo>
                    <a:cubicBezTo>
                      <a:pt x="3171" y="1520841"/>
                      <a:pt x="2139" y="1517230"/>
                      <a:pt x="1623" y="1513618"/>
                    </a:cubicBezTo>
                    <a:cubicBezTo>
                      <a:pt x="-4053" y="1467696"/>
                      <a:pt x="3687" y="1455828"/>
                      <a:pt x="48577" y="1442413"/>
                    </a:cubicBezTo>
                    <a:cubicBezTo>
                      <a:pt x="85727" y="1431061"/>
                      <a:pt x="122877" y="1418678"/>
                      <a:pt x="160544" y="1408358"/>
                    </a:cubicBezTo>
                    <a:cubicBezTo>
                      <a:pt x="181183" y="1402683"/>
                      <a:pt x="192018" y="1390815"/>
                      <a:pt x="194083" y="1370692"/>
                    </a:cubicBezTo>
                    <a:cubicBezTo>
                      <a:pt x="196147" y="1346957"/>
                      <a:pt x="197178" y="1322706"/>
                      <a:pt x="192534" y="1298971"/>
                    </a:cubicBezTo>
                    <a:cubicBezTo>
                      <a:pt x="189954" y="1283492"/>
                      <a:pt x="181183" y="1274204"/>
                      <a:pt x="166220" y="1269560"/>
                    </a:cubicBezTo>
                    <a:cubicBezTo>
                      <a:pt x="126490" y="1257693"/>
                      <a:pt x="86759" y="1245310"/>
                      <a:pt x="47029" y="1232926"/>
                    </a:cubicBezTo>
                    <a:cubicBezTo>
                      <a:pt x="3687" y="1219511"/>
                      <a:pt x="-957" y="1212287"/>
                      <a:pt x="1623" y="1166881"/>
                    </a:cubicBezTo>
                    <a:cubicBezTo>
                      <a:pt x="2139" y="1157593"/>
                      <a:pt x="4203" y="1148306"/>
                      <a:pt x="6267" y="1139534"/>
                    </a:cubicBezTo>
                    <a:cubicBezTo>
                      <a:pt x="12459" y="1116831"/>
                      <a:pt x="25358" y="1106512"/>
                      <a:pt x="49093" y="1105480"/>
                    </a:cubicBezTo>
                    <a:cubicBezTo>
                      <a:pt x="87791" y="1103932"/>
                      <a:pt x="125974" y="1102900"/>
                      <a:pt x="164672" y="1101868"/>
                    </a:cubicBezTo>
                    <a:cubicBezTo>
                      <a:pt x="170348" y="1101868"/>
                      <a:pt x="176023" y="1101352"/>
                      <a:pt x="181699" y="1101352"/>
                    </a:cubicBezTo>
                    <a:cubicBezTo>
                      <a:pt x="207498" y="1102384"/>
                      <a:pt x="220913" y="1087936"/>
                      <a:pt x="227621" y="1065233"/>
                    </a:cubicBezTo>
                    <a:cubicBezTo>
                      <a:pt x="232781" y="1048206"/>
                      <a:pt x="237425" y="1031179"/>
                      <a:pt x="241036" y="1014152"/>
                    </a:cubicBezTo>
                    <a:cubicBezTo>
                      <a:pt x="245680" y="990417"/>
                      <a:pt x="240005" y="979065"/>
                      <a:pt x="219366" y="965650"/>
                    </a:cubicBezTo>
                    <a:cubicBezTo>
                      <a:pt x="184279" y="943463"/>
                      <a:pt x="148676" y="921276"/>
                      <a:pt x="113590" y="899605"/>
                    </a:cubicBezTo>
                    <a:cubicBezTo>
                      <a:pt x="82116" y="879997"/>
                      <a:pt x="77472" y="867614"/>
                      <a:pt x="89855" y="832012"/>
                    </a:cubicBezTo>
                    <a:cubicBezTo>
                      <a:pt x="93467" y="820660"/>
                      <a:pt x="98111" y="809309"/>
                      <a:pt x="104818" y="799505"/>
                    </a:cubicBezTo>
                    <a:cubicBezTo>
                      <a:pt x="115654" y="782994"/>
                      <a:pt x="130617" y="774738"/>
                      <a:pt x="151256" y="779898"/>
                    </a:cubicBezTo>
                    <a:cubicBezTo>
                      <a:pt x="195114" y="790217"/>
                      <a:pt x="239489" y="799505"/>
                      <a:pt x="283347" y="810341"/>
                    </a:cubicBezTo>
                    <a:cubicBezTo>
                      <a:pt x="303469" y="815500"/>
                      <a:pt x="318949" y="810857"/>
                      <a:pt x="331332" y="794345"/>
                    </a:cubicBezTo>
                    <a:cubicBezTo>
                      <a:pt x="344232" y="776802"/>
                      <a:pt x="355584" y="757711"/>
                      <a:pt x="363839" y="737588"/>
                    </a:cubicBezTo>
                    <a:cubicBezTo>
                      <a:pt x="371063" y="719529"/>
                      <a:pt x="368999" y="704049"/>
                      <a:pt x="354551" y="689086"/>
                    </a:cubicBezTo>
                    <a:cubicBezTo>
                      <a:pt x="324625" y="658643"/>
                      <a:pt x="296246" y="627169"/>
                      <a:pt x="266835" y="595694"/>
                    </a:cubicBezTo>
                    <a:cubicBezTo>
                      <a:pt x="244132" y="570927"/>
                      <a:pt x="243100" y="556996"/>
                      <a:pt x="261675" y="529133"/>
                    </a:cubicBezTo>
                    <a:cubicBezTo>
                      <a:pt x="264771" y="525005"/>
                      <a:pt x="267351" y="520361"/>
                      <a:pt x="270447" y="516233"/>
                    </a:cubicBezTo>
                    <a:cubicBezTo>
                      <a:pt x="296762" y="481663"/>
                      <a:pt x="311209" y="478567"/>
                      <a:pt x="349907" y="498690"/>
                    </a:cubicBezTo>
                    <a:cubicBezTo>
                      <a:pt x="386026" y="517781"/>
                      <a:pt x="422144" y="536357"/>
                      <a:pt x="457231" y="555964"/>
                    </a:cubicBezTo>
                    <a:cubicBezTo>
                      <a:pt x="475806" y="566283"/>
                      <a:pt x="492318" y="564219"/>
                      <a:pt x="507797" y="551320"/>
                    </a:cubicBezTo>
                    <a:cubicBezTo>
                      <a:pt x="523276" y="538421"/>
                      <a:pt x="537723" y="523973"/>
                      <a:pt x="551139" y="508494"/>
                    </a:cubicBezTo>
                    <a:cubicBezTo>
                      <a:pt x="564555" y="492499"/>
                      <a:pt x="567650" y="476503"/>
                      <a:pt x="556815" y="456896"/>
                    </a:cubicBezTo>
                    <a:cubicBezTo>
                      <a:pt x="535143" y="418198"/>
                      <a:pt x="515020" y="378983"/>
                      <a:pt x="494381" y="339769"/>
                    </a:cubicBezTo>
                    <a:cubicBezTo>
                      <a:pt x="480966" y="313970"/>
                      <a:pt x="484062" y="300039"/>
                      <a:pt x="505217" y="280432"/>
                    </a:cubicBezTo>
                    <a:cubicBezTo>
                      <a:pt x="515020" y="271144"/>
                      <a:pt x="525856" y="263405"/>
                      <a:pt x="537723" y="256181"/>
                    </a:cubicBezTo>
                    <a:cubicBezTo>
                      <a:pt x="558362" y="244313"/>
                      <a:pt x="572810" y="245861"/>
                      <a:pt x="590353" y="261857"/>
                    </a:cubicBezTo>
                    <a:cubicBezTo>
                      <a:pt x="620280" y="289203"/>
                      <a:pt x="650207" y="317066"/>
                      <a:pt x="679617" y="344929"/>
                    </a:cubicBezTo>
                    <a:cubicBezTo>
                      <a:pt x="710576" y="374340"/>
                      <a:pt x="717284" y="375372"/>
                      <a:pt x="754950" y="355765"/>
                    </a:cubicBezTo>
                    <a:cubicBezTo>
                      <a:pt x="769913" y="348025"/>
                      <a:pt x="783845" y="339769"/>
                      <a:pt x="797260" y="329450"/>
                    </a:cubicBezTo>
                    <a:cubicBezTo>
                      <a:pt x="811707" y="317582"/>
                      <a:pt x="816351" y="303651"/>
                      <a:pt x="811707" y="285076"/>
                    </a:cubicBezTo>
                    <a:cubicBezTo>
                      <a:pt x="800872" y="242249"/>
                      <a:pt x="791585" y="198907"/>
                      <a:pt x="781781" y="156081"/>
                    </a:cubicBezTo>
                    <a:cubicBezTo>
                      <a:pt x="775589" y="128218"/>
                      <a:pt x="782297" y="114287"/>
                      <a:pt x="807064" y="100872"/>
                    </a:cubicBezTo>
                    <a:cubicBezTo>
                      <a:pt x="818415" y="95196"/>
                      <a:pt x="829766" y="90552"/>
                      <a:pt x="841634" y="86424"/>
                    </a:cubicBezTo>
                    <a:cubicBezTo>
                      <a:pt x="866917" y="78685"/>
                      <a:pt x="881364" y="83328"/>
                      <a:pt x="896328" y="106031"/>
                    </a:cubicBezTo>
                    <a:cubicBezTo>
                      <a:pt x="920062" y="142666"/>
                      <a:pt x="943798" y="179300"/>
                      <a:pt x="965469" y="217483"/>
                    </a:cubicBezTo>
                    <a:cubicBezTo>
                      <a:pt x="976820" y="237090"/>
                      <a:pt x="992299" y="243797"/>
                      <a:pt x="1013455" y="240702"/>
                    </a:cubicBezTo>
                    <a:cubicBezTo>
                      <a:pt x="1035641" y="237090"/>
                      <a:pt x="1057313" y="231414"/>
                      <a:pt x="1077952" y="222642"/>
                    </a:cubicBezTo>
                    <a:cubicBezTo>
                      <a:pt x="1092915" y="215935"/>
                      <a:pt x="1101171" y="205615"/>
                      <a:pt x="1101687" y="188072"/>
                    </a:cubicBezTo>
                    <a:cubicBezTo>
                      <a:pt x="1102719" y="143182"/>
                      <a:pt x="1105298" y="98808"/>
                      <a:pt x="1106847" y="53918"/>
                    </a:cubicBezTo>
                    <a:cubicBezTo>
                      <a:pt x="1107878" y="25023"/>
                      <a:pt x="1117166" y="12640"/>
                      <a:pt x="1145029" y="4900"/>
                    </a:cubicBezTo>
                    <a:cubicBezTo>
                      <a:pt x="1149672" y="3868"/>
                      <a:pt x="1154316" y="2320"/>
                      <a:pt x="1158960" y="1804"/>
                    </a:cubicBezTo>
                    <a:cubicBezTo>
                      <a:pt x="1210042" y="-3872"/>
                      <a:pt x="1222426" y="1804"/>
                      <a:pt x="1235841" y="48758"/>
                    </a:cubicBezTo>
                    <a:cubicBezTo>
                      <a:pt x="1246676" y="86940"/>
                      <a:pt x="1259576" y="124091"/>
                      <a:pt x="1269895" y="162273"/>
                    </a:cubicBezTo>
                    <a:cubicBezTo>
                      <a:pt x="1275055" y="180332"/>
                      <a:pt x="1285890" y="190136"/>
                      <a:pt x="1303434" y="192716"/>
                    </a:cubicBezTo>
                    <a:cubicBezTo>
                      <a:pt x="1327685" y="195812"/>
                      <a:pt x="1352452" y="195812"/>
                      <a:pt x="1376702" y="192716"/>
                    </a:cubicBezTo>
                    <a:cubicBezTo>
                      <a:pt x="1393730" y="190652"/>
                      <a:pt x="1404049" y="180332"/>
                      <a:pt x="1409209" y="163305"/>
                    </a:cubicBezTo>
                    <a:cubicBezTo>
                      <a:pt x="1421593" y="121511"/>
                      <a:pt x="1434492" y="79717"/>
                      <a:pt x="1447392" y="37922"/>
                    </a:cubicBezTo>
                    <a:cubicBezTo>
                      <a:pt x="1457195" y="6964"/>
                      <a:pt x="1466998" y="-260"/>
                      <a:pt x="1499505" y="256"/>
                    </a:cubicBezTo>
                    <a:cubicBezTo>
                      <a:pt x="1504149" y="256"/>
                      <a:pt x="1508793" y="256"/>
                      <a:pt x="1513436" y="772"/>
                    </a:cubicBezTo>
                    <a:cubicBezTo>
                      <a:pt x="1559358" y="5416"/>
                      <a:pt x="1572258" y="19347"/>
                      <a:pt x="1573290" y="65269"/>
                    </a:cubicBezTo>
                    <a:cubicBezTo>
                      <a:pt x="1574322" y="105515"/>
                      <a:pt x="1575870" y="145246"/>
                      <a:pt x="1576902" y="185492"/>
                    </a:cubicBezTo>
                    <a:cubicBezTo>
                      <a:pt x="1577418" y="201487"/>
                      <a:pt x="1583093" y="213871"/>
                      <a:pt x="1598057" y="220578"/>
                    </a:cubicBezTo>
                    <a:cubicBezTo>
                      <a:pt x="1622308" y="231414"/>
                      <a:pt x="1647590" y="238638"/>
                      <a:pt x="1674422" y="240702"/>
                    </a:cubicBezTo>
                    <a:cubicBezTo>
                      <a:pt x="1690933" y="241733"/>
                      <a:pt x="1702285" y="235026"/>
                      <a:pt x="1710540" y="221610"/>
                    </a:cubicBezTo>
                    <a:cubicBezTo>
                      <a:pt x="1733243" y="184976"/>
                      <a:pt x="1756462" y="148342"/>
                      <a:pt x="1779165" y="111707"/>
                    </a:cubicBezTo>
                    <a:cubicBezTo>
                      <a:pt x="1798772" y="80749"/>
                      <a:pt x="1810640" y="76621"/>
                      <a:pt x="1845726" y="88488"/>
                    </a:cubicBezTo>
                    <a:cubicBezTo>
                      <a:pt x="1849854" y="90036"/>
                      <a:pt x="1853466" y="91068"/>
                      <a:pt x="1857594" y="92616"/>
                    </a:cubicBezTo>
                    <a:cubicBezTo>
                      <a:pt x="1898356" y="110159"/>
                      <a:pt x="1905063" y="123059"/>
                      <a:pt x="1895260" y="166401"/>
                    </a:cubicBezTo>
                    <a:cubicBezTo>
                      <a:pt x="1886488" y="205099"/>
                      <a:pt x="1877717" y="243281"/>
                      <a:pt x="1868429" y="281980"/>
                    </a:cubicBezTo>
                    <a:cubicBezTo>
                      <a:pt x="1863269" y="303135"/>
                      <a:pt x="1868429" y="319646"/>
                      <a:pt x="1887004" y="332030"/>
                    </a:cubicBezTo>
                    <a:cubicBezTo>
                      <a:pt x="1906096" y="344929"/>
                      <a:pt x="1925187" y="356796"/>
                      <a:pt x="1946857" y="365052"/>
                    </a:cubicBezTo>
                    <a:cubicBezTo>
                      <a:pt x="1962337" y="370728"/>
                      <a:pt x="1974720" y="367116"/>
                      <a:pt x="1986588" y="355765"/>
                    </a:cubicBezTo>
                    <a:cubicBezTo>
                      <a:pt x="2018062" y="325838"/>
                      <a:pt x="2049537" y="296943"/>
                      <a:pt x="2081528" y="267532"/>
                    </a:cubicBezTo>
                    <a:cubicBezTo>
                      <a:pt x="2107843" y="242765"/>
                      <a:pt x="2122290" y="241733"/>
                      <a:pt x="2151701" y="261857"/>
                    </a:cubicBezTo>
                    <a:cubicBezTo>
                      <a:pt x="2153248" y="262889"/>
                      <a:pt x="2154281" y="263405"/>
                      <a:pt x="2155312" y="264437"/>
                    </a:cubicBezTo>
                    <a:cubicBezTo>
                      <a:pt x="2205363" y="300555"/>
                      <a:pt x="2198139" y="316034"/>
                      <a:pt x="2177500" y="353701"/>
                    </a:cubicBezTo>
                    <a:cubicBezTo>
                      <a:pt x="2158925" y="387755"/>
                      <a:pt x="2141381" y="422842"/>
                      <a:pt x="2122290" y="456896"/>
                    </a:cubicBezTo>
                    <a:cubicBezTo>
                      <a:pt x="2112487" y="474955"/>
                      <a:pt x="2114550" y="490435"/>
                      <a:pt x="2126934" y="505914"/>
                    </a:cubicBezTo>
                    <a:cubicBezTo>
                      <a:pt x="2140865" y="522941"/>
                      <a:pt x="2156345" y="538421"/>
                      <a:pt x="2173372" y="551836"/>
                    </a:cubicBezTo>
                    <a:cubicBezTo>
                      <a:pt x="2187819" y="563187"/>
                      <a:pt x="2202783" y="564735"/>
                      <a:pt x="2219810" y="555964"/>
                    </a:cubicBezTo>
                    <a:cubicBezTo>
                      <a:pt x="2258508" y="534809"/>
                      <a:pt x="2297722" y="514170"/>
                      <a:pt x="2336937" y="494046"/>
                    </a:cubicBezTo>
                    <a:cubicBezTo>
                      <a:pt x="2364799" y="479599"/>
                      <a:pt x="2380795" y="482695"/>
                      <a:pt x="2400917" y="507462"/>
                    </a:cubicBezTo>
                    <a:cubicBezTo>
                      <a:pt x="2408141" y="515717"/>
                      <a:pt x="2414849" y="524489"/>
                      <a:pt x="2420525" y="533777"/>
                    </a:cubicBezTo>
                    <a:cubicBezTo>
                      <a:pt x="2434972" y="556480"/>
                      <a:pt x="2433424" y="571443"/>
                      <a:pt x="2415365" y="591566"/>
                    </a:cubicBezTo>
                    <a:cubicBezTo>
                      <a:pt x="2384406" y="625105"/>
                      <a:pt x="2353448" y="659159"/>
                      <a:pt x="2321973" y="692182"/>
                    </a:cubicBezTo>
                    <a:cubicBezTo>
                      <a:pt x="2310106" y="704565"/>
                      <a:pt x="2307526" y="717981"/>
                      <a:pt x="2313718" y="733460"/>
                    </a:cubicBezTo>
                    <a:cubicBezTo>
                      <a:pt x="2323005" y="755647"/>
                      <a:pt x="2334357" y="776286"/>
                      <a:pt x="2349320" y="795377"/>
                    </a:cubicBezTo>
                    <a:cubicBezTo>
                      <a:pt x="2361187" y="810857"/>
                      <a:pt x="2375635" y="814984"/>
                      <a:pt x="2394726" y="810341"/>
                    </a:cubicBezTo>
                    <a:cubicBezTo>
                      <a:pt x="2438584" y="799505"/>
                      <a:pt x="2482958" y="789701"/>
                      <a:pt x="2526816" y="780414"/>
                    </a:cubicBezTo>
                    <a:cubicBezTo>
                      <a:pt x="2550035" y="775254"/>
                      <a:pt x="2563967" y="781962"/>
                      <a:pt x="2575834" y="803117"/>
                    </a:cubicBezTo>
                    <a:cubicBezTo>
                      <a:pt x="2582026" y="814468"/>
                      <a:pt x="2587186" y="826336"/>
                      <a:pt x="2591313" y="838719"/>
                    </a:cubicBezTo>
                    <a:cubicBezTo>
                      <a:pt x="2600085" y="867098"/>
                      <a:pt x="2595441" y="880514"/>
                      <a:pt x="2570158" y="896509"/>
                    </a:cubicBezTo>
                    <a:cubicBezTo>
                      <a:pt x="2534040" y="919212"/>
                      <a:pt x="2498437" y="942947"/>
                      <a:pt x="2461287" y="964102"/>
                    </a:cubicBezTo>
                    <a:cubicBezTo>
                      <a:pt x="2440132" y="976485"/>
                      <a:pt x="2434456" y="992997"/>
                      <a:pt x="2438068" y="1014668"/>
                    </a:cubicBezTo>
                    <a:cubicBezTo>
                      <a:pt x="2441164" y="1034791"/>
                      <a:pt x="2446840" y="1054398"/>
                      <a:pt x="2454063" y="1073489"/>
                    </a:cubicBezTo>
                    <a:cubicBezTo>
                      <a:pt x="2460771" y="1091032"/>
                      <a:pt x="2472638" y="1100320"/>
                      <a:pt x="2492762" y="1100836"/>
                    </a:cubicBezTo>
                    <a:cubicBezTo>
                      <a:pt x="2538168" y="1101352"/>
                      <a:pt x="2583058" y="1104448"/>
                      <a:pt x="2628464" y="1105996"/>
                    </a:cubicBezTo>
                    <a:cubicBezTo>
                      <a:pt x="2653230" y="1107028"/>
                      <a:pt x="2665614" y="1116831"/>
                      <a:pt x="2672322" y="1140566"/>
                    </a:cubicBezTo>
                    <a:cubicBezTo>
                      <a:pt x="2676449" y="1153982"/>
                      <a:pt x="2677998" y="1167913"/>
                      <a:pt x="2677998" y="1182360"/>
                    </a:cubicBezTo>
                    <a:cubicBezTo>
                      <a:pt x="2677998" y="1210223"/>
                      <a:pt x="2670258" y="1221575"/>
                      <a:pt x="2644459" y="1229830"/>
                    </a:cubicBezTo>
                    <a:cubicBezTo>
                      <a:pt x="2603697" y="1242730"/>
                      <a:pt x="2562934" y="1255113"/>
                      <a:pt x="2522172" y="1267497"/>
                    </a:cubicBezTo>
                    <a:cubicBezTo>
                      <a:pt x="2492762" y="1276268"/>
                      <a:pt x="2485022" y="1285556"/>
                      <a:pt x="2483990" y="1315998"/>
                    </a:cubicBezTo>
                    <a:cubicBezTo>
                      <a:pt x="2483474" y="1337153"/>
                      <a:pt x="2481926" y="1358824"/>
                      <a:pt x="2486570" y="1379980"/>
                    </a:cubicBezTo>
                    <a:cubicBezTo>
                      <a:pt x="2489666" y="1394427"/>
                      <a:pt x="2498437" y="1403199"/>
                      <a:pt x="2512885" y="1407842"/>
                    </a:cubicBezTo>
                    <a:cubicBezTo>
                      <a:pt x="2555711" y="1420742"/>
                      <a:pt x="2598537" y="1433641"/>
                      <a:pt x="2641363" y="1447057"/>
                    </a:cubicBezTo>
                    <a:cubicBezTo>
                      <a:pt x="2671290" y="1456344"/>
                      <a:pt x="2678514" y="1466664"/>
                      <a:pt x="2677998" y="1498138"/>
                    </a:cubicBezTo>
                    <a:cubicBezTo>
                      <a:pt x="2677998" y="1501234"/>
                      <a:pt x="2677998" y="1504330"/>
                      <a:pt x="2677998" y="1507426"/>
                    </a:cubicBezTo>
                    <a:cubicBezTo>
                      <a:pt x="2675934" y="1555928"/>
                      <a:pt x="2660454" y="1571407"/>
                      <a:pt x="2611952" y="1572955"/>
                    </a:cubicBezTo>
                    <a:cubicBezTo>
                      <a:pt x="2571190" y="1573987"/>
                      <a:pt x="2530944" y="1576051"/>
                      <a:pt x="2490182" y="1576567"/>
                    </a:cubicBezTo>
                    <a:cubicBezTo>
                      <a:pt x="2474702" y="1577083"/>
                      <a:pt x="2463867" y="1583791"/>
                      <a:pt x="2457675" y="1596690"/>
                    </a:cubicBezTo>
                    <a:cubicBezTo>
                      <a:pt x="2446324" y="1620941"/>
                      <a:pt x="2439100" y="1646224"/>
                      <a:pt x="2437036" y="1673055"/>
                    </a:cubicBezTo>
                    <a:cubicBezTo>
                      <a:pt x="2435488" y="1690082"/>
                      <a:pt x="2442712" y="1701434"/>
                      <a:pt x="2457159" y="1710205"/>
                    </a:cubicBezTo>
                    <a:cubicBezTo>
                      <a:pt x="2493278" y="1732392"/>
                      <a:pt x="2528880" y="1754579"/>
                      <a:pt x="2564483" y="1777282"/>
                    </a:cubicBezTo>
                    <a:cubicBezTo>
                      <a:pt x="2596989" y="1797405"/>
                      <a:pt x="2601117" y="1809789"/>
                      <a:pt x="2588733" y="1845907"/>
                    </a:cubicBezTo>
                    <a:cubicBezTo>
                      <a:pt x="2584606" y="1858291"/>
                      <a:pt x="2578930" y="1870158"/>
                      <a:pt x="2571706" y="1880994"/>
                    </a:cubicBezTo>
                    <a:cubicBezTo>
                      <a:pt x="2564998" y="1890797"/>
                      <a:pt x="2554163" y="1897505"/>
                      <a:pt x="2538684" y="1897505"/>
                    </a:cubicBezTo>
                    <a:close/>
                    <a:moveTo>
                      <a:pt x="1338521" y="2312867"/>
                    </a:moveTo>
                    <a:cubicBezTo>
                      <a:pt x="1869461" y="2314931"/>
                      <a:pt x="2317329" y="1887701"/>
                      <a:pt x="2316814" y="1335605"/>
                    </a:cubicBezTo>
                    <a:cubicBezTo>
                      <a:pt x="2316298" y="792797"/>
                      <a:pt x="1880813" y="359892"/>
                      <a:pt x="1340068" y="359376"/>
                    </a:cubicBezTo>
                    <a:cubicBezTo>
                      <a:pt x="796228" y="358860"/>
                      <a:pt x="363839" y="794861"/>
                      <a:pt x="361775" y="1331994"/>
                    </a:cubicBezTo>
                    <a:cubicBezTo>
                      <a:pt x="359711" y="1882026"/>
                      <a:pt x="806032" y="2314415"/>
                      <a:pt x="1338521" y="2312867"/>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6" name="Freeform: Shape 45">
                <a:extLst>
                  <a:ext uri="{FF2B5EF4-FFF2-40B4-BE49-F238E27FC236}">
                    <a16:creationId xmlns="" xmlns:a16="http://schemas.microsoft.com/office/drawing/2014/main" id="{FE31230A-3F00-4E5D-AB2B-619EA30B194D}"/>
                  </a:ext>
                </a:extLst>
              </p:cNvPr>
              <p:cNvSpPr/>
              <p:nvPr/>
            </p:nvSpPr>
            <p:spPr>
              <a:xfrm>
                <a:off x="7558586" y="2011427"/>
                <a:ext cx="1898797" cy="1893637"/>
              </a:xfrm>
              <a:custGeom>
                <a:avLst/>
                <a:gdLst>
                  <a:gd name="connsiteX0" fmla="*/ 30 w 1898796"/>
                  <a:gd name="connsiteY0" fmla="*/ 947852 h 1893636"/>
                  <a:gd name="connsiteX1" fmla="*/ 950461 w 1898796"/>
                  <a:gd name="connsiteY1" fmla="*/ 2 h 1893636"/>
                  <a:gd name="connsiteX2" fmla="*/ 1898827 w 1898796"/>
                  <a:gd name="connsiteY2" fmla="*/ 950948 h 1893636"/>
                  <a:gd name="connsiteX3" fmla="*/ 946849 w 1898796"/>
                  <a:gd name="connsiteY3" fmla="*/ 1898283 h 1893636"/>
                  <a:gd name="connsiteX4" fmla="*/ 30 w 1898796"/>
                  <a:gd name="connsiteY4" fmla="*/ 947852 h 1893636"/>
                  <a:gd name="connsiteX5" fmla="*/ 1187811 w 1898796"/>
                  <a:gd name="connsiteY5" fmla="*/ 949916 h 1893636"/>
                  <a:gd name="connsiteX6" fmla="*/ 949429 w 1898796"/>
                  <a:gd name="connsiteY6" fmla="*/ 710503 h 1893636"/>
                  <a:gd name="connsiteX7" fmla="*/ 710532 w 1898796"/>
                  <a:gd name="connsiteY7" fmla="*/ 948368 h 1893636"/>
                  <a:gd name="connsiteX8" fmla="*/ 948397 w 1898796"/>
                  <a:gd name="connsiteY8" fmla="*/ 1188298 h 1893636"/>
                  <a:gd name="connsiteX9" fmla="*/ 1187811 w 1898796"/>
                  <a:gd name="connsiteY9" fmla="*/ 949916 h 189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8796" h="1893636">
                    <a:moveTo>
                      <a:pt x="30" y="947852"/>
                    </a:moveTo>
                    <a:cubicBezTo>
                      <a:pt x="-3065" y="428263"/>
                      <a:pt x="426228" y="-1030"/>
                      <a:pt x="950461" y="2"/>
                    </a:cubicBezTo>
                    <a:cubicBezTo>
                      <a:pt x="1472114" y="1034"/>
                      <a:pt x="1899859" y="427747"/>
                      <a:pt x="1898827" y="950948"/>
                    </a:cubicBezTo>
                    <a:cubicBezTo>
                      <a:pt x="1897795" y="1468473"/>
                      <a:pt x="1477790" y="1899315"/>
                      <a:pt x="946849" y="1898283"/>
                    </a:cubicBezTo>
                    <a:cubicBezTo>
                      <a:pt x="411781" y="1896735"/>
                      <a:pt x="-4097" y="1460218"/>
                      <a:pt x="30" y="947852"/>
                    </a:cubicBezTo>
                    <a:close/>
                    <a:moveTo>
                      <a:pt x="1187811" y="949916"/>
                    </a:moveTo>
                    <a:cubicBezTo>
                      <a:pt x="1188327" y="817310"/>
                      <a:pt x="1084099" y="710503"/>
                      <a:pt x="949429" y="710503"/>
                    </a:cubicBezTo>
                    <a:cubicBezTo>
                      <a:pt x="805987" y="710503"/>
                      <a:pt x="710015" y="828146"/>
                      <a:pt x="710532" y="948368"/>
                    </a:cubicBezTo>
                    <a:cubicBezTo>
                      <a:pt x="711048" y="1081490"/>
                      <a:pt x="815791" y="1188298"/>
                      <a:pt x="948397" y="1188298"/>
                    </a:cubicBezTo>
                    <a:cubicBezTo>
                      <a:pt x="1081003" y="1188298"/>
                      <a:pt x="1187294" y="1083038"/>
                      <a:pt x="1187811" y="949916"/>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47" name="Freeform: Shape 46">
            <a:extLst>
              <a:ext uri="{FF2B5EF4-FFF2-40B4-BE49-F238E27FC236}">
                <a16:creationId xmlns="" xmlns:a16="http://schemas.microsoft.com/office/drawing/2014/main" id="{BED5CE5D-67E4-403F-B3DA-7E99871E9C8C}"/>
              </a:ext>
            </a:extLst>
          </p:cNvPr>
          <p:cNvSpPr/>
          <p:nvPr userDrawn="1"/>
        </p:nvSpPr>
        <p:spPr>
          <a:xfrm>
            <a:off x="529815" y="248541"/>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48" name="Freeform: Shape 47">
            <a:extLst>
              <a:ext uri="{FF2B5EF4-FFF2-40B4-BE49-F238E27FC236}">
                <a16:creationId xmlns="" xmlns:a16="http://schemas.microsoft.com/office/drawing/2014/main" id="{170C0C8B-A623-4A77-8067-AE3A11119257}"/>
              </a:ext>
            </a:extLst>
          </p:cNvPr>
          <p:cNvSpPr/>
          <p:nvPr userDrawn="1"/>
        </p:nvSpPr>
        <p:spPr>
          <a:xfrm>
            <a:off x="7565721" y="431683"/>
            <a:ext cx="1263772" cy="1286476"/>
          </a:xfrm>
          <a:custGeom>
            <a:avLst/>
            <a:gdLst>
              <a:gd name="connsiteX0" fmla="*/ 879664 w 1723364"/>
              <a:gd name="connsiteY0" fmla="*/ 267 h 1754322"/>
              <a:gd name="connsiteX1" fmla="*/ 964801 w 1723364"/>
              <a:gd name="connsiteY1" fmla="*/ 5943 h 1754322"/>
              <a:gd name="connsiteX2" fmla="*/ 979248 w 1723364"/>
              <a:gd name="connsiteY2" fmla="*/ 18843 h 1754322"/>
              <a:gd name="connsiteX3" fmla="*/ 977700 w 1723364"/>
              <a:gd name="connsiteY3" fmla="*/ 158673 h 1754322"/>
              <a:gd name="connsiteX4" fmla="*/ 968928 w 1723364"/>
              <a:gd name="connsiteY4" fmla="*/ 213366 h 1754322"/>
              <a:gd name="connsiteX5" fmla="*/ 979764 w 1723364"/>
              <a:gd name="connsiteY5" fmla="*/ 229877 h 1754322"/>
              <a:gd name="connsiteX6" fmla="*/ 1149520 w 1723364"/>
              <a:gd name="connsiteY6" fmla="*/ 285087 h 1754322"/>
              <a:gd name="connsiteX7" fmla="*/ 1166548 w 1723364"/>
              <a:gd name="connsiteY7" fmla="*/ 278379 h 1754322"/>
              <a:gd name="connsiteX8" fmla="*/ 1210406 w 1723364"/>
              <a:gd name="connsiteY8" fmla="*/ 190663 h 1754322"/>
              <a:gd name="connsiteX9" fmla="*/ 1263035 w 1723364"/>
              <a:gd name="connsiteY9" fmla="*/ 123070 h 1754322"/>
              <a:gd name="connsiteX10" fmla="*/ 1304314 w 1723364"/>
              <a:gd name="connsiteY10" fmla="*/ 119458 h 1754322"/>
              <a:gd name="connsiteX11" fmla="*/ 1458075 w 1723364"/>
              <a:gd name="connsiteY11" fmla="*/ 231941 h 1754322"/>
              <a:gd name="connsiteX12" fmla="*/ 1462203 w 1723364"/>
              <a:gd name="connsiteY12" fmla="*/ 251549 h 1754322"/>
              <a:gd name="connsiteX13" fmla="*/ 1461171 w 1723364"/>
              <a:gd name="connsiteY13" fmla="*/ 254128 h 1754322"/>
              <a:gd name="connsiteX14" fmla="*/ 1396158 w 1723364"/>
              <a:gd name="connsiteY14" fmla="*/ 347004 h 1754322"/>
              <a:gd name="connsiteX15" fmla="*/ 1337336 w 1723364"/>
              <a:gd name="connsiteY15" fmla="*/ 404794 h 1754322"/>
              <a:gd name="connsiteX16" fmla="*/ 1336304 w 1723364"/>
              <a:gd name="connsiteY16" fmla="*/ 419757 h 1754322"/>
              <a:gd name="connsiteX17" fmla="*/ 1369327 w 1723364"/>
              <a:gd name="connsiteY17" fmla="*/ 457939 h 1754322"/>
              <a:gd name="connsiteX18" fmla="*/ 1442596 w 1723364"/>
              <a:gd name="connsiteY18" fmla="*/ 565263 h 1754322"/>
              <a:gd name="connsiteX19" fmla="*/ 1462719 w 1723364"/>
              <a:gd name="connsiteY19" fmla="*/ 570938 h 1754322"/>
              <a:gd name="connsiteX20" fmla="*/ 1573138 w 1723364"/>
              <a:gd name="connsiteY20" fmla="*/ 514697 h 1754322"/>
              <a:gd name="connsiteX21" fmla="*/ 1650018 w 1723364"/>
              <a:gd name="connsiteY21" fmla="*/ 501281 h 1754322"/>
              <a:gd name="connsiteX22" fmla="*/ 1659822 w 1723364"/>
              <a:gd name="connsiteY22" fmla="*/ 509537 h 1754322"/>
              <a:gd name="connsiteX23" fmla="*/ 1724835 w 1723364"/>
              <a:gd name="connsiteY23" fmla="*/ 709220 h 1754322"/>
              <a:gd name="connsiteX24" fmla="*/ 1717611 w 1723364"/>
              <a:gd name="connsiteY24" fmla="*/ 723668 h 1754322"/>
              <a:gd name="connsiteX25" fmla="*/ 1671173 w 1723364"/>
              <a:gd name="connsiteY25" fmla="*/ 748950 h 1754322"/>
              <a:gd name="connsiteX26" fmla="*/ 1618544 w 1723364"/>
              <a:gd name="connsiteY26" fmla="*/ 760302 h 1754322"/>
              <a:gd name="connsiteX27" fmla="*/ 1529280 w 1723364"/>
              <a:gd name="connsiteY27" fmla="*/ 774234 h 1754322"/>
              <a:gd name="connsiteX28" fmla="*/ 1515349 w 1723364"/>
              <a:gd name="connsiteY28" fmla="*/ 791777 h 1754322"/>
              <a:gd name="connsiteX29" fmla="*/ 1521024 w 1723364"/>
              <a:gd name="connsiteY29" fmla="*/ 857306 h 1754322"/>
              <a:gd name="connsiteX30" fmla="*/ 1516380 w 1723364"/>
              <a:gd name="connsiteY30" fmla="*/ 953794 h 1754322"/>
              <a:gd name="connsiteX31" fmla="*/ 1538567 w 1723364"/>
              <a:gd name="connsiteY31" fmla="*/ 983720 h 1754322"/>
              <a:gd name="connsiteX32" fmla="*/ 1653114 w 1723364"/>
              <a:gd name="connsiteY32" fmla="*/ 1001779 h 1754322"/>
              <a:gd name="connsiteX33" fmla="*/ 1700584 w 1723364"/>
              <a:gd name="connsiteY33" fmla="*/ 1024483 h 1754322"/>
              <a:gd name="connsiteX34" fmla="*/ 1719675 w 1723364"/>
              <a:gd name="connsiteY34" fmla="*/ 1067825 h 1754322"/>
              <a:gd name="connsiteX35" fmla="*/ 1661370 w 1723364"/>
              <a:gd name="connsiteY35" fmla="*/ 1243773 h 1754322"/>
              <a:gd name="connsiteX36" fmla="*/ 1641763 w 1723364"/>
              <a:gd name="connsiteY36" fmla="*/ 1255124 h 1754322"/>
              <a:gd name="connsiteX37" fmla="*/ 1541663 w 1723364"/>
              <a:gd name="connsiteY37" fmla="*/ 1226230 h 1754322"/>
              <a:gd name="connsiteX38" fmla="*/ 1461687 w 1723364"/>
              <a:gd name="connsiteY38" fmla="*/ 1184436 h 1754322"/>
              <a:gd name="connsiteX39" fmla="*/ 1444143 w 1723364"/>
              <a:gd name="connsiteY39" fmla="*/ 1189079 h 1754322"/>
              <a:gd name="connsiteX40" fmla="*/ 1339400 w 1723364"/>
              <a:gd name="connsiteY40" fmla="*/ 1333553 h 1754322"/>
              <a:gd name="connsiteX41" fmla="*/ 1339916 w 1723364"/>
              <a:gd name="connsiteY41" fmla="*/ 1353160 h 1754322"/>
              <a:gd name="connsiteX42" fmla="*/ 1430212 w 1723364"/>
              <a:gd name="connsiteY42" fmla="*/ 1443456 h 1754322"/>
              <a:gd name="connsiteX43" fmla="*/ 1465814 w 1723364"/>
              <a:gd name="connsiteY43" fmla="*/ 1511565 h 1754322"/>
              <a:gd name="connsiteX44" fmla="*/ 1461171 w 1723364"/>
              <a:gd name="connsiteY44" fmla="*/ 1521369 h 1754322"/>
              <a:gd name="connsiteX45" fmla="*/ 1290382 w 1723364"/>
              <a:gd name="connsiteY45" fmla="*/ 1645203 h 1754322"/>
              <a:gd name="connsiteX46" fmla="*/ 1275419 w 1723364"/>
              <a:gd name="connsiteY46" fmla="*/ 1643655 h 1754322"/>
              <a:gd name="connsiteX47" fmla="*/ 1207310 w 1723364"/>
              <a:gd name="connsiteY47" fmla="*/ 1558003 h 1754322"/>
              <a:gd name="connsiteX48" fmla="*/ 1167064 w 1723364"/>
              <a:gd name="connsiteY48" fmla="*/ 1477511 h 1754322"/>
              <a:gd name="connsiteX49" fmla="*/ 1150036 w 1723364"/>
              <a:gd name="connsiteY49" fmla="*/ 1470803 h 1754322"/>
              <a:gd name="connsiteX50" fmla="*/ 981312 w 1723364"/>
              <a:gd name="connsiteY50" fmla="*/ 1526013 h 1754322"/>
              <a:gd name="connsiteX51" fmla="*/ 969960 w 1723364"/>
              <a:gd name="connsiteY51" fmla="*/ 1544072 h 1754322"/>
              <a:gd name="connsiteX52" fmla="*/ 989052 w 1723364"/>
              <a:gd name="connsiteY52" fmla="*/ 1663779 h 1754322"/>
              <a:gd name="connsiteX53" fmla="*/ 978216 w 1723364"/>
              <a:gd name="connsiteY53" fmla="*/ 1743755 h 1754322"/>
              <a:gd name="connsiteX54" fmla="*/ 966864 w 1723364"/>
              <a:gd name="connsiteY54" fmla="*/ 1749947 h 1754322"/>
              <a:gd name="connsiteX55" fmla="*/ 758410 w 1723364"/>
              <a:gd name="connsiteY55" fmla="*/ 1749947 h 1754322"/>
              <a:gd name="connsiteX56" fmla="*/ 745510 w 1723364"/>
              <a:gd name="connsiteY56" fmla="*/ 1737047 h 1754322"/>
              <a:gd name="connsiteX57" fmla="*/ 747058 w 1723364"/>
              <a:gd name="connsiteY57" fmla="*/ 1598249 h 1754322"/>
              <a:gd name="connsiteX58" fmla="*/ 756346 w 1723364"/>
              <a:gd name="connsiteY58" fmla="*/ 1543556 h 1754322"/>
              <a:gd name="connsiteX59" fmla="*/ 744478 w 1723364"/>
              <a:gd name="connsiteY59" fmla="*/ 1525496 h 1754322"/>
              <a:gd name="connsiteX60" fmla="*/ 575754 w 1723364"/>
              <a:gd name="connsiteY60" fmla="*/ 1470287 h 1754322"/>
              <a:gd name="connsiteX61" fmla="*/ 559758 w 1723364"/>
              <a:gd name="connsiteY61" fmla="*/ 1475963 h 1754322"/>
              <a:gd name="connsiteX62" fmla="*/ 504549 w 1723364"/>
              <a:gd name="connsiteY62" fmla="*/ 1585350 h 1754322"/>
              <a:gd name="connsiteX63" fmla="*/ 447275 w 1723364"/>
              <a:gd name="connsiteY63" fmla="*/ 1645719 h 1754322"/>
              <a:gd name="connsiteX64" fmla="*/ 434376 w 1723364"/>
              <a:gd name="connsiteY64" fmla="*/ 1643655 h 1754322"/>
              <a:gd name="connsiteX65" fmla="*/ 290418 w 1723364"/>
              <a:gd name="connsiteY65" fmla="*/ 1542008 h 1754322"/>
              <a:gd name="connsiteX66" fmla="*/ 265651 w 1723364"/>
              <a:gd name="connsiteY66" fmla="*/ 1521369 h 1754322"/>
              <a:gd name="connsiteX67" fmla="*/ 262039 w 1723364"/>
              <a:gd name="connsiteY67" fmla="*/ 1505889 h 1754322"/>
              <a:gd name="connsiteX68" fmla="*/ 321893 w 1723364"/>
              <a:gd name="connsiteY68" fmla="*/ 1415593 h 1754322"/>
              <a:gd name="connsiteX69" fmla="*/ 386906 w 1723364"/>
              <a:gd name="connsiteY69" fmla="*/ 1351096 h 1754322"/>
              <a:gd name="connsiteX70" fmla="*/ 387938 w 1723364"/>
              <a:gd name="connsiteY70" fmla="*/ 1334069 h 1754322"/>
              <a:gd name="connsiteX71" fmla="*/ 354915 w 1723364"/>
              <a:gd name="connsiteY71" fmla="*/ 1295887 h 1754322"/>
              <a:gd name="connsiteX72" fmla="*/ 282678 w 1723364"/>
              <a:gd name="connsiteY72" fmla="*/ 1189595 h 1754322"/>
              <a:gd name="connsiteX73" fmla="*/ 262555 w 1723364"/>
              <a:gd name="connsiteY73" fmla="*/ 1183920 h 1754322"/>
              <a:gd name="connsiteX74" fmla="*/ 152136 w 1723364"/>
              <a:gd name="connsiteY74" fmla="*/ 1240161 h 1754322"/>
              <a:gd name="connsiteX75" fmla="*/ 75256 w 1723364"/>
              <a:gd name="connsiteY75" fmla="*/ 1253577 h 1754322"/>
              <a:gd name="connsiteX76" fmla="*/ 65452 w 1723364"/>
              <a:gd name="connsiteY76" fmla="*/ 1245321 h 1754322"/>
              <a:gd name="connsiteX77" fmla="*/ 439 w 1723364"/>
              <a:gd name="connsiteY77" fmla="*/ 1045637 h 1754322"/>
              <a:gd name="connsiteX78" fmla="*/ 7663 w 1723364"/>
              <a:gd name="connsiteY78" fmla="*/ 1031190 h 1754322"/>
              <a:gd name="connsiteX79" fmla="*/ 54101 w 1723364"/>
              <a:gd name="connsiteY79" fmla="*/ 1005907 h 1754322"/>
              <a:gd name="connsiteX80" fmla="*/ 106730 w 1723364"/>
              <a:gd name="connsiteY80" fmla="*/ 994556 h 1754322"/>
              <a:gd name="connsiteX81" fmla="*/ 197026 w 1723364"/>
              <a:gd name="connsiteY81" fmla="*/ 980109 h 1754322"/>
              <a:gd name="connsiteX82" fmla="*/ 209410 w 1723364"/>
              <a:gd name="connsiteY82" fmla="*/ 964113 h 1754322"/>
              <a:gd name="connsiteX83" fmla="*/ 203734 w 1723364"/>
              <a:gd name="connsiteY83" fmla="*/ 897552 h 1754322"/>
              <a:gd name="connsiteX84" fmla="*/ 208378 w 1723364"/>
              <a:gd name="connsiteY84" fmla="*/ 801064 h 1754322"/>
              <a:gd name="connsiteX85" fmla="*/ 185159 w 1723364"/>
              <a:gd name="connsiteY85" fmla="*/ 770622 h 1754322"/>
              <a:gd name="connsiteX86" fmla="*/ 73192 w 1723364"/>
              <a:gd name="connsiteY86" fmla="*/ 753079 h 1754322"/>
              <a:gd name="connsiteX87" fmla="*/ 24690 w 1723364"/>
              <a:gd name="connsiteY87" fmla="*/ 730375 h 1754322"/>
              <a:gd name="connsiteX88" fmla="*/ 5599 w 1723364"/>
              <a:gd name="connsiteY88" fmla="*/ 687033 h 1754322"/>
              <a:gd name="connsiteX89" fmla="*/ 63904 w 1723364"/>
              <a:gd name="connsiteY89" fmla="*/ 511085 h 1754322"/>
              <a:gd name="connsiteX90" fmla="*/ 83511 w 1723364"/>
              <a:gd name="connsiteY90" fmla="*/ 499733 h 1754322"/>
              <a:gd name="connsiteX91" fmla="*/ 183611 w 1723364"/>
              <a:gd name="connsiteY91" fmla="*/ 528628 h 1754322"/>
              <a:gd name="connsiteX92" fmla="*/ 262555 w 1723364"/>
              <a:gd name="connsiteY92" fmla="*/ 569390 h 1754322"/>
              <a:gd name="connsiteX93" fmla="*/ 282163 w 1723364"/>
              <a:gd name="connsiteY93" fmla="*/ 564231 h 1754322"/>
              <a:gd name="connsiteX94" fmla="*/ 386906 w 1723364"/>
              <a:gd name="connsiteY94" fmla="*/ 419757 h 1754322"/>
              <a:gd name="connsiteX95" fmla="*/ 386390 w 1723364"/>
              <a:gd name="connsiteY95" fmla="*/ 402214 h 1754322"/>
              <a:gd name="connsiteX96" fmla="*/ 296094 w 1723364"/>
              <a:gd name="connsiteY96" fmla="*/ 311918 h 1754322"/>
              <a:gd name="connsiteX97" fmla="*/ 259975 w 1723364"/>
              <a:gd name="connsiteY97" fmla="*/ 242777 h 1754322"/>
              <a:gd name="connsiteX98" fmla="*/ 264619 w 1723364"/>
              <a:gd name="connsiteY98" fmla="*/ 232973 h 1754322"/>
              <a:gd name="connsiteX99" fmla="*/ 435408 w 1723364"/>
              <a:gd name="connsiteY99" fmla="*/ 109139 h 1754322"/>
              <a:gd name="connsiteX100" fmla="*/ 450371 w 1723364"/>
              <a:gd name="connsiteY100" fmla="*/ 110687 h 1754322"/>
              <a:gd name="connsiteX101" fmla="*/ 518480 w 1723364"/>
              <a:gd name="connsiteY101" fmla="*/ 196339 h 1754322"/>
              <a:gd name="connsiteX102" fmla="*/ 559758 w 1723364"/>
              <a:gd name="connsiteY102" fmla="*/ 277863 h 1754322"/>
              <a:gd name="connsiteX103" fmla="*/ 574722 w 1723364"/>
              <a:gd name="connsiteY103" fmla="*/ 283539 h 1754322"/>
              <a:gd name="connsiteX104" fmla="*/ 746026 w 1723364"/>
              <a:gd name="connsiteY104" fmla="*/ 227813 h 1754322"/>
              <a:gd name="connsiteX105" fmla="*/ 756346 w 1723364"/>
              <a:gd name="connsiteY105" fmla="*/ 211302 h 1754322"/>
              <a:gd name="connsiteX106" fmla="*/ 737254 w 1723364"/>
              <a:gd name="connsiteY106" fmla="*/ 91596 h 1754322"/>
              <a:gd name="connsiteX107" fmla="*/ 748090 w 1723364"/>
              <a:gd name="connsiteY107" fmla="*/ 10587 h 1754322"/>
              <a:gd name="connsiteX108" fmla="*/ 758410 w 1723364"/>
              <a:gd name="connsiteY108" fmla="*/ 4395 h 1754322"/>
              <a:gd name="connsiteX109" fmla="*/ 879664 w 1723364"/>
              <a:gd name="connsiteY109" fmla="*/ 267 h 1754322"/>
              <a:gd name="connsiteX110" fmla="*/ 861605 w 1723364"/>
              <a:gd name="connsiteY110" fmla="*/ 1409918 h 1754322"/>
              <a:gd name="connsiteX111" fmla="*/ 1392546 w 1723364"/>
              <a:gd name="connsiteY111" fmla="*/ 879493 h 1754322"/>
              <a:gd name="connsiteX112" fmla="*/ 862637 w 1723364"/>
              <a:gd name="connsiteY112" fmla="*/ 348552 h 1754322"/>
              <a:gd name="connsiteX113" fmla="*/ 331180 w 1723364"/>
              <a:gd name="connsiteY113" fmla="*/ 879493 h 1754322"/>
              <a:gd name="connsiteX114" fmla="*/ 861605 w 1723364"/>
              <a:gd name="connsiteY114" fmla="*/ 1409918 h 1754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723364" h="1754322">
                <a:moveTo>
                  <a:pt x="879664" y="267"/>
                </a:moveTo>
                <a:cubicBezTo>
                  <a:pt x="907527" y="2332"/>
                  <a:pt x="935906" y="4395"/>
                  <a:pt x="964801" y="5943"/>
                </a:cubicBezTo>
                <a:cubicBezTo>
                  <a:pt x="974088" y="6459"/>
                  <a:pt x="976668" y="11103"/>
                  <a:pt x="979248" y="18843"/>
                </a:cubicBezTo>
                <a:cubicBezTo>
                  <a:pt x="994727" y="65797"/>
                  <a:pt x="985956" y="112235"/>
                  <a:pt x="977700" y="158673"/>
                </a:cubicBezTo>
                <a:cubicBezTo>
                  <a:pt x="974604" y="176732"/>
                  <a:pt x="972024" y="195307"/>
                  <a:pt x="968928" y="213366"/>
                </a:cubicBezTo>
                <a:cubicBezTo>
                  <a:pt x="967380" y="222654"/>
                  <a:pt x="969960" y="227813"/>
                  <a:pt x="979764" y="229877"/>
                </a:cubicBezTo>
                <a:cubicBezTo>
                  <a:pt x="1038585" y="240713"/>
                  <a:pt x="1095343" y="259804"/>
                  <a:pt x="1149520" y="285087"/>
                </a:cubicBezTo>
                <a:cubicBezTo>
                  <a:pt x="1158808" y="289215"/>
                  <a:pt x="1162420" y="286119"/>
                  <a:pt x="1166548" y="278379"/>
                </a:cubicBezTo>
                <a:cubicBezTo>
                  <a:pt x="1180995" y="248969"/>
                  <a:pt x="1197506" y="220590"/>
                  <a:pt x="1210406" y="190663"/>
                </a:cubicBezTo>
                <a:cubicBezTo>
                  <a:pt x="1222273" y="163316"/>
                  <a:pt x="1240848" y="142161"/>
                  <a:pt x="1263035" y="123070"/>
                </a:cubicBezTo>
                <a:cubicBezTo>
                  <a:pt x="1282643" y="106043"/>
                  <a:pt x="1282127" y="106559"/>
                  <a:pt x="1304314" y="119458"/>
                </a:cubicBezTo>
                <a:cubicBezTo>
                  <a:pt x="1359523" y="151449"/>
                  <a:pt x="1409573" y="190663"/>
                  <a:pt x="1458075" y="231941"/>
                </a:cubicBezTo>
                <a:cubicBezTo>
                  <a:pt x="1465299" y="238133"/>
                  <a:pt x="1467362" y="243809"/>
                  <a:pt x="1462203" y="251549"/>
                </a:cubicBezTo>
                <a:cubicBezTo>
                  <a:pt x="1461687" y="252064"/>
                  <a:pt x="1461171" y="253096"/>
                  <a:pt x="1461171" y="254128"/>
                </a:cubicBezTo>
                <a:cubicBezTo>
                  <a:pt x="1448271" y="291279"/>
                  <a:pt x="1425052" y="320689"/>
                  <a:pt x="1396158" y="347004"/>
                </a:cubicBezTo>
                <a:cubicBezTo>
                  <a:pt x="1375518" y="365064"/>
                  <a:pt x="1356943" y="385703"/>
                  <a:pt x="1337336" y="404794"/>
                </a:cubicBezTo>
                <a:cubicBezTo>
                  <a:pt x="1332177" y="409954"/>
                  <a:pt x="1330628" y="413565"/>
                  <a:pt x="1336304" y="419757"/>
                </a:cubicBezTo>
                <a:cubicBezTo>
                  <a:pt x="1347656" y="432141"/>
                  <a:pt x="1357459" y="445556"/>
                  <a:pt x="1369327" y="457939"/>
                </a:cubicBezTo>
                <a:cubicBezTo>
                  <a:pt x="1399769" y="489930"/>
                  <a:pt x="1419893" y="528628"/>
                  <a:pt x="1442596" y="565263"/>
                </a:cubicBezTo>
                <a:cubicBezTo>
                  <a:pt x="1448271" y="574550"/>
                  <a:pt x="1452915" y="576098"/>
                  <a:pt x="1462719" y="570938"/>
                </a:cubicBezTo>
                <a:cubicBezTo>
                  <a:pt x="1499353" y="551847"/>
                  <a:pt x="1535988" y="533272"/>
                  <a:pt x="1573138" y="514697"/>
                </a:cubicBezTo>
                <a:cubicBezTo>
                  <a:pt x="1597389" y="502830"/>
                  <a:pt x="1624220" y="504893"/>
                  <a:pt x="1650018" y="501281"/>
                </a:cubicBezTo>
                <a:cubicBezTo>
                  <a:pt x="1655694" y="500250"/>
                  <a:pt x="1658274" y="505409"/>
                  <a:pt x="1659822" y="509537"/>
                </a:cubicBezTo>
                <a:cubicBezTo>
                  <a:pt x="1687685" y="574034"/>
                  <a:pt x="1709872" y="640595"/>
                  <a:pt x="1724835" y="709220"/>
                </a:cubicBezTo>
                <a:cubicBezTo>
                  <a:pt x="1726383" y="716444"/>
                  <a:pt x="1723803" y="720572"/>
                  <a:pt x="1717611" y="723668"/>
                </a:cubicBezTo>
                <a:cubicBezTo>
                  <a:pt x="1702132" y="731923"/>
                  <a:pt x="1686653" y="740695"/>
                  <a:pt x="1671173" y="748950"/>
                </a:cubicBezTo>
                <a:cubicBezTo>
                  <a:pt x="1654662" y="757722"/>
                  <a:pt x="1636087" y="757206"/>
                  <a:pt x="1618544" y="760302"/>
                </a:cubicBezTo>
                <a:cubicBezTo>
                  <a:pt x="1589133" y="765462"/>
                  <a:pt x="1559207" y="770106"/>
                  <a:pt x="1529280" y="774234"/>
                </a:cubicBezTo>
                <a:cubicBezTo>
                  <a:pt x="1517412" y="775781"/>
                  <a:pt x="1514316" y="780941"/>
                  <a:pt x="1515349" y="791777"/>
                </a:cubicBezTo>
                <a:cubicBezTo>
                  <a:pt x="1517412" y="813448"/>
                  <a:pt x="1518444" y="835635"/>
                  <a:pt x="1521024" y="857306"/>
                </a:cubicBezTo>
                <a:cubicBezTo>
                  <a:pt x="1524636" y="889813"/>
                  <a:pt x="1518960" y="921803"/>
                  <a:pt x="1516380" y="953794"/>
                </a:cubicBezTo>
                <a:cubicBezTo>
                  <a:pt x="1514316" y="980109"/>
                  <a:pt x="1513284" y="980109"/>
                  <a:pt x="1538567" y="983720"/>
                </a:cubicBezTo>
                <a:cubicBezTo>
                  <a:pt x="1576750" y="989912"/>
                  <a:pt x="1614932" y="995588"/>
                  <a:pt x="1653114" y="1001779"/>
                </a:cubicBezTo>
                <a:cubicBezTo>
                  <a:pt x="1671173" y="1004875"/>
                  <a:pt x="1685105" y="1016227"/>
                  <a:pt x="1700584" y="1024483"/>
                </a:cubicBezTo>
                <a:cubicBezTo>
                  <a:pt x="1726899" y="1038414"/>
                  <a:pt x="1725867" y="1038930"/>
                  <a:pt x="1719675" y="1067825"/>
                </a:cubicBezTo>
                <a:cubicBezTo>
                  <a:pt x="1706260" y="1128710"/>
                  <a:pt x="1685105" y="1186500"/>
                  <a:pt x="1661370" y="1243773"/>
                </a:cubicBezTo>
                <a:cubicBezTo>
                  <a:pt x="1657242" y="1253577"/>
                  <a:pt x="1651566" y="1256157"/>
                  <a:pt x="1641763" y="1255124"/>
                </a:cubicBezTo>
                <a:cubicBezTo>
                  <a:pt x="1606160" y="1252028"/>
                  <a:pt x="1572622" y="1244805"/>
                  <a:pt x="1541663" y="1226230"/>
                </a:cubicBezTo>
                <a:cubicBezTo>
                  <a:pt x="1515864" y="1210750"/>
                  <a:pt x="1488001" y="1198883"/>
                  <a:pt x="1461687" y="1184436"/>
                </a:cubicBezTo>
                <a:cubicBezTo>
                  <a:pt x="1453947" y="1180308"/>
                  <a:pt x="1448787" y="1180308"/>
                  <a:pt x="1444143" y="1189079"/>
                </a:cubicBezTo>
                <a:cubicBezTo>
                  <a:pt x="1415249" y="1241709"/>
                  <a:pt x="1380162" y="1290211"/>
                  <a:pt x="1339400" y="1333553"/>
                </a:cubicBezTo>
                <a:cubicBezTo>
                  <a:pt x="1332177" y="1341293"/>
                  <a:pt x="1332177" y="1345936"/>
                  <a:pt x="1339916" y="1353160"/>
                </a:cubicBezTo>
                <a:cubicBezTo>
                  <a:pt x="1370359" y="1382571"/>
                  <a:pt x="1400801" y="1412498"/>
                  <a:pt x="1430212" y="1443456"/>
                </a:cubicBezTo>
                <a:cubicBezTo>
                  <a:pt x="1448271" y="1462547"/>
                  <a:pt x="1453947" y="1488862"/>
                  <a:pt x="1465814" y="1511565"/>
                </a:cubicBezTo>
                <a:cubicBezTo>
                  <a:pt x="1467879" y="1515693"/>
                  <a:pt x="1464267" y="1518789"/>
                  <a:pt x="1461171" y="1521369"/>
                </a:cubicBezTo>
                <a:cubicBezTo>
                  <a:pt x="1408025" y="1568323"/>
                  <a:pt x="1351784" y="1610117"/>
                  <a:pt x="1290382" y="1645203"/>
                </a:cubicBezTo>
                <a:cubicBezTo>
                  <a:pt x="1284707" y="1648815"/>
                  <a:pt x="1280579" y="1648299"/>
                  <a:pt x="1275419" y="1643655"/>
                </a:cubicBezTo>
                <a:cubicBezTo>
                  <a:pt x="1247040" y="1619404"/>
                  <a:pt x="1221757" y="1593606"/>
                  <a:pt x="1207310" y="1558003"/>
                </a:cubicBezTo>
                <a:cubicBezTo>
                  <a:pt x="1195958" y="1530140"/>
                  <a:pt x="1179963" y="1504341"/>
                  <a:pt x="1167064" y="1477511"/>
                </a:cubicBezTo>
                <a:cubicBezTo>
                  <a:pt x="1162936" y="1469255"/>
                  <a:pt x="1158808" y="1467191"/>
                  <a:pt x="1150036" y="1470803"/>
                </a:cubicBezTo>
                <a:cubicBezTo>
                  <a:pt x="1096375" y="1496086"/>
                  <a:pt x="1040133" y="1514661"/>
                  <a:pt x="981312" y="1526013"/>
                </a:cubicBezTo>
                <a:cubicBezTo>
                  <a:pt x="969960" y="1528076"/>
                  <a:pt x="967896" y="1534268"/>
                  <a:pt x="969960" y="1544072"/>
                </a:cubicBezTo>
                <a:cubicBezTo>
                  <a:pt x="976668" y="1583802"/>
                  <a:pt x="982860" y="1623532"/>
                  <a:pt x="989052" y="1663779"/>
                </a:cubicBezTo>
                <a:cubicBezTo>
                  <a:pt x="993179" y="1691641"/>
                  <a:pt x="982344" y="1716924"/>
                  <a:pt x="978216" y="1743755"/>
                </a:cubicBezTo>
                <a:cubicBezTo>
                  <a:pt x="977184" y="1749431"/>
                  <a:pt x="971508" y="1749431"/>
                  <a:pt x="966864" y="1749947"/>
                </a:cubicBezTo>
                <a:cubicBezTo>
                  <a:pt x="897207" y="1757170"/>
                  <a:pt x="828067" y="1756655"/>
                  <a:pt x="758410" y="1749947"/>
                </a:cubicBezTo>
                <a:cubicBezTo>
                  <a:pt x="749638" y="1748915"/>
                  <a:pt x="748090" y="1744271"/>
                  <a:pt x="745510" y="1737047"/>
                </a:cubicBezTo>
                <a:cubicBezTo>
                  <a:pt x="730031" y="1690609"/>
                  <a:pt x="738286" y="1644687"/>
                  <a:pt x="747058" y="1598249"/>
                </a:cubicBezTo>
                <a:cubicBezTo>
                  <a:pt x="750154" y="1580190"/>
                  <a:pt x="752734" y="1561615"/>
                  <a:pt x="756346" y="1543556"/>
                </a:cubicBezTo>
                <a:cubicBezTo>
                  <a:pt x="758410" y="1533236"/>
                  <a:pt x="755314" y="1527560"/>
                  <a:pt x="744478" y="1525496"/>
                </a:cubicBezTo>
                <a:cubicBezTo>
                  <a:pt x="685657" y="1514661"/>
                  <a:pt x="629931" y="1496086"/>
                  <a:pt x="575754" y="1470287"/>
                </a:cubicBezTo>
                <a:cubicBezTo>
                  <a:pt x="568014" y="1466675"/>
                  <a:pt x="563886" y="1467707"/>
                  <a:pt x="559758" y="1475963"/>
                </a:cubicBezTo>
                <a:cubicBezTo>
                  <a:pt x="541699" y="1512597"/>
                  <a:pt x="522608" y="1548715"/>
                  <a:pt x="504549" y="1585350"/>
                </a:cubicBezTo>
                <a:cubicBezTo>
                  <a:pt x="491649" y="1611149"/>
                  <a:pt x="466882" y="1626112"/>
                  <a:pt x="447275" y="1645719"/>
                </a:cubicBezTo>
                <a:cubicBezTo>
                  <a:pt x="442631" y="1650363"/>
                  <a:pt x="438504" y="1646235"/>
                  <a:pt x="434376" y="1643655"/>
                </a:cubicBezTo>
                <a:cubicBezTo>
                  <a:pt x="384326" y="1612697"/>
                  <a:pt x="334276" y="1581738"/>
                  <a:pt x="290418" y="1542008"/>
                </a:cubicBezTo>
                <a:cubicBezTo>
                  <a:pt x="282678" y="1534784"/>
                  <a:pt x="273907" y="1528076"/>
                  <a:pt x="265651" y="1521369"/>
                </a:cubicBezTo>
                <a:cubicBezTo>
                  <a:pt x="259975" y="1516725"/>
                  <a:pt x="259459" y="1512597"/>
                  <a:pt x="262039" y="1505889"/>
                </a:cubicBezTo>
                <a:cubicBezTo>
                  <a:pt x="276487" y="1472351"/>
                  <a:pt x="292998" y="1440360"/>
                  <a:pt x="321893" y="1415593"/>
                </a:cubicBezTo>
                <a:cubicBezTo>
                  <a:pt x="345112" y="1395986"/>
                  <a:pt x="365235" y="1372767"/>
                  <a:pt x="386906" y="1351096"/>
                </a:cubicBezTo>
                <a:cubicBezTo>
                  <a:pt x="393098" y="1345421"/>
                  <a:pt x="394129" y="1341293"/>
                  <a:pt x="387938" y="1334069"/>
                </a:cubicBezTo>
                <a:cubicBezTo>
                  <a:pt x="376586" y="1321685"/>
                  <a:pt x="366783" y="1308270"/>
                  <a:pt x="354915" y="1295887"/>
                </a:cubicBezTo>
                <a:cubicBezTo>
                  <a:pt x="324989" y="1264412"/>
                  <a:pt x="305382" y="1225714"/>
                  <a:pt x="282678" y="1189595"/>
                </a:cubicBezTo>
                <a:cubicBezTo>
                  <a:pt x="277003" y="1180308"/>
                  <a:pt x="272359" y="1178760"/>
                  <a:pt x="262555" y="1183920"/>
                </a:cubicBezTo>
                <a:cubicBezTo>
                  <a:pt x="225921" y="1203011"/>
                  <a:pt x="189287" y="1221586"/>
                  <a:pt x="152136" y="1240161"/>
                </a:cubicBezTo>
                <a:cubicBezTo>
                  <a:pt x="127885" y="1252545"/>
                  <a:pt x="101054" y="1249965"/>
                  <a:pt x="75256" y="1253577"/>
                </a:cubicBezTo>
                <a:cubicBezTo>
                  <a:pt x="69580" y="1254608"/>
                  <a:pt x="67000" y="1249965"/>
                  <a:pt x="65452" y="1245321"/>
                </a:cubicBezTo>
                <a:cubicBezTo>
                  <a:pt x="37589" y="1180824"/>
                  <a:pt x="15402" y="1114263"/>
                  <a:pt x="439" y="1045637"/>
                </a:cubicBezTo>
                <a:cubicBezTo>
                  <a:pt x="-1109" y="1038414"/>
                  <a:pt x="1471" y="1034286"/>
                  <a:pt x="7663" y="1031190"/>
                </a:cubicBezTo>
                <a:cubicBezTo>
                  <a:pt x="23142" y="1022935"/>
                  <a:pt x="38621" y="1014163"/>
                  <a:pt x="54101" y="1005907"/>
                </a:cubicBezTo>
                <a:cubicBezTo>
                  <a:pt x="70612" y="997136"/>
                  <a:pt x="89187" y="997652"/>
                  <a:pt x="106730" y="994556"/>
                </a:cubicBezTo>
                <a:cubicBezTo>
                  <a:pt x="136657" y="989396"/>
                  <a:pt x="167099" y="984236"/>
                  <a:pt x="197026" y="980109"/>
                </a:cubicBezTo>
                <a:cubicBezTo>
                  <a:pt x="207346" y="978560"/>
                  <a:pt x="210442" y="973917"/>
                  <a:pt x="209410" y="964113"/>
                </a:cubicBezTo>
                <a:cubicBezTo>
                  <a:pt x="207346" y="941926"/>
                  <a:pt x="206314" y="919739"/>
                  <a:pt x="203734" y="897552"/>
                </a:cubicBezTo>
                <a:cubicBezTo>
                  <a:pt x="200122" y="865045"/>
                  <a:pt x="205798" y="833055"/>
                  <a:pt x="208378" y="801064"/>
                </a:cubicBezTo>
                <a:cubicBezTo>
                  <a:pt x="210442" y="774749"/>
                  <a:pt x="211474" y="774749"/>
                  <a:pt x="185159" y="770622"/>
                </a:cubicBezTo>
                <a:cubicBezTo>
                  <a:pt x="148009" y="764430"/>
                  <a:pt x="110342" y="758754"/>
                  <a:pt x="73192" y="753079"/>
                </a:cubicBezTo>
                <a:cubicBezTo>
                  <a:pt x="54616" y="750499"/>
                  <a:pt x="40169" y="738631"/>
                  <a:pt x="24690" y="730375"/>
                </a:cubicBezTo>
                <a:cubicBezTo>
                  <a:pt x="-1625" y="715928"/>
                  <a:pt x="-593" y="715928"/>
                  <a:pt x="5599" y="687033"/>
                </a:cubicBezTo>
                <a:cubicBezTo>
                  <a:pt x="19014" y="626148"/>
                  <a:pt x="40169" y="568358"/>
                  <a:pt x="63904" y="511085"/>
                </a:cubicBezTo>
                <a:cubicBezTo>
                  <a:pt x="68032" y="501281"/>
                  <a:pt x="73192" y="498701"/>
                  <a:pt x="83511" y="499733"/>
                </a:cubicBezTo>
                <a:cubicBezTo>
                  <a:pt x="119114" y="502830"/>
                  <a:pt x="152652" y="510053"/>
                  <a:pt x="183611" y="528628"/>
                </a:cubicBezTo>
                <a:cubicBezTo>
                  <a:pt x="208894" y="543592"/>
                  <a:pt x="236241" y="555459"/>
                  <a:pt x="262555" y="569390"/>
                </a:cubicBezTo>
                <a:cubicBezTo>
                  <a:pt x="271327" y="574034"/>
                  <a:pt x="277003" y="574034"/>
                  <a:pt x="282163" y="564231"/>
                </a:cubicBezTo>
                <a:cubicBezTo>
                  <a:pt x="311057" y="511601"/>
                  <a:pt x="346144" y="463615"/>
                  <a:pt x="386906" y="419757"/>
                </a:cubicBezTo>
                <a:cubicBezTo>
                  <a:pt x="393614" y="412534"/>
                  <a:pt x="393098" y="408922"/>
                  <a:pt x="386390" y="402214"/>
                </a:cubicBezTo>
                <a:cubicBezTo>
                  <a:pt x="355947" y="372287"/>
                  <a:pt x="325505" y="342360"/>
                  <a:pt x="296094" y="311918"/>
                </a:cubicBezTo>
                <a:cubicBezTo>
                  <a:pt x="277519" y="292827"/>
                  <a:pt x="271843" y="265996"/>
                  <a:pt x="259975" y="242777"/>
                </a:cubicBezTo>
                <a:cubicBezTo>
                  <a:pt x="257912" y="238649"/>
                  <a:pt x="261524" y="235553"/>
                  <a:pt x="264619" y="232973"/>
                </a:cubicBezTo>
                <a:cubicBezTo>
                  <a:pt x="317765" y="186019"/>
                  <a:pt x="374007" y="144225"/>
                  <a:pt x="435408" y="109139"/>
                </a:cubicBezTo>
                <a:cubicBezTo>
                  <a:pt x="441084" y="105527"/>
                  <a:pt x="445211" y="106043"/>
                  <a:pt x="450371" y="110687"/>
                </a:cubicBezTo>
                <a:cubicBezTo>
                  <a:pt x="478750" y="134937"/>
                  <a:pt x="504033" y="160736"/>
                  <a:pt x="518480" y="196339"/>
                </a:cubicBezTo>
                <a:cubicBezTo>
                  <a:pt x="530348" y="224202"/>
                  <a:pt x="545827" y="250516"/>
                  <a:pt x="559758" y="277863"/>
                </a:cubicBezTo>
                <a:cubicBezTo>
                  <a:pt x="563370" y="285087"/>
                  <a:pt x="566982" y="287151"/>
                  <a:pt x="574722" y="283539"/>
                </a:cubicBezTo>
                <a:cubicBezTo>
                  <a:pt x="629415" y="257740"/>
                  <a:pt x="686173" y="238649"/>
                  <a:pt x="746026" y="227813"/>
                </a:cubicBezTo>
                <a:cubicBezTo>
                  <a:pt x="756346" y="225750"/>
                  <a:pt x="757893" y="220074"/>
                  <a:pt x="756346" y="211302"/>
                </a:cubicBezTo>
                <a:cubicBezTo>
                  <a:pt x="749638" y="171572"/>
                  <a:pt x="743446" y="131326"/>
                  <a:pt x="737254" y="91596"/>
                </a:cubicBezTo>
                <a:cubicBezTo>
                  <a:pt x="732611" y="63217"/>
                  <a:pt x="743446" y="37418"/>
                  <a:pt x="748090" y="10587"/>
                </a:cubicBezTo>
                <a:cubicBezTo>
                  <a:pt x="749122" y="5427"/>
                  <a:pt x="753766" y="4395"/>
                  <a:pt x="758410" y="4395"/>
                </a:cubicBezTo>
                <a:cubicBezTo>
                  <a:pt x="797624" y="4395"/>
                  <a:pt x="837870" y="-1280"/>
                  <a:pt x="879664" y="267"/>
                </a:cubicBezTo>
                <a:close/>
                <a:moveTo>
                  <a:pt x="861605" y="1409918"/>
                </a:moveTo>
                <a:cubicBezTo>
                  <a:pt x="1155712" y="1407338"/>
                  <a:pt x="1392030" y="1176180"/>
                  <a:pt x="1392546" y="879493"/>
                </a:cubicBezTo>
                <a:cubicBezTo>
                  <a:pt x="1393062" y="585902"/>
                  <a:pt x="1160356" y="349068"/>
                  <a:pt x="862637" y="348552"/>
                </a:cubicBezTo>
                <a:cubicBezTo>
                  <a:pt x="568014" y="348036"/>
                  <a:pt x="331180" y="581774"/>
                  <a:pt x="331180" y="879493"/>
                </a:cubicBezTo>
                <a:cubicBezTo>
                  <a:pt x="331180" y="1173600"/>
                  <a:pt x="565950" y="1406822"/>
                  <a:pt x="861605" y="1409918"/>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1" name="Group 60">
            <a:extLst>
              <a:ext uri="{FF2B5EF4-FFF2-40B4-BE49-F238E27FC236}">
                <a16:creationId xmlns="" xmlns:a16="http://schemas.microsoft.com/office/drawing/2014/main" id="{8EDAEFC4-4C0C-4BEB-903F-14C3DBA0B8C0}"/>
              </a:ext>
            </a:extLst>
          </p:cNvPr>
          <p:cNvGrpSpPr/>
          <p:nvPr userDrawn="1"/>
        </p:nvGrpSpPr>
        <p:grpSpPr>
          <a:xfrm rot="19800000">
            <a:off x="206465" y="743263"/>
            <a:ext cx="3054679" cy="1218879"/>
            <a:chOff x="1727363" y="3556278"/>
            <a:chExt cx="3054679" cy="1218879"/>
          </a:xfrm>
          <a:solidFill>
            <a:schemeClr val="bg1">
              <a:alpha val="5000"/>
            </a:schemeClr>
          </a:solidFill>
        </p:grpSpPr>
        <p:sp>
          <p:nvSpPr>
            <p:cNvPr id="62" name="Freeform: Shape 61">
              <a:extLst>
                <a:ext uri="{FF2B5EF4-FFF2-40B4-BE49-F238E27FC236}">
                  <a16:creationId xmlns="" xmlns:a16="http://schemas.microsoft.com/office/drawing/2014/main" id="{A1906127-6506-4703-A9AE-51223C1418C5}"/>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3" name="Group 62">
              <a:extLst>
                <a:ext uri="{FF2B5EF4-FFF2-40B4-BE49-F238E27FC236}">
                  <a16:creationId xmlns="" xmlns:a16="http://schemas.microsoft.com/office/drawing/2014/main" id="{E3C86351-4A7B-4A01-A872-297FC5E76705}"/>
                </a:ext>
              </a:extLst>
            </p:cNvPr>
            <p:cNvGrpSpPr/>
            <p:nvPr/>
          </p:nvGrpSpPr>
          <p:grpSpPr>
            <a:xfrm>
              <a:off x="3563163" y="3556278"/>
              <a:ext cx="1218879" cy="1218879"/>
              <a:chOff x="3264582" y="1870309"/>
              <a:chExt cx="1774962" cy="1774962"/>
            </a:xfrm>
            <a:grpFill/>
          </p:grpSpPr>
          <p:sp>
            <p:nvSpPr>
              <p:cNvPr id="65" name="Freeform: Shape 64">
                <a:extLst>
                  <a:ext uri="{FF2B5EF4-FFF2-40B4-BE49-F238E27FC236}">
                    <a16:creationId xmlns="" xmlns:a16="http://schemas.microsoft.com/office/drawing/2014/main" id="{AD4F4732-F596-454F-92F1-65E5E4954D19}"/>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66" name="Freeform: Shape 65">
                <a:extLst>
                  <a:ext uri="{FF2B5EF4-FFF2-40B4-BE49-F238E27FC236}">
                    <a16:creationId xmlns="" xmlns:a16="http://schemas.microsoft.com/office/drawing/2014/main" id="{EB1B23E5-8635-4B3E-8862-FDD5D0A04D2D}"/>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sp>
          <p:nvSpPr>
            <p:cNvPr id="64" name="Freeform: Shape 63">
              <a:extLst>
                <a:ext uri="{FF2B5EF4-FFF2-40B4-BE49-F238E27FC236}">
                  <a16:creationId xmlns="" xmlns:a16="http://schemas.microsoft.com/office/drawing/2014/main" id="{D4404570-F880-4ADE-AC20-8133EAAC08BE}"/>
                </a:ext>
              </a:extLst>
            </p:cNvPr>
            <p:cNvSpPr/>
            <p:nvPr/>
          </p:nvSpPr>
          <p:spPr>
            <a:xfrm>
              <a:off x="1727363" y="4086481"/>
              <a:ext cx="683882" cy="686216"/>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nvGrpSpPr>
          <p:cNvPr id="67" name="Group 66">
            <a:extLst>
              <a:ext uri="{FF2B5EF4-FFF2-40B4-BE49-F238E27FC236}">
                <a16:creationId xmlns="" xmlns:a16="http://schemas.microsoft.com/office/drawing/2014/main" id="{3E87EBBC-FED0-431E-A2D8-2BF60AF707F1}"/>
              </a:ext>
            </a:extLst>
          </p:cNvPr>
          <p:cNvGrpSpPr/>
          <p:nvPr userDrawn="1"/>
        </p:nvGrpSpPr>
        <p:grpSpPr>
          <a:xfrm rot="13107797">
            <a:off x="6810793" y="5777610"/>
            <a:ext cx="1277753" cy="767764"/>
            <a:chOff x="2753518" y="3556278"/>
            <a:chExt cx="2028524" cy="1218879"/>
          </a:xfrm>
          <a:solidFill>
            <a:schemeClr val="bg1">
              <a:alpha val="5000"/>
            </a:schemeClr>
          </a:solidFill>
        </p:grpSpPr>
        <p:sp>
          <p:nvSpPr>
            <p:cNvPr id="68" name="Freeform: Shape 67">
              <a:extLst>
                <a:ext uri="{FF2B5EF4-FFF2-40B4-BE49-F238E27FC236}">
                  <a16:creationId xmlns="" xmlns:a16="http://schemas.microsoft.com/office/drawing/2014/main" id="{4E8B5CDA-A8E3-48D9-B1C6-1E28374AAF94}"/>
                </a:ext>
              </a:extLst>
            </p:cNvPr>
            <p:cNvSpPr/>
            <p:nvPr/>
          </p:nvSpPr>
          <p:spPr>
            <a:xfrm>
              <a:off x="2753518" y="3683131"/>
              <a:ext cx="796648" cy="799367"/>
            </a:xfrm>
            <a:custGeom>
              <a:avLst/>
              <a:gdLst>
                <a:gd name="connsiteX0" fmla="*/ 817500 w 1511813"/>
                <a:gd name="connsiteY0" fmla="*/ 1518710 h 1516973"/>
                <a:gd name="connsiteX1" fmla="*/ 802537 w 1511813"/>
                <a:gd name="connsiteY1" fmla="*/ 1507875 h 1516973"/>
                <a:gd name="connsiteX2" fmla="*/ 780866 w 1511813"/>
                <a:gd name="connsiteY2" fmla="*/ 1442862 h 1516973"/>
                <a:gd name="connsiteX3" fmla="*/ 776738 w 1511813"/>
                <a:gd name="connsiteY3" fmla="*/ 1385072 h 1516973"/>
                <a:gd name="connsiteX4" fmla="*/ 760227 w 1511813"/>
                <a:gd name="connsiteY4" fmla="*/ 1369593 h 1516973"/>
                <a:gd name="connsiteX5" fmla="*/ 694698 w 1511813"/>
                <a:gd name="connsiteY5" fmla="*/ 1366497 h 1516973"/>
                <a:gd name="connsiteX6" fmla="*/ 676638 w 1511813"/>
                <a:gd name="connsiteY6" fmla="*/ 1379912 h 1516973"/>
                <a:gd name="connsiteX7" fmla="*/ 637940 w 1511813"/>
                <a:gd name="connsiteY7" fmla="*/ 1501683 h 1516973"/>
                <a:gd name="connsiteX8" fmla="*/ 622977 w 1511813"/>
                <a:gd name="connsiteY8" fmla="*/ 1508907 h 1516973"/>
                <a:gd name="connsiteX9" fmla="*/ 430517 w 1511813"/>
                <a:gd name="connsiteY9" fmla="*/ 1447505 h 1516973"/>
                <a:gd name="connsiteX10" fmla="*/ 422262 w 1511813"/>
                <a:gd name="connsiteY10" fmla="*/ 1431510 h 1516973"/>
                <a:gd name="connsiteX11" fmla="*/ 435677 w 1511813"/>
                <a:gd name="connsiteY11" fmla="*/ 1364433 h 1516973"/>
                <a:gd name="connsiteX12" fmla="*/ 461992 w 1511813"/>
                <a:gd name="connsiteY12" fmla="*/ 1310255 h 1516973"/>
                <a:gd name="connsiteX13" fmla="*/ 456316 w 1511813"/>
                <a:gd name="connsiteY13" fmla="*/ 1290132 h 1516973"/>
                <a:gd name="connsiteX14" fmla="*/ 395431 w 1511813"/>
                <a:gd name="connsiteY14" fmla="*/ 1251434 h 1516973"/>
                <a:gd name="connsiteX15" fmla="*/ 378919 w 1511813"/>
                <a:gd name="connsiteY15" fmla="*/ 1254014 h 1516973"/>
                <a:gd name="connsiteX16" fmla="*/ 283464 w 1511813"/>
                <a:gd name="connsiteY16" fmla="*/ 1342246 h 1516973"/>
                <a:gd name="connsiteX17" fmla="*/ 265920 w 1511813"/>
                <a:gd name="connsiteY17" fmla="*/ 1341214 h 1516973"/>
                <a:gd name="connsiteX18" fmla="*/ 130218 w 1511813"/>
                <a:gd name="connsiteY18" fmla="*/ 1191580 h 1516973"/>
                <a:gd name="connsiteX19" fmla="*/ 130734 w 1511813"/>
                <a:gd name="connsiteY19" fmla="*/ 1174553 h 1516973"/>
                <a:gd name="connsiteX20" fmla="*/ 177688 w 1511813"/>
                <a:gd name="connsiteY20" fmla="*/ 1121408 h 1516973"/>
                <a:gd name="connsiteX21" fmla="*/ 225674 w 1511813"/>
                <a:gd name="connsiteY21" fmla="*/ 1089417 h 1516973"/>
                <a:gd name="connsiteX22" fmla="*/ 230834 w 1511813"/>
                <a:gd name="connsiteY22" fmla="*/ 1067230 h 1516973"/>
                <a:gd name="connsiteX23" fmla="*/ 198327 w 1511813"/>
                <a:gd name="connsiteY23" fmla="*/ 1004281 h 1516973"/>
                <a:gd name="connsiteX24" fmla="*/ 183880 w 1511813"/>
                <a:gd name="connsiteY24" fmla="*/ 998089 h 1516973"/>
                <a:gd name="connsiteX25" fmla="*/ 67269 w 1511813"/>
                <a:gd name="connsiteY25" fmla="*/ 1025952 h 1516973"/>
                <a:gd name="connsiteX26" fmla="*/ 55918 w 1511813"/>
                <a:gd name="connsiteY26" fmla="*/ 1027500 h 1516973"/>
                <a:gd name="connsiteX27" fmla="*/ 41470 w 1511813"/>
                <a:gd name="connsiteY27" fmla="*/ 1018212 h 1516973"/>
                <a:gd name="connsiteX28" fmla="*/ 1224 w 1511813"/>
                <a:gd name="connsiteY28" fmla="*/ 841748 h 1516973"/>
                <a:gd name="connsiteX29" fmla="*/ 30635 w 1511813"/>
                <a:gd name="connsiteY29" fmla="*/ 797374 h 1516973"/>
                <a:gd name="connsiteX30" fmla="*/ 134862 w 1511813"/>
                <a:gd name="connsiteY30" fmla="*/ 778799 h 1516973"/>
                <a:gd name="connsiteX31" fmla="*/ 147246 w 1511813"/>
                <a:gd name="connsiteY31" fmla="*/ 765899 h 1516973"/>
                <a:gd name="connsiteX32" fmla="*/ 150342 w 1511813"/>
                <a:gd name="connsiteY32" fmla="*/ 696242 h 1516973"/>
                <a:gd name="connsiteX33" fmla="*/ 137442 w 1511813"/>
                <a:gd name="connsiteY33" fmla="*/ 678699 h 1516973"/>
                <a:gd name="connsiteX34" fmla="*/ 14639 w 1511813"/>
                <a:gd name="connsiteY34" fmla="*/ 639485 h 1516973"/>
                <a:gd name="connsiteX35" fmla="*/ 7932 w 1511813"/>
                <a:gd name="connsiteY35" fmla="*/ 625037 h 1516973"/>
                <a:gd name="connsiteX36" fmla="*/ 69333 w 1511813"/>
                <a:gd name="connsiteY36" fmla="*/ 432578 h 1516973"/>
                <a:gd name="connsiteX37" fmla="*/ 86360 w 1511813"/>
                <a:gd name="connsiteY37" fmla="*/ 423806 h 1516973"/>
                <a:gd name="connsiteX38" fmla="*/ 150858 w 1511813"/>
                <a:gd name="connsiteY38" fmla="*/ 436706 h 1516973"/>
                <a:gd name="connsiteX39" fmla="*/ 206583 w 1511813"/>
                <a:gd name="connsiteY39" fmla="*/ 463536 h 1516973"/>
                <a:gd name="connsiteX40" fmla="*/ 227738 w 1511813"/>
                <a:gd name="connsiteY40" fmla="*/ 457345 h 1516973"/>
                <a:gd name="connsiteX41" fmla="*/ 266952 w 1511813"/>
                <a:gd name="connsiteY41" fmla="*/ 396459 h 1516973"/>
                <a:gd name="connsiteX42" fmla="*/ 264373 w 1511813"/>
                <a:gd name="connsiteY42" fmla="*/ 380980 h 1516973"/>
                <a:gd name="connsiteX43" fmla="*/ 175108 w 1511813"/>
                <a:gd name="connsiteY43" fmla="*/ 284492 h 1516973"/>
                <a:gd name="connsiteX44" fmla="*/ 176140 w 1511813"/>
                <a:gd name="connsiteY44" fmla="*/ 267981 h 1516973"/>
                <a:gd name="connsiteX45" fmla="*/ 325258 w 1511813"/>
                <a:gd name="connsiteY45" fmla="*/ 132279 h 1516973"/>
                <a:gd name="connsiteX46" fmla="*/ 343317 w 1511813"/>
                <a:gd name="connsiteY46" fmla="*/ 132795 h 1516973"/>
                <a:gd name="connsiteX47" fmla="*/ 395431 w 1511813"/>
                <a:gd name="connsiteY47" fmla="*/ 178717 h 1516973"/>
                <a:gd name="connsiteX48" fmla="*/ 426389 w 1511813"/>
                <a:gd name="connsiteY48" fmla="*/ 224639 h 1516973"/>
                <a:gd name="connsiteX49" fmla="*/ 451156 w 1511813"/>
                <a:gd name="connsiteY49" fmla="*/ 231347 h 1516973"/>
                <a:gd name="connsiteX50" fmla="*/ 512042 w 1511813"/>
                <a:gd name="connsiteY50" fmla="*/ 200388 h 1516973"/>
                <a:gd name="connsiteX51" fmla="*/ 518233 w 1511813"/>
                <a:gd name="connsiteY51" fmla="*/ 183877 h 1516973"/>
                <a:gd name="connsiteX52" fmla="*/ 491403 w 1511813"/>
                <a:gd name="connsiteY52" fmla="*/ 69846 h 1516973"/>
                <a:gd name="connsiteX53" fmla="*/ 489855 w 1511813"/>
                <a:gd name="connsiteY53" fmla="*/ 58494 h 1516973"/>
                <a:gd name="connsiteX54" fmla="*/ 499658 w 1511813"/>
                <a:gd name="connsiteY54" fmla="*/ 43015 h 1516973"/>
                <a:gd name="connsiteX55" fmla="*/ 695730 w 1511813"/>
                <a:gd name="connsiteY55" fmla="*/ 189 h 1516973"/>
                <a:gd name="connsiteX56" fmla="*/ 713273 w 1511813"/>
                <a:gd name="connsiteY56" fmla="*/ 12056 h 1516973"/>
                <a:gd name="connsiteX57" fmla="*/ 721012 w 1511813"/>
                <a:gd name="connsiteY57" fmla="*/ 35275 h 1516973"/>
                <a:gd name="connsiteX58" fmla="*/ 738556 w 1511813"/>
                <a:gd name="connsiteY58" fmla="*/ 134343 h 1516973"/>
                <a:gd name="connsiteX59" fmla="*/ 753519 w 1511813"/>
                <a:gd name="connsiteY59" fmla="*/ 148790 h 1516973"/>
                <a:gd name="connsiteX60" fmla="*/ 820596 w 1511813"/>
                <a:gd name="connsiteY60" fmla="*/ 151886 h 1516973"/>
                <a:gd name="connsiteX61" fmla="*/ 838655 w 1511813"/>
                <a:gd name="connsiteY61" fmla="*/ 138471 h 1516973"/>
                <a:gd name="connsiteX62" fmla="*/ 877354 w 1511813"/>
                <a:gd name="connsiteY62" fmla="*/ 16700 h 1516973"/>
                <a:gd name="connsiteX63" fmla="*/ 892317 w 1511813"/>
                <a:gd name="connsiteY63" fmla="*/ 9476 h 1516973"/>
                <a:gd name="connsiteX64" fmla="*/ 1084777 w 1511813"/>
                <a:gd name="connsiteY64" fmla="*/ 70878 h 1516973"/>
                <a:gd name="connsiteX65" fmla="*/ 1093032 w 1511813"/>
                <a:gd name="connsiteY65" fmla="*/ 86873 h 1516973"/>
                <a:gd name="connsiteX66" fmla="*/ 1079617 w 1511813"/>
                <a:gd name="connsiteY66" fmla="*/ 152402 h 1516973"/>
                <a:gd name="connsiteX67" fmla="*/ 1053302 w 1511813"/>
                <a:gd name="connsiteY67" fmla="*/ 206580 h 1516973"/>
                <a:gd name="connsiteX68" fmla="*/ 1060010 w 1511813"/>
                <a:gd name="connsiteY68" fmla="*/ 228251 h 1516973"/>
                <a:gd name="connsiteX69" fmla="*/ 1118315 w 1511813"/>
                <a:gd name="connsiteY69" fmla="*/ 265917 h 1516973"/>
                <a:gd name="connsiteX70" fmla="*/ 1136374 w 1511813"/>
                <a:gd name="connsiteY70" fmla="*/ 262821 h 1516973"/>
                <a:gd name="connsiteX71" fmla="*/ 1232346 w 1511813"/>
                <a:gd name="connsiteY71" fmla="*/ 174589 h 1516973"/>
                <a:gd name="connsiteX72" fmla="*/ 1247825 w 1511813"/>
                <a:gd name="connsiteY72" fmla="*/ 175621 h 1516973"/>
                <a:gd name="connsiteX73" fmla="*/ 1384559 w 1511813"/>
                <a:gd name="connsiteY73" fmla="*/ 325770 h 1516973"/>
                <a:gd name="connsiteX74" fmla="*/ 1384043 w 1511813"/>
                <a:gd name="connsiteY74" fmla="*/ 342798 h 1516973"/>
                <a:gd name="connsiteX75" fmla="*/ 1336057 w 1511813"/>
                <a:gd name="connsiteY75" fmla="*/ 396975 h 1516973"/>
                <a:gd name="connsiteX76" fmla="*/ 1291167 w 1511813"/>
                <a:gd name="connsiteY76" fmla="*/ 426902 h 1516973"/>
                <a:gd name="connsiteX77" fmla="*/ 1284976 w 1511813"/>
                <a:gd name="connsiteY77" fmla="*/ 451153 h 1516973"/>
                <a:gd name="connsiteX78" fmla="*/ 1316450 w 1511813"/>
                <a:gd name="connsiteY78" fmla="*/ 513070 h 1516973"/>
                <a:gd name="connsiteX79" fmla="*/ 1330898 w 1511813"/>
                <a:gd name="connsiteY79" fmla="*/ 519262 h 1516973"/>
                <a:gd name="connsiteX80" fmla="*/ 1447509 w 1511813"/>
                <a:gd name="connsiteY80" fmla="*/ 491399 h 1516973"/>
                <a:gd name="connsiteX81" fmla="*/ 1458860 w 1511813"/>
                <a:gd name="connsiteY81" fmla="*/ 489851 h 1516973"/>
                <a:gd name="connsiteX82" fmla="*/ 1473307 w 1511813"/>
                <a:gd name="connsiteY82" fmla="*/ 499139 h 1516973"/>
                <a:gd name="connsiteX83" fmla="*/ 1513554 w 1511813"/>
                <a:gd name="connsiteY83" fmla="*/ 675603 h 1516973"/>
                <a:gd name="connsiteX84" fmla="*/ 1514070 w 1511813"/>
                <a:gd name="connsiteY84" fmla="*/ 679215 h 1516973"/>
                <a:gd name="connsiteX85" fmla="*/ 1490335 w 1511813"/>
                <a:gd name="connsiteY85" fmla="*/ 717397 h 1516973"/>
                <a:gd name="connsiteX86" fmla="*/ 1379916 w 1511813"/>
                <a:gd name="connsiteY86" fmla="*/ 738036 h 1516973"/>
                <a:gd name="connsiteX87" fmla="*/ 1367532 w 1511813"/>
                <a:gd name="connsiteY87" fmla="*/ 749904 h 1516973"/>
                <a:gd name="connsiteX88" fmla="*/ 1363920 w 1511813"/>
                <a:gd name="connsiteY88" fmla="*/ 822141 h 1516973"/>
                <a:gd name="connsiteX89" fmla="*/ 1375788 w 1511813"/>
                <a:gd name="connsiteY89" fmla="*/ 838136 h 1516973"/>
                <a:gd name="connsiteX90" fmla="*/ 1498590 w 1511813"/>
                <a:gd name="connsiteY90" fmla="*/ 876834 h 1516973"/>
                <a:gd name="connsiteX91" fmla="*/ 1506330 w 1511813"/>
                <a:gd name="connsiteY91" fmla="*/ 891798 h 1516973"/>
                <a:gd name="connsiteX92" fmla="*/ 1444413 w 1511813"/>
                <a:gd name="connsiteY92" fmla="*/ 1085289 h 1516973"/>
                <a:gd name="connsiteX93" fmla="*/ 1429449 w 1511813"/>
                <a:gd name="connsiteY93" fmla="*/ 1093029 h 1516973"/>
                <a:gd name="connsiteX94" fmla="*/ 1306647 w 1511813"/>
                <a:gd name="connsiteY94" fmla="*/ 1052783 h 1516973"/>
                <a:gd name="connsiteX95" fmla="*/ 1287556 w 1511813"/>
                <a:gd name="connsiteY95" fmla="*/ 1057942 h 1516973"/>
                <a:gd name="connsiteX96" fmla="*/ 1248857 w 1511813"/>
                <a:gd name="connsiteY96" fmla="*/ 1118828 h 1516973"/>
                <a:gd name="connsiteX97" fmla="*/ 1250405 w 1511813"/>
                <a:gd name="connsiteY97" fmla="*/ 1135339 h 1516973"/>
                <a:gd name="connsiteX98" fmla="*/ 1339153 w 1511813"/>
                <a:gd name="connsiteY98" fmla="*/ 1230795 h 1516973"/>
                <a:gd name="connsiteX99" fmla="*/ 1337605 w 1511813"/>
                <a:gd name="connsiteY99" fmla="*/ 1249370 h 1516973"/>
                <a:gd name="connsiteX100" fmla="*/ 1189004 w 1511813"/>
                <a:gd name="connsiteY100" fmla="*/ 1384040 h 1516973"/>
                <a:gd name="connsiteX101" fmla="*/ 1170945 w 1511813"/>
                <a:gd name="connsiteY101" fmla="*/ 1383524 h 1516973"/>
                <a:gd name="connsiteX102" fmla="*/ 1118831 w 1511813"/>
                <a:gd name="connsiteY102" fmla="*/ 1337602 h 1516973"/>
                <a:gd name="connsiteX103" fmla="*/ 1086840 w 1511813"/>
                <a:gd name="connsiteY103" fmla="*/ 1289616 h 1516973"/>
                <a:gd name="connsiteX104" fmla="*/ 1064137 w 1511813"/>
                <a:gd name="connsiteY104" fmla="*/ 1284456 h 1516973"/>
                <a:gd name="connsiteX105" fmla="*/ 1002220 w 1511813"/>
                <a:gd name="connsiteY105" fmla="*/ 1316447 h 1516973"/>
                <a:gd name="connsiteX106" fmla="*/ 996028 w 1511813"/>
                <a:gd name="connsiteY106" fmla="*/ 1332958 h 1516973"/>
                <a:gd name="connsiteX107" fmla="*/ 1022859 w 1511813"/>
                <a:gd name="connsiteY107" fmla="*/ 1446989 h 1516973"/>
                <a:gd name="connsiteX108" fmla="*/ 1024407 w 1511813"/>
                <a:gd name="connsiteY108" fmla="*/ 1459889 h 1516973"/>
                <a:gd name="connsiteX109" fmla="*/ 1015636 w 1511813"/>
                <a:gd name="connsiteY109" fmla="*/ 1473304 h 1516973"/>
                <a:gd name="connsiteX110" fmla="*/ 817500 w 1511813"/>
                <a:gd name="connsiteY110" fmla="*/ 1518710 h 1516973"/>
                <a:gd name="connsiteX111" fmla="*/ 758163 w 1511813"/>
                <a:gd name="connsiteY111" fmla="*/ 1148238 h 1516973"/>
                <a:gd name="connsiteX112" fmla="*/ 1145146 w 1511813"/>
                <a:gd name="connsiteY112" fmla="*/ 758675 h 1516973"/>
                <a:gd name="connsiteX113" fmla="*/ 757131 w 1511813"/>
                <a:gd name="connsiteY113" fmla="*/ 371176 h 1516973"/>
                <a:gd name="connsiteX114" fmla="*/ 368600 w 1511813"/>
                <a:gd name="connsiteY114" fmla="*/ 759707 h 1516973"/>
                <a:gd name="connsiteX115" fmla="*/ 758163 w 1511813"/>
                <a:gd name="connsiteY115" fmla="*/ 1148238 h 1516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511813" h="1516973">
                  <a:moveTo>
                    <a:pt x="817500" y="1518710"/>
                  </a:moveTo>
                  <a:cubicBezTo>
                    <a:pt x="809245" y="1520774"/>
                    <a:pt x="805633" y="1516130"/>
                    <a:pt x="802537" y="1507875"/>
                  </a:cubicBezTo>
                  <a:cubicBezTo>
                    <a:pt x="795829" y="1486204"/>
                    <a:pt x="788090" y="1464532"/>
                    <a:pt x="780866" y="1442862"/>
                  </a:cubicBezTo>
                  <a:cubicBezTo>
                    <a:pt x="774674" y="1424286"/>
                    <a:pt x="777770" y="1404679"/>
                    <a:pt x="776738" y="1385072"/>
                  </a:cubicBezTo>
                  <a:cubicBezTo>
                    <a:pt x="776222" y="1369593"/>
                    <a:pt x="775706" y="1370109"/>
                    <a:pt x="760227" y="1369593"/>
                  </a:cubicBezTo>
                  <a:cubicBezTo>
                    <a:pt x="738556" y="1369593"/>
                    <a:pt x="716369" y="1368045"/>
                    <a:pt x="694698" y="1366497"/>
                  </a:cubicBezTo>
                  <a:cubicBezTo>
                    <a:pt x="683346" y="1365465"/>
                    <a:pt x="676638" y="1365981"/>
                    <a:pt x="676638" y="1379912"/>
                  </a:cubicBezTo>
                  <a:cubicBezTo>
                    <a:pt x="676638" y="1424286"/>
                    <a:pt x="655483" y="1462469"/>
                    <a:pt x="637940" y="1501683"/>
                  </a:cubicBezTo>
                  <a:cubicBezTo>
                    <a:pt x="634844" y="1508907"/>
                    <a:pt x="630716" y="1510454"/>
                    <a:pt x="622977" y="1508907"/>
                  </a:cubicBezTo>
                  <a:cubicBezTo>
                    <a:pt x="556416" y="1496523"/>
                    <a:pt x="492434" y="1475368"/>
                    <a:pt x="430517" y="1447505"/>
                  </a:cubicBezTo>
                  <a:cubicBezTo>
                    <a:pt x="423294" y="1443893"/>
                    <a:pt x="420198" y="1440282"/>
                    <a:pt x="422262" y="1431510"/>
                  </a:cubicBezTo>
                  <a:cubicBezTo>
                    <a:pt x="427421" y="1409323"/>
                    <a:pt x="431033" y="1386620"/>
                    <a:pt x="435677" y="1364433"/>
                  </a:cubicBezTo>
                  <a:cubicBezTo>
                    <a:pt x="439805" y="1344310"/>
                    <a:pt x="452704" y="1327798"/>
                    <a:pt x="461992" y="1310255"/>
                  </a:cubicBezTo>
                  <a:cubicBezTo>
                    <a:pt x="467152" y="1300452"/>
                    <a:pt x="466120" y="1295808"/>
                    <a:pt x="456316" y="1290132"/>
                  </a:cubicBezTo>
                  <a:cubicBezTo>
                    <a:pt x="435677" y="1278265"/>
                    <a:pt x="415554" y="1264849"/>
                    <a:pt x="395431" y="1251434"/>
                  </a:cubicBezTo>
                  <a:cubicBezTo>
                    <a:pt x="388207" y="1246274"/>
                    <a:pt x="383563" y="1246274"/>
                    <a:pt x="378919" y="1254014"/>
                  </a:cubicBezTo>
                  <a:cubicBezTo>
                    <a:pt x="356216" y="1293228"/>
                    <a:pt x="319066" y="1317479"/>
                    <a:pt x="283464" y="1342246"/>
                  </a:cubicBezTo>
                  <a:cubicBezTo>
                    <a:pt x="276240" y="1346890"/>
                    <a:pt x="272112" y="1346374"/>
                    <a:pt x="265920" y="1341214"/>
                  </a:cubicBezTo>
                  <a:cubicBezTo>
                    <a:pt x="214323" y="1297356"/>
                    <a:pt x="169433" y="1246790"/>
                    <a:pt x="130218" y="1191580"/>
                  </a:cubicBezTo>
                  <a:cubicBezTo>
                    <a:pt x="125575" y="1185389"/>
                    <a:pt x="125059" y="1180745"/>
                    <a:pt x="130734" y="1174553"/>
                  </a:cubicBezTo>
                  <a:cubicBezTo>
                    <a:pt x="146730" y="1157010"/>
                    <a:pt x="161177" y="1138435"/>
                    <a:pt x="177688" y="1121408"/>
                  </a:cubicBezTo>
                  <a:cubicBezTo>
                    <a:pt x="191104" y="1107476"/>
                    <a:pt x="209163" y="1099221"/>
                    <a:pt x="225674" y="1089417"/>
                  </a:cubicBezTo>
                  <a:cubicBezTo>
                    <a:pt x="236510" y="1083225"/>
                    <a:pt x="237026" y="1078065"/>
                    <a:pt x="230834" y="1067230"/>
                  </a:cubicBezTo>
                  <a:cubicBezTo>
                    <a:pt x="218967" y="1047107"/>
                    <a:pt x="208647" y="1025436"/>
                    <a:pt x="198327" y="1004281"/>
                  </a:cubicBezTo>
                  <a:cubicBezTo>
                    <a:pt x="194716" y="997057"/>
                    <a:pt x="192136" y="993445"/>
                    <a:pt x="183880" y="998089"/>
                  </a:cubicBezTo>
                  <a:cubicBezTo>
                    <a:pt x="147246" y="1017180"/>
                    <a:pt x="108031" y="1024920"/>
                    <a:pt x="67269" y="1025952"/>
                  </a:cubicBezTo>
                  <a:cubicBezTo>
                    <a:pt x="63657" y="1025952"/>
                    <a:pt x="59529" y="1026984"/>
                    <a:pt x="55918" y="1027500"/>
                  </a:cubicBezTo>
                  <a:cubicBezTo>
                    <a:pt x="48694" y="1028532"/>
                    <a:pt x="44050" y="1025952"/>
                    <a:pt x="41470" y="1018212"/>
                  </a:cubicBezTo>
                  <a:cubicBezTo>
                    <a:pt x="21347" y="960939"/>
                    <a:pt x="6384" y="902117"/>
                    <a:pt x="1224" y="841748"/>
                  </a:cubicBezTo>
                  <a:cubicBezTo>
                    <a:pt x="-1872" y="808725"/>
                    <a:pt x="-1356" y="809241"/>
                    <a:pt x="30635" y="797374"/>
                  </a:cubicBezTo>
                  <a:cubicBezTo>
                    <a:pt x="64173" y="784474"/>
                    <a:pt x="98744" y="775703"/>
                    <a:pt x="134862" y="778799"/>
                  </a:cubicBezTo>
                  <a:cubicBezTo>
                    <a:pt x="144150" y="779315"/>
                    <a:pt x="147246" y="775187"/>
                    <a:pt x="147246" y="765899"/>
                  </a:cubicBezTo>
                  <a:cubicBezTo>
                    <a:pt x="147246" y="742680"/>
                    <a:pt x="148278" y="719461"/>
                    <a:pt x="150342" y="696242"/>
                  </a:cubicBezTo>
                  <a:cubicBezTo>
                    <a:pt x="151373" y="685923"/>
                    <a:pt x="150858" y="678699"/>
                    <a:pt x="137442" y="678699"/>
                  </a:cubicBezTo>
                  <a:cubicBezTo>
                    <a:pt x="92552" y="678699"/>
                    <a:pt x="53854" y="657544"/>
                    <a:pt x="14639" y="639485"/>
                  </a:cubicBezTo>
                  <a:cubicBezTo>
                    <a:pt x="7932" y="636389"/>
                    <a:pt x="6384" y="632261"/>
                    <a:pt x="7932" y="625037"/>
                  </a:cubicBezTo>
                  <a:cubicBezTo>
                    <a:pt x="20315" y="558476"/>
                    <a:pt x="40954" y="494495"/>
                    <a:pt x="69333" y="432578"/>
                  </a:cubicBezTo>
                  <a:cubicBezTo>
                    <a:pt x="72945" y="424838"/>
                    <a:pt x="77073" y="421742"/>
                    <a:pt x="86360" y="423806"/>
                  </a:cubicBezTo>
                  <a:cubicBezTo>
                    <a:pt x="107515" y="428450"/>
                    <a:pt x="129186" y="432578"/>
                    <a:pt x="150858" y="436706"/>
                  </a:cubicBezTo>
                  <a:cubicBezTo>
                    <a:pt x="171497" y="440833"/>
                    <a:pt x="188008" y="453733"/>
                    <a:pt x="206583" y="463536"/>
                  </a:cubicBezTo>
                  <a:cubicBezTo>
                    <a:pt x="216903" y="468696"/>
                    <a:pt x="221546" y="467664"/>
                    <a:pt x="227738" y="457345"/>
                  </a:cubicBezTo>
                  <a:cubicBezTo>
                    <a:pt x="239606" y="436706"/>
                    <a:pt x="253021" y="416582"/>
                    <a:pt x="266952" y="396459"/>
                  </a:cubicBezTo>
                  <a:cubicBezTo>
                    <a:pt x="271596" y="389752"/>
                    <a:pt x="271596" y="385108"/>
                    <a:pt x="264373" y="380980"/>
                  </a:cubicBezTo>
                  <a:cubicBezTo>
                    <a:pt x="225158" y="357761"/>
                    <a:pt x="200391" y="320611"/>
                    <a:pt x="175108" y="284492"/>
                  </a:cubicBezTo>
                  <a:cubicBezTo>
                    <a:pt x="170465" y="277785"/>
                    <a:pt x="170981" y="273657"/>
                    <a:pt x="176140" y="267981"/>
                  </a:cubicBezTo>
                  <a:cubicBezTo>
                    <a:pt x="219998" y="216383"/>
                    <a:pt x="270048" y="171493"/>
                    <a:pt x="325258" y="132279"/>
                  </a:cubicBezTo>
                  <a:cubicBezTo>
                    <a:pt x="331966" y="127635"/>
                    <a:pt x="336609" y="126603"/>
                    <a:pt x="343317" y="132795"/>
                  </a:cubicBezTo>
                  <a:cubicBezTo>
                    <a:pt x="360344" y="148274"/>
                    <a:pt x="378404" y="162722"/>
                    <a:pt x="395431" y="178717"/>
                  </a:cubicBezTo>
                  <a:cubicBezTo>
                    <a:pt x="409362" y="191616"/>
                    <a:pt x="416070" y="209160"/>
                    <a:pt x="426389" y="224639"/>
                  </a:cubicBezTo>
                  <a:cubicBezTo>
                    <a:pt x="437741" y="241666"/>
                    <a:pt x="435161" y="240634"/>
                    <a:pt x="451156" y="231347"/>
                  </a:cubicBezTo>
                  <a:cubicBezTo>
                    <a:pt x="470763" y="219995"/>
                    <a:pt x="491403" y="209676"/>
                    <a:pt x="512042" y="200388"/>
                  </a:cubicBezTo>
                  <a:cubicBezTo>
                    <a:pt x="521329" y="196260"/>
                    <a:pt x="522361" y="192132"/>
                    <a:pt x="518233" y="183877"/>
                  </a:cubicBezTo>
                  <a:cubicBezTo>
                    <a:pt x="499142" y="148274"/>
                    <a:pt x="492434" y="109576"/>
                    <a:pt x="491403" y="69846"/>
                  </a:cubicBezTo>
                  <a:cubicBezTo>
                    <a:pt x="491403" y="66234"/>
                    <a:pt x="490371" y="62106"/>
                    <a:pt x="489855" y="58494"/>
                  </a:cubicBezTo>
                  <a:cubicBezTo>
                    <a:pt x="488307" y="50239"/>
                    <a:pt x="491403" y="46111"/>
                    <a:pt x="499658" y="43015"/>
                  </a:cubicBezTo>
                  <a:cubicBezTo>
                    <a:pt x="563123" y="20312"/>
                    <a:pt x="628653" y="6380"/>
                    <a:pt x="695730" y="189"/>
                  </a:cubicBezTo>
                  <a:cubicBezTo>
                    <a:pt x="706049" y="-843"/>
                    <a:pt x="710693" y="2253"/>
                    <a:pt x="713273" y="12056"/>
                  </a:cubicBezTo>
                  <a:cubicBezTo>
                    <a:pt x="715337" y="19796"/>
                    <a:pt x="717917" y="27536"/>
                    <a:pt x="721012" y="35275"/>
                  </a:cubicBezTo>
                  <a:cubicBezTo>
                    <a:pt x="734428" y="67266"/>
                    <a:pt x="741136" y="99772"/>
                    <a:pt x="738556" y="134343"/>
                  </a:cubicBezTo>
                  <a:cubicBezTo>
                    <a:pt x="737524" y="145694"/>
                    <a:pt x="742168" y="148790"/>
                    <a:pt x="753519" y="148790"/>
                  </a:cubicBezTo>
                  <a:cubicBezTo>
                    <a:pt x="775706" y="148274"/>
                    <a:pt x="797893" y="149822"/>
                    <a:pt x="820596" y="151886"/>
                  </a:cubicBezTo>
                  <a:cubicBezTo>
                    <a:pt x="831948" y="152918"/>
                    <a:pt x="838655" y="152402"/>
                    <a:pt x="838655" y="138471"/>
                  </a:cubicBezTo>
                  <a:cubicBezTo>
                    <a:pt x="838655" y="94097"/>
                    <a:pt x="859810" y="55914"/>
                    <a:pt x="877354" y="16700"/>
                  </a:cubicBezTo>
                  <a:cubicBezTo>
                    <a:pt x="880449" y="9476"/>
                    <a:pt x="885093" y="7928"/>
                    <a:pt x="892317" y="9476"/>
                  </a:cubicBezTo>
                  <a:cubicBezTo>
                    <a:pt x="958878" y="21860"/>
                    <a:pt x="1022859" y="42499"/>
                    <a:pt x="1084777" y="70878"/>
                  </a:cubicBezTo>
                  <a:cubicBezTo>
                    <a:pt x="1092000" y="74489"/>
                    <a:pt x="1095096" y="78617"/>
                    <a:pt x="1093032" y="86873"/>
                  </a:cubicBezTo>
                  <a:cubicBezTo>
                    <a:pt x="1088388" y="108544"/>
                    <a:pt x="1084261" y="130731"/>
                    <a:pt x="1079617" y="152402"/>
                  </a:cubicBezTo>
                  <a:cubicBezTo>
                    <a:pt x="1075489" y="172525"/>
                    <a:pt x="1062590" y="189036"/>
                    <a:pt x="1053302" y="206580"/>
                  </a:cubicBezTo>
                  <a:cubicBezTo>
                    <a:pt x="1047626" y="217415"/>
                    <a:pt x="1048658" y="222575"/>
                    <a:pt x="1060010" y="228251"/>
                  </a:cubicBezTo>
                  <a:cubicBezTo>
                    <a:pt x="1080133" y="239602"/>
                    <a:pt x="1099740" y="252502"/>
                    <a:pt x="1118315" y="265917"/>
                  </a:cubicBezTo>
                  <a:cubicBezTo>
                    <a:pt x="1126571" y="272109"/>
                    <a:pt x="1131214" y="271593"/>
                    <a:pt x="1136374" y="262821"/>
                  </a:cubicBezTo>
                  <a:cubicBezTo>
                    <a:pt x="1159077" y="223607"/>
                    <a:pt x="1196744" y="199872"/>
                    <a:pt x="1232346" y="174589"/>
                  </a:cubicBezTo>
                  <a:cubicBezTo>
                    <a:pt x="1238538" y="170461"/>
                    <a:pt x="1242666" y="170977"/>
                    <a:pt x="1247825" y="175621"/>
                  </a:cubicBezTo>
                  <a:cubicBezTo>
                    <a:pt x="1299939" y="219995"/>
                    <a:pt x="1345345" y="270045"/>
                    <a:pt x="1384559" y="325770"/>
                  </a:cubicBezTo>
                  <a:cubicBezTo>
                    <a:pt x="1389203" y="331962"/>
                    <a:pt x="1389719" y="336606"/>
                    <a:pt x="1384043" y="342798"/>
                  </a:cubicBezTo>
                  <a:cubicBezTo>
                    <a:pt x="1368048" y="360857"/>
                    <a:pt x="1352569" y="379432"/>
                    <a:pt x="1336057" y="396975"/>
                  </a:cubicBezTo>
                  <a:cubicBezTo>
                    <a:pt x="1323674" y="409875"/>
                    <a:pt x="1306131" y="417098"/>
                    <a:pt x="1291167" y="426902"/>
                  </a:cubicBezTo>
                  <a:cubicBezTo>
                    <a:pt x="1276720" y="436706"/>
                    <a:pt x="1276720" y="436190"/>
                    <a:pt x="1284976" y="451153"/>
                  </a:cubicBezTo>
                  <a:cubicBezTo>
                    <a:pt x="1295811" y="471792"/>
                    <a:pt x="1306647" y="492431"/>
                    <a:pt x="1316450" y="513070"/>
                  </a:cubicBezTo>
                  <a:cubicBezTo>
                    <a:pt x="1320062" y="520294"/>
                    <a:pt x="1323158" y="523390"/>
                    <a:pt x="1330898" y="519262"/>
                  </a:cubicBezTo>
                  <a:cubicBezTo>
                    <a:pt x="1367532" y="500171"/>
                    <a:pt x="1406746" y="492431"/>
                    <a:pt x="1447509" y="491399"/>
                  </a:cubicBezTo>
                  <a:cubicBezTo>
                    <a:pt x="1451120" y="491399"/>
                    <a:pt x="1455248" y="490367"/>
                    <a:pt x="1458860" y="489851"/>
                  </a:cubicBezTo>
                  <a:cubicBezTo>
                    <a:pt x="1466600" y="488819"/>
                    <a:pt x="1470728" y="491399"/>
                    <a:pt x="1473307" y="499139"/>
                  </a:cubicBezTo>
                  <a:cubicBezTo>
                    <a:pt x="1493431" y="556412"/>
                    <a:pt x="1508394" y="615234"/>
                    <a:pt x="1513554" y="675603"/>
                  </a:cubicBezTo>
                  <a:cubicBezTo>
                    <a:pt x="1513554" y="676635"/>
                    <a:pt x="1513554" y="678183"/>
                    <a:pt x="1514070" y="679215"/>
                  </a:cubicBezTo>
                  <a:cubicBezTo>
                    <a:pt x="1518713" y="714301"/>
                    <a:pt x="1519745" y="706046"/>
                    <a:pt x="1490335" y="717397"/>
                  </a:cubicBezTo>
                  <a:cubicBezTo>
                    <a:pt x="1454732" y="730813"/>
                    <a:pt x="1418614" y="741648"/>
                    <a:pt x="1379916" y="738036"/>
                  </a:cubicBezTo>
                  <a:cubicBezTo>
                    <a:pt x="1371144" y="737004"/>
                    <a:pt x="1368048" y="740616"/>
                    <a:pt x="1367532" y="749904"/>
                  </a:cubicBezTo>
                  <a:cubicBezTo>
                    <a:pt x="1367016" y="774155"/>
                    <a:pt x="1365984" y="797890"/>
                    <a:pt x="1363920" y="822141"/>
                  </a:cubicBezTo>
                  <a:cubicBezTo>
                    <a:pt x="1363404" y="831944"/>
                    <a:pt x="1363920" y="838136"/>
                    <a:pt x="1375788" y="838136"/>
                  </a:cubicBezTo>
                  <a:cubicBezTo>
                    <a:pt x="1420678" y="838136"/>
                    <a:pt x="1459376" y="858775"/>
                    <a:pt x="1498590" y="876834"/>
                  </a:cubicBezTo>
                  <a:cubicBezTo>
                    <a:pt x="1505298" y="879930"/>
                    <a:pt x="1507878" y="883542"/>
                    <a:pt x="1506330" y="891798"/>
                  </a:cubicBezTo>
                  <a:cubicBezTo>
                    <a:pt x="1493947" y="958875"/>
                    <a:pt x="1472791" y="1023372"/>
                    <a:pt x="1444413" y="1085289"/>
                  </a:cubicBezTo>
                  <a:cubicBezTo>
                    <a:pt x="1441317" y="1092513"/>
                    <a:pt x="1437189" y="1094577"/>
                    <a:pt x="1429449" y="1093029"/>
                  </a:cubicBezTo>
                  <a:cubicBezTo>
                    <a:pt x="1386623" y="1085289"/>
                    <a:pt x="1343797" y="1078581"/>
                    <a:pt x="1306647" y="1052783"/>
                  </a:cubicBezTo>
                  <a:cubicBezTo>
                    <a:pt x="1297875" y="1046591"/>
                    <a:pt x="1293231" y="1048655"/>
                    <a:pt x="1287556" y="1057942"/>
                  </a:cubicBezTo>
                  <a:cubicBezTo>
                    <a:pt x="1275688" y="1078581"/>
                    <a:pt x="1262273" y="1098705"/>
                    <a:pt x="1248857" y="1118828"/>
                  </a:cubicBezTo>
                  <a:cubicBezTo>
                    <a:pt x="1244214" y="1125535"/>
                    <a:pt x="1242150" y="1130179"/>
                    <a:pt x="1250405" y="1135339"/>
                  </a:cubicBezTo>
                  <a:cubicBezTo>
                    <a:pt x="1289620" y="1158558"/>
                    <a:pt x="1313871" y="1194676"/>
                    <a:pt x="1339153" y="1230795"/>
                  </a:cubicBezTo>
                  <a:cubicBezTo>
                    <a:pt x="1344313" y="1238018"/>
                    <a:pt x="1343797" y="1242662"/>
                    <a:pt x="1337605" y="1249370"/>
                  </a:cubicBezTo>
                  <a:cubicBezTo>
                    <a:pt x="1293747" y="1300968"/>
                    <a:pt x="1244214" y="1345342"/>
                    <a:pt x="1189004" y="1384040"/>
                  </a:cubicBezTo>
                  <a:cubicBezTo>
                    <a:pt x="1182296" y="1388684"/>
                    <a:pt x="1177652" y="1389716"/>
                    <a:pt x="1170945" y="1383524"/>
                  </a:cubicBezTo>
                  <a:cubicBezTo>
                    <a:pt x="1153918" y="1368045"/>
                    <a:pt x="1135858" y="1353597"/>
                    <a:pt x="1118831" y="1337602"/>
                  </a:cubicBezTo>
                  <a:cubicBezTo>
                    <a:pt x="1104384" y="1324187"/>
                    <a:pt x="1096644" y="1306128"/>
                    <a:pt x="1086840" y="1289616"/>
                  </a:cubicBezTo>
                  <a:cubicBezTo>
                    <a:pt x="1080133" y="1278265"/>
                    <a:pt x="1074973" y="1277749"/>
                    <a:pt x="1064137" y="1284456"/>
                  </a:cubicBezTo>
                  <a:cubicBezTo>
                    <a:pt x="1044530" y="1296324"/>
                    <a:pt x="1023375" y="1306643"/>
                    <a:pt x="1002220" y="1316447"/>
                  </a:cubicBezTo>
                  <a:cubicBezTo>
                    <a:pt x="993449" y="1320575"/>
                    <a:pt x="991385" y="1324703"/>
                    <a:pt x="996028" y="1332958"/>
                  </a:cubicBezTo>
                  <a:cubicBezTo>
                    <a:pt x="1015120" y="1368561"/>
                    <a:pt x="1021827" y="1407259"/>
                    <a:pt x="1022859" y="1446989"/>
                  </a:cubicBezTo>
                  <a:cubicBezTo>
                    <a:pt x="1022859" y="1451117"/>
                    <a:pt x="1023891" y="1455245"/>
                    <a:pt x="1024407" y="1459889"/>
                  </a:cubicBezTo>
                  <a:cubicBezTo>
                    <a:pt x="1025439" y="1466596"/>
                    <a:pt x="1022859" y="1470724"/>
                    <a:pt x="1015636" y="1473304"/>
                  </a:cubicBezTo>
                  <a:cubicBezTo>
                    <a:pt x="970745" y="1493943"/>
                    <a:pt x="870646" y="1516130"/>
                    <a:pt x="817500" y="1518710"/>
                  </a:cubicBezTo>
                  <a:close/>
                  <a:moveTo>
                    <a:pt x="758163" y="1148238"/>
                  </a:moveTo>
                  <a:cubicBezTo>
                    <a:pt x="974357" y="1144627"/>
                    <a:pt x="1145146" y="976418"/>
                    <a:pt x="1145146" y="758675"/>
                  </a:cubicBezTo>
                  <a:cubicBezTo>
                    <a:pt x="1145146" y="542481"/>
                    <a:pt x="974357" y="371176"/>
                    <a:pt x="757131" y="371176"/>
                  </a:cubicBezTo>
                  <a:cubicBezTo>
                    <a:pt x="539904" y="371176"/>
                    <a:pt x="368600" y="542481"/>
                    <a:pt x="368600" y="759707"/>
                  </a:cubicBezTo>
                  <a:cubicBezTo>
                    <a:pt x="369116" y="977966"/>
                    <a:pt x="541452" y="1145659"/>
                    <a:pt x="758163" y="114823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nvGrpSpPr>
            <p:cNvPr id="69" name="Group 68">
              <a:extLst>
                <a:ext uri="{FF2B5EF4-FFF2-40B4-BE49-F238E27FC236}">
                  <a16:creationId xmlns="" xmlns:a16="http://schemas.microsoft.com/office/drawing/2014/main" id="{F5A5C1DD-EF26-4025-B68D-0775AA454261}"/>
                </a:ext>
              </a:extLst>
            </p:cNvPr>
            <p:cNvGrpSpPr/>
            <p:nvPr/>
          </p:nvGrpSpPr>
          <p:grpSpPr>
            <a:xfrm>
              <a:off x="3563163" y="3556278"/>
              <a:ext cx="1218879" cy="1218879"/>
              <a:chOff x="3264582" y="1870309"/>
              <a:chExt cx="1774962" cy="1774962"/>
            </a:xfrm>
            <a:grpFill/>
          </p:grpSpPr>
          <p:sp>
            <p:nvSpPr>
              <p:cNvPr id="70" name="Freeform: Shape 69">
                <a:extLst>
                  <a:ext uri="{FF2B5EF4-FFF2-40B4-BE49-F238E27FC236}">
                    <a16:creationId xmlns="" xmlns:a16="http://schemas.microsoft.com/office/drawing/2014/main" id="{F04AE5A0-084E-4214-8571-E964F22366AE}"/>
                  </a:ext>
                </a:extLst>
              </p:cNvPr>
              <p:cNvSpPr/>
              <p:nvPr/>
            </p:nvSpPr>
            <p:spPr>
              <a:xfrm>
                <a:off x="3264582" y="1870309"/>
                <a:ext cx="1774962" cy="1774962"/>
              </a:xfrm>
              <a:custGeom>
                <a:avLst/>
                <a:gdLst>
                  <a:gd name="connsiteX0" fmla="*/ 894776 w 1774962"/>
                  <a:gd name="connsiteY0" fmla="*/ 1775736 h 1774962"/>
                  <a:gd name="connsiteX1" fmla="*/ 852466 w 1774962"/>
                  <a:gd name="connsiteY1" fmla="*/ 1775736 h 1774962"/>
                  <a:gd name="connsiteX2" fmla="*/ 839567 w 1774962"/>
                  <a:gd name="connsiteY2" fmla="*/ 1764901 h 1774962"/>
                  <a:gd name="connsiteX3" fmla="*/ 819960 w 1774962"/>
                  <a:gd name="connsiteY3" fmla="*/ 1666349 h 1774962"/>
                  <a:gd name="connsiteX4" fmla="*/ 822024 w 1774962"/>
                  <a:gd name="connsiteY4" fmla="*/ 1636938 h 1774962"/>
                  <a:gd name="connsiteX5" fmla="*/ 811704 w 1774962"/>
                  <a:gd name="connsiteY5" fmla="*/ 1623523 h 1774962"/>
                  <a:gd name="connsiteX6" fmla="*/ 695093 w 1774962"/>
                  <a:gd name="connsiteY6" fmla="*/ 1601852 h 1774962"/>
                  <a:gd name="connsiteX7" fmla="*/ 680130 w 1774962"/>
                  <a:gd name="connsiteY7" fmla="*/ 1610623 h 1774962"/>
                  <a:gd name="connsiteX8" fmla="*/ 615116 w 1774962"/>
                  <a:gd name="connsiteY8" fmla="*/ 1727234 h 1774962"/>
                  <a:gd name="connsiteX9" fmla="*/ 603765 w 1774962"/>
                  <a:gd name="connsiteY9" fmla="*/ 1730330 h 1774962"/>
                  <a:gd name="connsiteX10" fmla="*/ 512953 w 1774962"/>
                  <a:gd name="connsiteY10" fmla="*/ 1694212 h 1774962"/>
                  <a:gd name="connsiteX11" fmla="*/ 507277 w 1774962"/>
                  <a:gd name="connsiteY11" fmla="*/ 1681828 h 1774962"/>
                  <a:gd name="connsiteX12" fmla="*/ 527400 w 1774962"/>
                  <a:gd name="connsiteY12" fmla="*/ 1583277 h 1774962"/>
                  <a:gd name="connsiteX13" fmla="*/ 541848 w 1774962"/>
                  <a:gd name="connsiteY13" fmla="*/ 1552834 h 1774962"/>
                  <a:gd name="connsiteX14" fmla="*/ 537720 w 1774962"/>
                  <a:gd name="connsiteY14" fmla="*/ 1539418 h 1774962"/>
                  <a:gd name="connsiteX15" fmla="*/ 435041 w 1774962"/>
                  <a:gd name="connsiteY15" fmla="*/ 1472857 h 1774962"/>
                  <a:gd name="connsiteX16" fmla="*/ 420593 w 1774962"/>
                  <a:gd name="connsiteY16" fmla="*/ 1474921 h 1774962"/>
                  <a:gd name="connsiteX17" fmla="*/ 315334 w 1774962"/>
                  <a:gd name="connsiteY17" fmla="*/ 1559026 h 1774962"/>
                  <a:gd name="connsiteX18" fmla="*/ 302950 w 1774962"/>
                  <a:gd name="connsiteY18" fmla="*/ 1557478 h 1774962"/>
                  <a:gd name="connsiteX19" fmla="*/ 233809 w 1774962"/>
                  <a:gd name="connsiteY19" fmla="*/ 1490401 h 1774962"/>
                  <a:gd name="connsiteX20" fmla="*/ 232777 w 1774962"/>
                  <a:gd name="connsiteY20" fmla="*/ 1476985 h 1774962"/>
                  <a:gd name="connsiteX21" fmla="*/ 289019 w 1774962"/>
                  <a:gd name="connsiteY21" fmla="*/ 1393397 h 1774962"/>
                  <a:gd name="connsiteX22" fmla="*/ 312754 w 1774962"/>
                  <a:gd name="connsiteY22" fmla="*/ 1371726 h 1774962"/>
                  <a:gd name="connsiteX23" fmla="*/ 314818 w 1774962"/>
                  <a:gd name="connsiteY23" fmla="*/ 1355731 h 1774962"/>
                  <a:gd name="connsiteX24" fmla="*/ 246193 w 1774962"/>
                  <a:gd name="connsiteY24" fmla="*/ 1255631 h 1774962"/>
                  <a:gd name="connsiteX25" fmla="*/ 230713 w 1774962"/>
                  <a:gd name="connsiteY25" fmla="*/ 1253051 h 1774962"/>
                  <a:gd name="connsiteX26" fmla="*/ 102751 w 1774962"/>
                  <a:gd name="connsiteY26" fmla="*/ 1289685 h 1774962"/>
                  <a:gd name="connsiteX27" fmla="*/ 91916 w 1774962"/>
                  <a:gd name="connsiteY27" fmla="*/ 1282978 h 1774962"/>
                  <a:gd name="connsiteX28" fmla="*/ 53733 w 1774962"/>
                  <a:gd name="connsiteY28" fmla="*/ 1194230 h 1774962"/>
                  <a:gd name="connsiteX29" fmla="*/ 58377 w 1774962"/>
                  <a:gd name="connsiteY29" fmla="*/ 1181330 h 1774962"/>
                  <a:gd name="connsiteX30" fmla="*/ 142481 w 1774962"/>
                  <a:gd name="connsiteY30" fmla="*/ 1125605 h 1774962"/>
                  <a:gd name="connsiteX31" fmla="*/ 173956 w 1774962"/>
                  <a:gd name="connsiteY31" fmla="*/ 1114253 h 1774962"/>
                  <a:gd name="connsiteX32" fmla="*/ 180664 w 1774962"/>
                  <a:gd name="connsiteY32" fmla="*/ 1101870 h 1774962"/>
                  <a:gd name="connsiteX33" fmla="*/ 154865 w 1774962"/>
                  <a:gd name="connsiteY33" fmla="*/ 981131 h 1774962"/>
                  <a:gd name="connsiteX34" fmla="*/ 144029 w 1774962"/>
                  <a:gd name="connsiteY34" fmla="*/ 973391 h 1774962"/>
                  <a:gd name="connsiteX35" fmla="*/ 10391 w 1774962"/>
                  <a:gd name="connsiteY35" fmla="*/ 958428 h 1774962"/>
                  <a:gd name="connsiteX36" fmla="*/ 2135 w 1774962"/>
                  <a:gd name="connsiteY36" fmla="*/ 948624 h 1774962"/>
                  <a:gd name="connsiteX37" fmla="*/ 588 w 1774962"/>
                  <a:gd name="connsiteY37" fmla="*/ 850589 h 1774962"/>
                  <a:gd name="connsiteX38" fmla="*/ 10391 w 1774962"/>
                  <a:gd name="connsiteY38" fmla="*/ 840785 h 1774962"/>
                  <a:gd name="connsiteX39" fmla="*/ 110491 w 1774962"/>
                  <a:gd name="connsiteY39" fmla="*/ 820662 h 1774962"/>
                  <a:gd name="connsiteX40" fmla="*/ 139901 w 1774962"/>
                  <a:gd name="connsiteY40" fmla="*/ 822726 h 1774962"/>
                  <a:gd name="connsiteX41" fmla="*/ 153317 w 1774962"/>
                  <a:gd name="connsiteY41" fmla="*/ 811890 h 1774962"/>
                  <a:gd name="connsiteX42" fmla="*/ 174472 w 1774962"/>
                  <a:gd name="connsiteY42" fmla="*/ 696827 h 1774962"/>
                  <a:gd name="connsiteX43" fmla="*/ 164152 w 1774962"/>
                  <a:gd name="connsiteY43" fmla="*/ 680316 h 1774962"/>
                  <a:gd name="connsiteX44" fmla="*/ 49090 w 1774962"/>
                  <a:gd name="connsiteY44" fmla="*/ 615819 h 1774962"/>
                  <a:gd name="connsiteX45" fmla="*/ 45993 w 1774962"/>
                  <a:gd name="connsiteY45" fmla="*/ 606015 h 1774962"/>
                  <a:gd name="connsiteX46" fmla="*/ 82628 w 1774962"/>
                  <a:gd name="connsiteY46" fmla="*/ 513655 h 1774962"/>
                  <a:gd name="connsiteX47" fmla="*/ 93979 w 1774962"/>
                  <a:gd name="connsiteY47" fmla="*/ 508496 h 1774962"/>
                  <a:gd name="connsiteX48" fmla="*/ 224006 w 1774962"/>
                  <a:gd name="connsiteY48" fmla="*/ 543066 h 1774962"/>
                  <a:gd name="connsiteX49" fmla="*/ 236905 w 1774962"/>
                  <a:gd name="connsiteY49" fmla="*/ 538938 h 1774962"/>
                  <a:gd name="connsiteX50" fmla="*/ 302434 w 1774962"/>
                  <a:gd name="connsiteY50" fmla="*/ 437291 h 1774962"/>
                  <a:gd name="connsiteX51" fmla="*/ 302950 w 1774962"/>
                  <a:gd name="connsiteY51" fmla="*/ 423359 h 1774962"/>
                  <a:gd name="connsiteX52" fmla="*/ 238453 w 1774962"/>
                  <a:gd name="connsiteY52" fmla="*/ 346995 h 1774962"/>
                  <a:gd name="connsiteX53" fmla="*/ 228650 w 1774962"/>
                  <a:gd name="connsiteY53" fmla="*/ 333063 h 1774962"/>
                  <a:gd name="connsiteX54" fmla="*/ 230713 w 1774962"/>
                  <a:gd name="connsiteY54" fmla="*/ 290237 h 1774962"/>
                  <a:gd name="connsiteX55" fmla="*/ 283859 w 1774962"/>
                  <a:gd name="connsiteY55" fmla="*/ 236060 h 1774962"/>
                  <a:gd name="connsiteX56" fmla="*/ 300370 w 1774962"/>
                  <a:gd name="connsiteY56" fmla="*/ 234512 h 1774962"/>
                  <a:gd name="connsiteX57" fmla="*/ 380863 w 1774962"/>
                  <a:gd name="connsiteY57" fmla="*/ 288173 h 1774962"/>
                  <a:gd name="connsiteX58" fmla="*/ 403050 w 1774962"/>
                  <a:gd name="connsiteY58" fmla="*/ 311392 h 1774962"/>
                  <a:gd name="connsiteX59" fmla="*/ 422141 w 1774962"/>
                  <a:gd name="connsiteY59" fmla="*/ 313972 h 1774962"/>
                  <a:gd name="connsiteX60" fmla="*/ 519661 w 1774962"/>
                  <a:gd name="connsiteY60" fmla="*/ 246895 h 1774962"/>
                  <a:gd name="connsiteX61" fmla="*/ 524820 w 1774962"/>
                  <a:gd name="connsiteY61" fmla="*/ 233996 h 1774962"/>
                  <a:gd name="connsiteX62" fmla="*/ 492314 w 1774962"/>
                  <a:gd name="connsiteY62" fmla="*/ 127704 h 1774962"/>
                  <a:gd name="connsiteX63" fmla="*/ 514501 w 1774962"/>
                  <a:gd name="connsiteY63" fmla="*/ 82298 h 1774962"/>
                  <a:gd name="connsiteX64" fmla="*/ 578482 w 1774962"/>
                  <a:gd name="connsiteY64" fmla="*/ 55468 h 1774962"/>
                  <a:gd name="connsiteX65" fmla="*/ 595509 w 1774962"/>
                  <a:gd name="connsiteY65" fmla="*/ 60111 h 1774962"/>
                  <a:gd name="connsiteX66" fmla="*/ 648655 w 1774962"/>
                  <a:gd name="connsiteY66" fmla="*/ 139572 h 1774962"/>
                  <a:gd name="connsiteX67" fmla="*/ 661039 w 1774962"/>
                  <a:gd name="connsiteY67" fmla="*/ 172078 h 1774962"/>
                  <a:gd name="connsiteX68" fmla="*/ 675486 w 1774962"/>
                  <a:gd name="connsiteY68" fmla="*/ 180334 h 1774962"/>
                  <a:gd name="connsiteX69" fmla="*/ 792613 w 1774962"/>
                  <a:gd name="connsiteY69" fmla="*/ 155567 h 1774962"/>
                  <a:gd name="connsiteX70" fmla="*/ 801900 w 1774962"/>
                  <a:gd name="connsiteY70" fmla="*/ 143700 h 1774962"/>
                  <a:gd name="connsiteX71" fmla="*/ 816864 w 1774962"/>
                  <a:gd name="connsiteY71" fmla="*/ 11094 h 1774962"/>
                  <a:gd name="connsiteX72" fmla="*/ 826151 w 1774962"/>
                  <a:gd name="connsiteY72" fmla="*/ 2322 h 1774962"/>
                  <a:gd name="connsiteX73" fmla="*/ 925219 w 1774962"/>
                  <a:gd name="connsiteY73" fmla="*/ 774 h 1774962"/>
                  <a:gd name="connsiteX74" fmla="*/ 934507 w 1774962"/>
                  <a:gd name="connsiteY74" fmla="*/ 10062 h 1774962"/>
                  <a:gd name="connsiteX75" fmla="*/ 954114 w 1774962"/>
                  <a:gd name="connsiteY75" fmla="*/ 111193 h 1774962"/>
                  <a:gd name="connsiteX76" fmla="*/ 952050 w 1774962"/>
                  <a:gd name="connsiteY76" fmla="*/ 140604 h 1774962"/>
                  <a:gd name="connsiteX77" fmla="*/ 962369 w 1774962"/>
                  <a:gd name="connsiteY77" fmla="*/ 152987 h 1774962"/>
                  <a:gd name="connsiteX78" fmla="*/ 1078980 w 1774962"/>
                  <a:gd name="connsiteY78" fmla="*/ 174658 h 1774962"/>
                  <a:gd name="connsiteX79" fmla="*/ 1093428 w 1774962"/>
                  <a:gd name="connsiteY79" fmla="*/ 168467 h 1774962"/>
                  <a:gd name="connsiteX80" fmla="*/ 1147089 w 1774962"/>
                  <a:gd name="connsiteY80" fmla="*/ 69399 h 1774962"/>
                  <a:gd name="connsiteX81" fmla="*/ 1192495 w 1774962"/>
                  <a:gd name="connsiteY81" fmla="*/ 54436 h 1774962"/>
                  <a:gd name="connsiteX82" fmla="*/ 1258024 w 1774962"/>
                  <a:gd name="connsiteY82" fmla="*/ 81266 h 1774962"/>
                  <a:gd name="connsiteX83" fmla="*/ 1267312 w 1774962"/>
                  <a:gd name="connsiteY83" fmla="*/ 96746 h 1774962"/>
                  <a:gd name="connsiteX84" fmla="*/ 1247705 w 1774962"/>
                  <a:gd name="connsiteY84" fmla="*/ 192718 h 1774962"/>
                  <a:gd name="connsiteX85" fmla="*/ 1233258 w 1774962"/>
                  <a:gd name="connsiteY85" fmla="*/ 224192 h 1774962"/>
                  <a:gd name="connsiteX86" fmla="*/ 1237385 w 1774962"/>
                  <a:gd name="connsiteY86" fmla="*/ 237608 h 1774962"/>
                  <a:gd name="connsiteX87" fmla="*/ 1340065 w 1774962"/>
                  <a:gd name="connsiteY87" fmla="*/ 304169 h 1774962"/>
                  <a:gd name="connsiteX88" fmla="*/ 1354512 w 1774962"/>
                  <a:gd name="connsiteY88" fmla="*/ 302621 h 1774962"/>
                  <a:gd name="connsiteX89" fmla="*/ 1459771 w 1774962"/>
                  <a:gd name="connsiteY89" fmla="*/ 218516 h 1774962"/>
                  <a:gd name="connsiteX90" fmla="*/ 1472155 w 1774962"/>
                  <a:gd name="connsiteY90" fmla="*/ 220064 h 1774962"/>
                  <a:gd name="connsiteX91" fmla="*/ 1541296 w 1774962"/>
                  <a:gd name="connsiteY91" fmla="*/ 287657 h 1774962"/>
                  <a:gd name="connsiteX92" fmla="*/ 1542328 w 1774962"/>
                  <a:gd name="connsiteY92" fmla="*/ 301073 h 1774962"/>
                  <a:gd name="connsiteX93" fmla="*/ 1485570 w 1774962"/>
                  <a:gd name="connsiteY93" fmla="*/ 385693 h 1774962"/>
                  <a:gd name="connsiteX94" fmla="*/ 1462868 w 1774962"/>
                  <a:gd name="connsiteY94" fmla="*/ 406332 h 1774962"/>
                  <a:gd name="connsiteX95" fmla="*/ 1460803 w 1774962"/>
                  <a:gd name="connsiteY95" fmla="*/ 422327 h 1774962"/>
                  <a:gd name="connsiteX96" fmla="*/ 1529428 w 1774962"/>
                  <a:gd name="connsiteY96" fmla="*/ 522427 h 1774962"/>
                  <a:gd name="connsiteX97" fmla="*/ 1544908 w 1774962"/>
                  <a:gd name="connsiteY97" fmla="*/ 525007 h 1774962"/>
                  <a:gd name="connsiteX98" fmla="*/ 1672870 w 1774962"/>
                  <a:gd name="connsiteY98" fmla="*/ 488373 h 1774962"/>
                  <a:gd name="connsiteX99" fmla="*/ 1683706 w 1774962"/>
                  <a:gd name="connsiteY99" fmla="*/ 495080 h 1774962"/>
                  <a:gd name="connsiteX100" fmla="*/ 1721888 w 1774962"/>
                  <a:gd name="connsiteY100" fmla="*/ 583828 h 1774962"/>
                  <a:gd name="connsiteX101" fmla="*/ 1717244 w 1774962"/>
                  <a:gd name="connsiteY101" fmla="*/ 596728 h 1774962"/>
                  <a:gd name="connsiteX102" fmla="*/ 1633140 w 1774962"/>
                  <a:gd name="connsiteY102" fmla="*/ 652453 h 1774962"/>
                  <a:gd name="connsiteX103" fmla="*/ 1601665 w 1774962"/>
                  <a:gd name="connsiteY103" fmla="*/ 663805 h 1774962"/>
                  <a:gd name="connsiteX104" fmla="*/ 1594958 w 1774962"/>
                  <a:gd name="connsiteY104" fmla="*/ 676188 h 1774962"/>
                  <a:gd name="connsiteX105" fmla="*/ 1620241 w 1774962"/>
                  <a:gd name="connsiteY105" fmla="*/ 795895 h 1774962"/>
                  <a:gd name="connsiteX106" fmla="*/ 1631076 w 1774962"/>
                  <a:gd name="connsiteY106" fmla="*/ 804667 h 1774962"/>
                  <a:gd name="connsiteX107" fmla="*/ 1763682 w 1774962"/>
                  <a:gd name="connsiteY107" fmla="*/ 819630 h 1774962"/>
                  <a:gd name="connsiteX108" fmla="*/ 1773486 w 1774962"/>
                  <a:gd name="connsiteY108" fmla="*/ 829950 h 1774962"/>
                  <a:gd name="connsiteX109" fmla="*/ 1775034 w 1774962"/>
                  <a:gd name="connsiteY109" fmla="*/ 927985 h 1774962"/>
                  <a:gd name="connsiteX110" fmla="*/ 1766262 w 1774962"/>
                  <a:gd name="connsiteY110" fmla="*/ 937273 h 1774962"/>
                  <a:gd name="connsiteX111" fmla="*/ 1663583 w 1774962"/>
                  <a:gd name="connsiteY111" fmla="*/ 957396 h 1774962"/>
                  <a:gd name="connsiteX112" fmla="*/ 1636752 w 1774962"/>
                  <a:gd name="connsiteY112" fmla="*/ 955332 h 1774962"/>
                  <a:gd name="connsiteX113" fmla="*/ 1622304 w 1774962"/>
                  <a:gd name="connsiteY113" fmla="*/ 966684 h 1774962"/>
                  <a:gd name="connsiteX114" fmla="*/ 1601149 w 1774962"/>
                  <a:gd name="connsiteY114" fmla="*/ 1081746 h 1774962"/>
                  <a:gd name="connsiteX115" fmla="*/ 1610437 w 1774962"/>
                  <a:gd name="connsiteY115" fmla="*/ 1097742 h 1774962"/>
                  <a:gd name="connsiteX116" fmla="*/ 1726016 w 1774962"/>
                  <a:gd name="connsiteY116" fmla="*/ 1161723 h 1774962"/>
                  <a:gd name="connsiteX117" fmla="*/ 1729112 w 1774962"/>
                  <a:gd name="connsiteY117" fmla="*/ 1174107 h 1774962"/>
                  <a:gd name="connsiteX118" fmla="*/ 1693509 w 1774962"/>
                  <a:gd name="connsiteY118" fmla="*/ 1263887 h 1774962"/>
                  <a:gd name="connsiteX119" fmla="*/ 1681126 w 1774962"/>
                  <a:gd name="connsiteY119" fmla="*/ 1270078 h 1774962"/>
                  <a:gd name="connsiteX120" fmla="*/ 1581542 w 1774962"/>
                  <a:gd name="connsiteY120" fmla="*/ 1249955 h 1774962"/>
                  <a:gd name="connsiteX121" fmla="*/ 1552647 w 1774962"/>
                  <a:gd name="connsiteY121" fmla="*/ 1236024 h 1774962"/>
                  <a:gd name="connsiteX122" fmla="*/ 1538200 w 1774962"/>
                  <a:gd name="connsiteY122" fmla="*/ 1240152 h 1774962"/>
                  <a:gd name="connsiteX123" fmla="*/ 1473187 w 1774962"/>
                  <a:gd name="connsiteY123" fmla="*/ 1340767 h 1774962"/>
                  <a:gd name="connsiteX124" fmla="*/ 1475251 w 1774962"/>
                  <a:gd name="connsiteY124" fmla="*/ 1358310 h 1774962"/>
                  <a:gd name="connsiteX125" fmla="*/ 1535104 w 1774962"/>
                  <a:gd name="connsiteY125" fmla="*/ 1430031 h 1774962"/>
                  <a:gd name="connsiteX126" fmla="*/ 1545424 w 1774962"/>
                  <a:gd name="connsiteY126" fmla="*/ 1444995 h 1774962"/>
                  <a:gd name="connsiteX127" fmla="*/ 1542844 w 1774962"/>
                  <a:gd name="connsiteY127" fmla="*/ 1489885 h 1774962"/>
                  <a:gd name="connsiteX128" fmla="*/ 1491246 w 1774962"/>
                  <a:gd name="connsiteY128" fmla="*/ 1542514 h 1774962"/>
                  <a:gd name="connsiteX129" fmla="*/ 1472155 w 1774962"/>
                  <a:gd name="connsiteY129" fmla="*/ 1544062 h 1774962"/>
                  <a:gd name="connsiteX130" fmla="*/ 1393726 w 1774962"/>
                  <a:gd name="connsiteY130" fmla="*/ 1491948 h 1774962"/>
                  <a:gd name="connsiteX131" fmla="*/ 1369992 w 1774962"/>
                  <a:gd name="connsiteY131" fmla="*/ 1466666 h 1774962"/>
                  <a:gd name="connsiteX132" fmla="*/ 1352964 w 1774962"/>
                  <a:gd name="connsiteY132" fmla="*/ 1464602 h 1774962"/>
                  <a:gd name="connsiteX133" fmla="*/ 1254413 w 1774962"/>
                  <a:gd name="connsiteY133" fmla="*/ 1532711 h 1774962"/>
                  <a:gd name="connsiteX134" fmla="*/ 1248737 w 1774962"/>
                  <a:gd name="connsiteY134" fmla="*/ 1544578 h 1774962"/>
                  <a:gd name="connsiteX135" fmla="*/ 1284339 w 1774962"/>
                  <a:gd name="connsiteY135" fmla="*/ 1662221 h 1774962"/>
                  <a:gd name="connsiteX136" fmla="*/ 1268860 w 1774962"/>
                  <a:gd name="connsiteY136" fmla="*/ 1693180 h 1774962"/>
                  <a:gd name="connsiteX137" fmla="*/ 1195591 w 1774962"/>
                  <a:gd name="connsiteY137" fmla="*/ 1724654 h 1774962"/>
                  <a:gd name="connsiteX138" fmla="*/ 1178564 w 1774962"/>
                  <a:gd name="connsiteY138" fmla="*/ 1719495 h 1774962"/>
                  <a:gd name="connsiteX139" fmla="*/ 1125418 w 1774962"/>
                  <a:gd name="connsiteY139" fmla="*/ 1640034 h 1774962"/>
                  <a:gd name="connsiteX140" fmla="*/ 1113035 w 1774962"/>
                  <a:gd name="connsiteY140" fmla="*/ 1606496 h 1774962"/>
                  <a:gd name="connsiteX141" fmla="*/ 1099619 w 1774962"/>
                  <a:gd name="connsiteY141" fmla="*/ 1599272 h 1774962"/>
                  <a:gd name="connsiteX142" fmla="*/ 979913 w 1774962"/>
                  <a:gd name="connsiteY142" fmla="*/ 1624555 h 1774962"/>
                  <a:gd name="connsiteX143" fmla="*/ 972173 w 1774962"/>
                  <a:gd name="connsiteY143" fmla="*/ 1634874 h 1774962"/>
                  <a:gd name="connsiteX144" fmla="*/ 957726 w 1774962"/>
                  <a:gd name="connsiteY144" fmla="*/ 1767481 h 1774962"/>
                  <a:gd name="connsiteX145" fmla="*/ 945858 w 1774962"/>
                  <a:gd name="connsiteY145" fmla="*/ 1777800 h 1774962"/>
                  <a:gd name="connsiteX146" fmla="*/ 895808 w 1774962"/>
                  <a:gd name="connsiteY146" fmla="*/ 1779864 h 1774962"/>
                  <a:gd name="connsiteX147" fmla="*/ 894776 w 1774962"/>
                  <a:gd name="connsiteY147" fmla="*/ 1775736 h 1774962"/>
                  <a:gd name="connsiteX148" fmla="*/ 890648 w 1774962"/>
                  <a:gd name="connsiteY148" fmla="*/ 1454798 h 1774962"/>
                  <a:gd name="connsiteX149" fmla="*/ 1452548 w 1774962"/>
                  <a:gd name="connsiteY149" fmla="*/ 884127 h 1774962"/>
                  <a:gd name="connsiteX150" fmla="*/ 881361 w 1774962"/>
                  <a:gd name="connsiteY150" fmla="*/ 322228 h 1774962"/>
                  <a:gd name="connsiteX151" fmla="*/ 320494 w 1774962"/>
                  <a:gd name="connsiteY151" fmla="*/ 893415 h 1774962"/>
                  <a:gd name="connsiteX152" fmla="*/ 890648 w 1774962"/>
                  <a:gd name="connsiteY152" fmla="*/ 1454798 h 1774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774962" h="1774962">
                    <a:moveTo>
                      <a:pt x="894776" y="1775736"/>
                    </a:moveTo>
                    <a:cubicBezTo>
                      <a:pt x="880845" y="1775736"/>
                      <a:pt x="866397" y="1775736"/>
                      <a:pt x="852466" y="1775736"/>
                    </a:cubicBezTo>
                    <a:cubicBezTo>
                      <a:pt x="844726" y="1775736"/>
                      <a:pt x="840599" y="1772640"/>
                      <a:pt x="839567" y="1764901"/>
                    </a:cubicBezTo>
                    <a:cubicBezTo>
                      <a:pt x="833375" y="1731878"/>
                      <a:pt x="826151" y="1699371"/>
                      <a:pt x="819960" y="1666349"/>
                    </a:cubicBezTo>
                    <a:cubicBezTo>
                      <a:pt x="817896" y="1656545"/>
                      <a:pt x="820992" y="1646742"/>
                      <a:pt x="822024" y="1636938"/>
                    </a:cubicBezTo>
                    <a:cubicBezTo>
                      <a:pt x="823056" y="1628682"/>
                      <a:pt x="820992" y="1624555"/>
                      <a:pt x="811704" y="1623523"/>
                    </a:cubicBezTo>
                    <a:cubicBezTo>
                      <a:pt x="772490" y="1619395"/>
                      <a:pt x="733275" y="1612171"/>
                      <a:pt x="695093" y="1601852"/>
                    </a:cubicBezTo>
                    <a:cubicBezTo>
                      <a:pt x="686837" y="1599788"/>
                      <a:pt x="682194" y="1602368"/>
                      <a:pt x="680130" y="1610623"/>
                    </a:cubicBezTo>
                    <a:cubicBezTo>
                      <a:pt x="669294" y="1655513"/>
                      <a:pt x="636788" y="1688020"/>
                      <a:pt x="615116" y="1727234"/>
                    </a:cubicBezTo>
                    <a:cubicBezTo>
                      <a:pt x="612537" y="1731878"/>
                      <a:pt x="608409" y="1731878"/>
                      <a:pt x="603765" y="1730330"/>
                    </a:cubicBezTo>
                    <a:cubicBezTo>
                      <a:pt x="572807" y="1720011"/>
                      <a:pt x="542364" y="1707627"/>
                      <a:pt x="512953" y="1694212"/>
                    </a:cubicBezTo>
                    <a:cubicBezTo>
                      <a:pt x="506761" y="1691632"/>
                      <a:pt x="506245" y="1686988"/>
                      <a:pt x="507277" y="1681828"/>
                    </a:cubicBezTo>
                    <a:cubicBezTo>
                      <a:pt x="513985" y="1648806"/>
                      <a:pt x="519661" y="1615783"/>
                      <a:pt x="527400" y="1583277"/>
                    </a:cubicBezTo>
                    <a:cubicBezTo>
                      <a:pt x="529980" y="1572441"/>
                      <a:pt x="536172" y="1562637"/>
                      <a:pt x="541848" y="1552834"/>
                    </a:cubicBezTo>
                    <a:cubicBezTo>
                      <a:pt x="545460" y="1546642"/>
                      <a:pt x="544428" y="1543030"/>
                      <a:pt x="537720" y="1539418"/>
                    </a:cubicBezTo>
                    <a:cubicBezTo>
                      <a:pt x="501601" y="1520327"/>
                      <a:pt x="467547" y="1497624"/>
                      <a:pt x="435041" y="1472857"/>
                    </a:cubicBezTo>
                    <a:cubicBezTo>
                      <a:pt x="429365" y="1468214"/>
                      <a:pt x="425237" y="1468214"/>
                      <a:pt x="420593" y="1474921"/>
                    </a:cubicBezTo>
                    <a:cubicBezTo>
                      <a:pt x="393762" y="1512588"/>
                      <a:pt x="350936" y="1531163"/>
                      <a:pt x="315334" y="1559026"/>
                    </a:cubicBezTo>
                    <a:cubicBezTo>
                      <a:pt x="310690" y="1562637"/>
                      <a:pt x="307078" y="1561090"/>
                      <a:pt x="302950" y="1557478"/>
                    </a:cubicBezTo>
                    <a:cubicBezTo>
                      <a:pt x="278699" y="1536323"/>
                      <a:pt x="255996" y="1513104"/>
                      <a:pt x="233809" y="1490401"/>
                    </a:cubicBezTo>
                    <a:cubicBezTo>
                      <a:pt x="229682" y="1485757"/>
                      <a:pt x="229165" y="1482145"/>
                      <a:pt x="232777" y="1476985"/>
                    </a:cubicBezTo>
                    <a:cubicBezTo>
                      <a:pt x="251352" y="1449122"/>
                      <a:pt x="269928" y="1421260"/>
                      <a:pt x="289019" y="1393397"/>
                    </a:cubicBezTo>
                    <a:cubicBezTo>
                      <a:pt x="295210" y="1384625"/>
                      <a:pt x="304498" y="1378949"/>
                      <a:pt x="312754" y="1371726"/>
                    </a:cubicBezTo>
                    <a:cubicBezTo>
                      <a:pt x="318946" y="1366566"/>
                      <a:pt x="319978" y="1361922"/>
                      <a:pt x="314818" y="1355731"/>
                    </a:cubicBezTo>
                    <a:cubicBezTo>
                      <a:pt x="289535" y="1324256"/>
                      <a:pt x="266316" y="1291233"/>
                      <a:pt x="246193" y="1255631"/>
                    </a:cubicBezTo>
                    <a:cubicBezTo>
                      <a:pt x="241549" y="1247375"/>
                      <a:pt x="236905" y="1248923"/>
                      <a:pt x="230713" y="1253051"/>
                    </a:cubicBezTo>
                    <a:cubicBezTo>
                      <a:pt x="191499" y="1277302"/>
                      <a:pt x="145577" y="1277818"/>
                      <a:pt x="102751" y="1289685"/>
                    </a:cubicBezTo>
                    <a:cubicBezTo>
                      <a:pt x="97075" y="1291233"/>
                      <a:pt x="93979" y="1288137"/>
                      <a:pt x="91916" y="1282978"/>
                    </a:cubicBezTo>
                    <a:cubicBezTo>
                      <a:pt x="77984" y="1254083"/>
                      <a:pt x="65085" y="1224156"/>
                      <a:pt x="53733" y="1194230"/>
                    </a:cubicBezTo>
                    <a:cubicBezTo>
                      <a:pt x="51669" y="1188038"/>
                      <a:pt x="53217" y="1184426"/>
                      <a:pt x="58377" y="1181330"/>
                    </a:cubicBezTo>
                    <a:cubicBezTo>
                      <a:pt x="86240" y="1162755"/>
                      <a:pt x="113587" y="1143664"/>
                      <a:pt x="142481" y="1125605"/>
                    </a:cubicBezTo>
                    <a:cubicBezTo>
                      <a:pt x="151769" y="1119929"/>
                      <a:pt x="163120" y="1117349"/>
                      <a:pt x="173956" y="1114253"/>
                    </a:cubicBezTo>
                    <a:cubicBezTo>
                      <a:pt x="180664" y="1112189"/>
                      <a:pt x="182727" y="1109093"/>
                      <a:pt x="180664" y="1101870"/>
                    </a:cubicBezTo>
                    <a:cubicBezTo>
                      <a:pt x="168796" y="1062139"/>
                      <a:pt x="160541" y="1021893"/>
                      <a:pt x="154865" y="981131"/>
                    </a:cubicBezTo>
                    <a:cubicBezTo>
                      <a:pt x="153833" y="974423"/>
                      <a:pt x="150737" y="972359"/>
                      <a:pt x="144029" y="973391"/>
                    </a:cubicBezTo>
                    <a:cubicBezTo>
                      <a:pt x="98107" y="981131"/>
                      <a:pt x="54765" y="963588"/>
                      <a:pt x="10391" y="958428"/>
                    </a:cubicBezTo>
                    <a:cubicBezTo>
                      <a:pt x="4715" y="957912"/>
                      <a:pt x="2652" y="954300"/>
                      <a:pt x="2135" y="948624"/>
                    </a:cubicBezTo>
                    <a:cubicBezTo>
                      <a:pt x="-960" y="916118"/>
                      <a:pt x="72" y="883611"/>
                      <a:pt x="588" y="850589"/>
                    </a:cubicBezTo>
                    <a:cubicBezTo>
                      <a:pt x="588" y="844397"/>
                      <a:pt x="4715" y="841817"/>
                      <a:pt x="10391" y="840785"/>
                    </a:cubicBezTo>
                    <a:cubicBezTo>
                      <a:pt x="43930" y="834077"/>
                      <a:pt x="76952" y="827370"/>
                      <a:pt x="110491" y="820662"/>
                    </a:cubicBezTo>
                    <a:cubicBezTo>
                      <a:pt x="120294" y="818598"/>
                      <a:pt x="130098" y="821694"/>
                      <a:pt x="139901" y="822726"/>
                    </a:cubicBezTo>
                    <a:cubicBezTo>
                      <a:pt x="148157" y="823758"/>
                      <a:pt x="152285" y="820662"/>
                      <a:pt x="153317" y="811890"/>
                    </a:cubicBezTo>
                    <a:cubicBezTo>
                      <a:pt x="157445" y="773192"/>
                      <a:pt x="164668" y="734494"/>
                      <a:pt x="174472" y="696827"/>
                    </a:cubicBezTo>
                    <a:cubicBezTo>
                      <a:pt x="177052" y="687024"/>
                      <a:pt x="173440" y="682380"/>
                      <a:pt x="164152" y="680316"/>
                    </a:cubicBezTo>
                    <a:cubicBezTo>
                      <a:pt x="120294" y="668965"/>
                      <a:pt x="87272" y="636974"/>
                      <a:pt x="49090" y="615819"/>
                    </a:cubicBezTo>
                    <a:cubicBezTo>
                      <a:pt x="44961" y="613755"/>
                      <a:pt x="44961" y="610143"/>
                      <a:pt x="45993" y="606015"/>
                    </a:cubicBezTo>
                    <a:cubicBezTo>
                      <a:pt x="56313" y="574541"/>
                      <a:pt x="69212" y="544098"/>
                      <a:pt x="82628" y="513655"/>
                    </a:cubicBezTo>
                    <a:cubicBezTo>
                      <a:pt x="85208" y="507980"/>
                      <a:pt x="89336" y="506948"/>
                      <a:pt x="93979" y="508496"/>
                    </a:cubicBezTo>
                    <a:cubicBezTo>
                      <a:pt x="137322" y="519847"/>
                      <a:pt x="183760" y="518815"/>
                      <a:pt x="224006" y="543066"/>
                    </a:cubicBezTo>
                    <a:cubicBezTo>
                      <a:pt x="230713" y="547194"/>
                      <a:pt x="233809" y="544614"/>
                      <a:pt x="236905" y="538938"/>
                    </a:cubicBezTo>
                    <a:cubicBezTo>
                      <a:pt x="255996" y="503336"/>
                      <a:pt x="278183" y="469281"/>
                      <a:pt x="302434" y="437291"/>
                    </a:cubicBezTo>
                    <a:cubicBezTo>
                      <a:pt x="305530" y="433163"/>
                      <a:pt x="310690" y="428519"/>
                      <a:pt x="302950" y="423359"/>
                    </a:cubicBezTo>
                    <a:cubicBezTo>
                      <a:pt x="273540" y="404268"/>
                      <a:pt x="258576" y="373826"/>
                      <a:pt x="238453" y="346995"/>
                    </a:cubicBezTo>
                    <a:cubicBezTo>
                      <a:pt x="234841" y="342351"/>
                      <a:pt x="232262" y="337707"/>
                      <a:pt x="228650" y="333063"/>
                    </a:cubicBezTo>
                    <a:cubicBezTo>
                      <a:pt x="212654" y="310360"/>
                      <a:pt x="212138" y="309844"/>
                      <a:pt x="230713" y="290237"/>
                    </a:cubicBezTo>
                    <a:cubicBezTo>
                      <a:pt x="248257" y="271662"/>
                      <a:pt x="266316" y="254119"/>
                      <a:pt x="283859" y="236060"/>
                    </a:cubicBezTo>
                    <a:cubicBezTo>
                      <a:pt x="289535" y="230384"/>
                      <a:pt x="294179" y="229868"/>
                      <a:pt x="300370" y="234512"/>
                    </a:cubicBezTo>
                    <a:cubicBezTo>
                      <a:pt x="327201" y="252571"/>
                      <a:pt x="354032" y="270114"/>
                      <a:pt x="380863" y="288173"/>
                    </a:cubicBezTo>
                    <a:cubicBezTo>
                      <a:pt x="390150" y="294365"/>
                      <a:pt x="396342" y="303137"/>
                      <a:pt x="403050" y="311392"/>
                    </a:cubicBezTo>
                    <a:cubicBezTo>
                      <a:pt x="408726" y="319132"/>
                      <a:pt x="413885" y="320680"/>
                      <a:pt x="422141" y="313972"/>
                    </a:cubicBezTo>
                    <a:cubicBezTo>
                      <a:pt x="452584" y="288689"/>
                      <a:pt x="485606" y="266502"/>
                      <a:pt x="519661" y="246895"/>
                    </a:cubicBezTo>
                    <a:cubicBezTo>
                      <a:pt x="524820" y="243799"/>
                      <a:pt x="529464" y="240703"/>
                      <a:pt x="524820" y="233996"/>
                    </a:cubicBezTo>
                    <a:cubicBezTo>
                      <a:pt x="502633" y="202005"/>
                      <a:pt x="501086" y="163823"/>
                      <a:pt x="492314" y="127704"/>
                    </a:cubicBezTo>
                    <a:cubicBezTo>
                      <a:pt x="484574" y="96230"/>
                      <a:pt x="485606" y="96746"/>
                      <a:pt x="514501" y="82298"/>
                    </a:cubicBezTo>
                    <a:cubicBezTo>
                      <a:pt x="535140" y="71979"/>
                      <a:pt x="557327" y="64239"/>
                      <a:pt x="578482" y="55468"/>
                    </a:cubicBezTo>
                    <a:cubicBezTo>
                      <a:pt x="586222" y="52372"/>
                      <a:pt x="590866" y="52888"/>
                      <a:pt x="595509" y="60111"/>
                    </a:cubicBezTo>
                    <a:cubicBezTo>
                      <a:pt x="613053" y="86942"/>
                      <a:pt x="630596" y="113257"/>
                      <a:pt x="648655" y="139572"/>
                    </a:cubicBezTo>
                    <a:cubicBezTo>
                      <a:pt x="655363" y="149375"/>
                      <a:pt x="657427" y="160727"/>
                      <a:pt x="661039" y="172078"/>
                    </a:cubicBezTo>
                    <a:cubicBezTo>
                      <a:pt x="663618" y="180334"/>
                      <a:pt x="667230" y="182914"/>
                      <a:pt x="675486" y="180334"/>
                    </a:cubicBezTo>
                    <a:cubicBezTo>
                      <a:pt x="713668" y="168983"/>
                      <a:pt x="752882" y="160727"/>
                      <a:pt x="792613" y="155567"/>
                    </a:cubicBezTo>
                    <a:cubicBezTo>
                      <a:pt x="800352" y="154535"/>
                      <a:pt x="802932" y="151439"/>
                      <a:pt x="801900" y="143700"/>
                    </a:cubicBezTo>
                    <a:cubicBezTo>
                      <a:pt x="795193" y="98294"/>
                      <a:pt x="811704" y="55468"/>
                      <a:pt x="816864" y="11094"/>
                    </a:cubicBezTo>
                    <a:cubicBezTo>
                      <a:pt x="817380" y="5934"/>
                      <a:pt x="820476" y="2838"/>
                      <a:pt x="826151" y="2322"/>
                    </a:cubicBezTo>
                    <a:cubicBezTo>
                      <a:pt x="859174" y="-1290"/>
                      <a:pt x="892196" y="258"/>
                      <a:pt x="925219" y="774"/>
                    </a:cubicBezTo>
                    <a:cubicBezTo>
                      <a:pt x="930895" y="774"/>
                      <a:pt x="933475" y="4902"/>
                      <a:pt x="934507" y="10062"/>
                    </a:cubicBezTo>
                    <a:cubicBezTo>
                      <a:pt x="941214" y="43600"/>
                      <a:pt x="948438" y="77139"/>
                      <a:pt x="954114" y="111193"/>
                    </a:cubicBezTo>
                    <a:cubicBezTo>
                      <a:pt x="955662" y="120481"/>
                      <a:pt x="953082" y="130800"/>
                      <a:pt x="952050" y="140604"/>
                    </a:cubicBezTo>
                    <a:cubicBezTo>
                      <a:pt x="951018" y="148343"/>
                      <a:pt x="954114" y="151955"/>
                      <a:pt x="962369" y="152987"/>
                    </a:cubicBezTo>
                    <a:cubicBezTo>
                      <a:pt x="1001584" y="157115"/>
                      <a:pt x="1040798" y="164339"/>
                      <a:pt x="1078980" y="174658"/>
                    </a:cubicBezTo>
                    <a:cubicBezTo>
                      <a:pt x="1085172" y="176206"/>
                      <a:pt x="1091364" y="176722"/>
                      <a:pt x="1093428" y="168467"/>
                    </a:cubicBezTo>
                    <a:cubicBezTo>
                      <a:pt x="1101683" y="130284"/>
                      <a:pt x="1127482" y="101390"/>
                      <a:pt x="1147089" y="69399"/>
                    </a:cubicBezTo>
                    <a:cubicBezTo>
                      <a:pt x="1162569" y="43084"/>
                      <a:pt x="1163601" y="43600"/>
                      <a:pt x="1192495" y="54436"/>
                    </a:cubicBezTo>
                    <a:cubicBezTo>
                      <a:pt x="1214682" y="62691"/>
                      <a:pt x="1236353" y="71979"/>
                      <a:pt x="1258024" y="81266"/>
                    </a:cubicBezTo>
                    <a:cubicBezTo>
                      <a:pt x="1265764" y="84362"/>
                      <a:pt x="1268860" y="88490"/>
                      <a:pt x="1267312" y="96746"/>
                    </a:cubicBezTo>
                    <a:cubicBezTo>
                      <a:pt x="1260604" y="128736"/>
                      <a:pt x="1254928" y="160727"/>
                      <a:pt x="1247705" y="192718"/>
                    </a:cubicBezTo>
                    <a:cubicBezTo>
                      <a:pt x="1245125" y="203553"/>
                      <a:pt x="1238417" y="213873"/>
                      <a:pt x="1233258" y="224192"/>
                    </a:cubicBezTo>
                    <a:cubicBezTo>
                      <a:pt x="1229646" y="230384"/>
                      <a:pt x="1230678" y="233996"/>
                      <a:pt x="1237385" y="237608"/>
                    </a:cubicBezTo>
                    <a:cubicBezTo>
                      <a:pt x="1273504" y="256699"/>
                      <a:pt x="1307558" y="279402"/>
                      <a:pt x="1340065" y="304169"/>
                    </a:cubicBezTo>
                    <a:cubicBezTo>
                      <a:pt x="1345741" y="308812"/>
                      <a:pt x="1349868" y="309328"/>
                      <a:pt x="1354512" y="302621"/>
                    </a:cubicBezTo>
                    <a:cubicBezTo>
                      <a:pt x="1381343" y="264954"/>
                      <a:pt x="1424169" y="246379"/>
                      <a:pt x="1459771" y="218516"/>
                    </a:cubicBezTo>
                    <a:cubicBezTo>
                      <a:pt x="1464415" y="214905"/>
                      <a:pt x="1468027" y="216452"/>
                      <a:pt x="1472155" y="220064"/>
                    </a:cubicBezTo>
                    <a:cubicBezTo>
                      <a:pt x="1496406" y="241219"/>
                      <a:pt x="1519109" y="264438"/>
                      <a:pt x="1541296" y="287657"/>
                    </a:cubicBezTo>
                    <a:cubicBezTo>
                      <a:pt x="1545424" y="292301"/>
                      <a:pt x="1545940" y="296429"/>
                      <a:pt x="1542328" y="301073"/>
                    </a:cubicBezTo>
                    <a:cubicBezTo>
                      <a:pt x="1523237" y="329452"/>
                      <a:pt x="1505177" y="357830"/>
                      <a:pt x="1485570" y="385693"/>
                    </a:cubicBezTo>
                    <a:cubicBezTo>
                      <a:pt x="1479895" y="393949"/>
                      <a:pt x="1470607" y="400140"/>
                      <a:pt x="1462868" y="406332"/>
                    </a:cubicBezTo>
                    <a:cubicBezTo>
                      <a:pt x="1456676" y="411492"/>
                      <a:pt x="1455644" y="416136"/>
                      <a:pt x="1460803" y="422327"/>
                    </a:cubicBezTo>
                    <a:cubicBezTo>
                      <a:pt x="1486086" y="453802"/>
                      <a:pt x="1509305" y="487341"/>
                      <a:pt x="1529428" y="522427"/>
                    </a:cubicBezTo>
                    <a:cubicBezTo>
                      <a:pt x="1534072" y="530167"/>
                      <a:pt x="1538716" y="529135"/>
                      <a:pt x="1544908" y="525007"/>
                    </a:cubicBezTo>
                    <a:cubicBezTo>
                      <a:pt x="1584122" y="500756"/>
                      <a:pt x="1630044" y="500240"/>
                      <a:pt x="1672870" y="488373"/>
                    </a:cubicBezTo>
                    <a:cubicBezTo>
                      <a:pt x="1678546" y="486825"/>
                      <a:pt x="1681642" y="489921"/>
                      <a:pt x="1683706" y="495080"/>
                    </a:cubicBezTo>
                    <a:cubicBezTo>
                      <a:pt x="1697637" y="523975"/>
                      <a:pt x="1710537" y="553902"/>
                      <a:pt x="1721888" y="583828"/>
                    </a:cubicBezTo>
                    <a:cubicBezTo>
                      <a:pt x="1723952" y="590020"/>
                      <a:pt x="1722404" y="593632"/>
                      <a:pt x="1717244" y="596728"/>
                    </a:cubicBezTo>
                    <a:cubicBezTo>
                      <a:pt x="1689381" y="615303"/>
                      <a:pt x="1662035" y="634394"/>
                      <a:pt x="1633140" y="652453"/>
                    </a:cubicBezTo>
                    <a:cubicBezTo>
                      <a:pt x="1623852" y="658129"/>
                      <a:pt x="1612501" y="660709"/>
                      <a:pt x="1601665" y="663805"/>
                    </a:cubicBezTo>
                    <a:cubicBezTo>
                      <a:pt x="1594958" y="665869"/>
                      <a:pt x="1592894" y="668965"/>
                      <a:pt x="1594958" y="676188"/>
                    </a:cubicBezTo>
                    <a:cubicBezTo>
                      <a:pt x="1606309" y="715403"/>
                      <a:pt x="1615081" y="755133"/>
                      <a:pt x="1620241" y="795895"/>
                    </a:cubicBezTo>
                    <a:cubicBezTo>
                      <a:pt x="1621272" y="803119"/>
                      <a:pt x="1624368" y="805699"/>
                      <a:pt x="1631076" y="804667"/>
                    </a:cubicBezTo>
                    <a:cubicBezTo>
                      <a:pt x="1676482" y="797959"/>
                      <a:pt x="1719308" y="814470"/>
                      <a:pt x="1763682" y="819630"/>
                    </a:cubicBezTo>
                    <a:cubicBezTo>
                      <a:pt x="1769874" y="820146"/>
                      <a:pt x="1772454" y="823758"/>
                      <a:pt x="1773486" y="829950"/>
                    </a:cubicBezTo>
                    <a:cubicBezTo>
                      <a:pt x="1776582" y="862456"/>
                      <a:pt x="1775034" y="895479"/>
                      <a:pt x="1775034" y="927985"/>
                    </a:cubicBezTo>
                    <a:cubicBezTo>
                      <a:pt x="1775034" y="933661"/>
                      <a:pt x="1771422" y="936241"/>
                      <a:pt x="1766262" y="937273"/>
                    </a:cubicBezTo>
                    <a:cubicBezTo>
                      <a:pt x="1732207" y="943981"/>
                      <a:pt x="1698153" y="951204"/>
                      <a:pt x="1663583" y="957396"/>
                    </a:cubicBezTo>
                    <a:cubicBezTo>
                      <a:pt x="1654811" y="958944"/>
                      <a:pt x="1645523" y="956364"/>
                      <a:pt x="1636752" y="955332"/>
                    </a:cubicBezTo>
                    <a:cubicBezTo>
                      <a:pt x="1627980" y="954300"/>
                      <a:pt x="1623336" y="956364"/>
                      <a:pt x="1622304" y="966684"/>
                    </a:cubicBezTo>
                    <a:cubicBezTo>
                      <a:pt x="1618177" y="1005382"/>
                      <a:pt x="1610953" y="1044080"/>
                      <a:pt x="1601149" y="1081746"/>
                    </a:cubicBezTo>
                    <a:cubicBezTo>
                      <a:pt x="1598569" y="1091034"/>
                      <a:pt x="1601665" y="1095678"/>
                      <a:pt x="1610437" y="1097742"/>
                    </a:cubicBezTo>
                    <a:cubicBezTo>
                      <a:pt x="1654811" y="1108577"/>
                      <a:pt x="1687318" y="1140568"/>
                      <a:pt x="1726016" y="1161723"/>
                    </a:cubicBezTo>
                    <a:cubicBezTo>
                      <a:pt x="1731176" y="1164819"/>
                      <a:pt x="1731176" y="1168947"/>
                      <a:pt x="1729112" y="1174107"/>
                    </a:cubicBezTo>
                    <a:cubicBezTo>
                      <a:pt x="1718792" y="1204549"/>
                      <a:pt x="1706409" y="1234476"/>
                      <a:pt x="1693509" y="1263887"/>
                    </a:cubicBezTo>
                    <a:cubicBezTo>
                      <a:pt x="1690929" y="1269562"/>
                      <a:pt x="1687318" y="1271626"/>
                      <a:pt x="1681126" y="1270078"/>
                    </a:cubicBezTo>
                    <a:cubicBezTo>
                      <a:pt x="1648103" y="1263371"/>
                      <a:pt x="1614565" y="1257179"/>
                      <a:pt x="1581542" y="1249955"/>
                    </a:cubicBezTo>
                    <a:cubicBezTo>
                      <a:pt x="1571223" y="1247375"/>
                      <a:pt x="1561935" y="1241184"/>
                      <a:pt x="1552647" y="1236024"/>
                    </a:cubicBezTo>
                    <a:cubicBezTo>
                      <a:pt x="1545940" y="1232412"/>
                      <a:pt x="1542328" y="1232928"/>
                      <a:pt x="1538200" y="1240152"/>
                    </a:cubicBezTo>
                    <a:cubicBezTo>
                      <a:pt x="1519109" y="1275238"/>
                      <a:pt x="1497954" y="1309293"/>
                      <a:pt x="1473187" y="1340767"/>
                    </a:cubicBezTo>
                    <a:cubicBezTo>
                      <a:pt x="1467511" y="1347991"/>
                      <a:pt x="1466479" y="1352635"/>
                      <a:pt x="1475251" y="1358310"/>
                    </a:cubicBezTo>
                    <a:cubicBezTo>
                      <a:pt x="1502598" y="1375854"/>
                      <a:pt x="1516013" y="1405264"/>
                      <a:pt x="1535104" y="1430031"/>
                    </a:cubicBezTo>
                    <a:cubicBezTo>
                      <a:pt x="1538716" y="1434675"/>
                      <a:pt x="1541812" y="1439835"/>
                      <a:pt x="1545424" y="1444995"/>
                    </a:cubicBezTo>
                    <a:cubicBezTo>
                      <a:pt x="1566063" y="1474921"/>
                      <a:pt x="1565031" y="1464602"/>
                      <a:pt x="1542844" y="1489885"/>
                    </a:cubicBezTo>
                    <a:cubicBezTo>
                      <a:pt x="1526849" y="1508460"/>
                      <a:pt x="1508273" y="1524971"/>
                      <a:pt x="1491246" y="1542514"/>
                    </a:cubicBezTo>
                    <a:cubicBezTo>
                      <a:pt x="1485054" y="1549222"/>
                      <a:pt x="1479895" y="1549222"/>
                      <a:pt x="1472155" y="1544062"/>
                    </a:cubicBezTo>
                    <a:cubicBezTo>
                      <a:pt x="1446356" y="1526519"/>
                      <a:pt x="1420041" y="1508976"/>
                      <a:pt x="1393726" y="1491948"/>
                    </a:cubicBezTo>
                    <a:cubicBezTo>
                      <a:pt x="1383923" y="1485241"/>
                      <a:pt x="1377215" y="1475437"/>
                      <a:pt x="1369992" y="1466666"/>
                    </a:cubicBezTo>
                    <a:cubicBezTo>
                      <a:pt x="1364316" y="1459958"/>
                      <a:pt x="1359672" y="1458926"/>
                      <a:pt x="1352964" y="1464602"/>
                    </a:cubicBezTo>
                    <a:cubicBezTo>
                      <a:pt x="1322005" y="1489885"/>
                      <a:pt x="1288983" y="1512588"/>
                      <a:pt x="1254413" y="1532711"/>
                    </a:cubicBezTo>
                    <a:cubicBezTo>
                      <a:pt x="1249769" y="1535291"/>
                      <a:pt x="1244609" y="1537871"/>
                      <a:pt x="1248737" y="1544578"/>
                    </a:cubicBezTo>
                    <a:cubicBezTo>
                      <a:pt x="1272472" y="1580181"/>
                      <a:pt x="1274020" y="1622491"/>
                      <a:pt x="1284339" y="1662221"/>
                    </a:cubicBezTo>
                    <a:cubicBezTo>
                      <a:pt x="1290531" y="1685440"/>
                      <a:pt x="1292079" y="1682344"/>
                      <a:pt x="1268860" y="1693180"/>
                    </a:cubicBezTo>
                    <a:cubicBezTo>
                      <a:pt x="1244609" y="1704531"/>
                      <a:pt x="1219842" y="1714335"/>
                      <a:pt x="1195591" y="1724654"/>
                    </a:cubicBezTo>
                    <a:cubicBezTo>
                      <a:pt x="1187851" y="1727750"/>
                      <a:pt x="1183208" y="1726718"/>
                      <a:pt x="1178564" y="1719495"/>
                    </a:cubicBezTo>
                    <a:cubicBezTo>
                      <a:pt x="1161021" y="1692664"/>
                      <a:pt x="1142962" y="1666865"/>
                      <a:pt x="1125418" y="1640034"/>
                    </a:cubicBezTo>
                    <a:cubicBezTo>
                      <a:pt x="1118711" y="1629715"/>
                      <a:pt x="1116131" y="1617847"/>
                      <a:pt x="1113035" y="1606496"/>
                    </a:cubicBezTo>
                    <a:cubicBezTo>
                      <a:pt x="1110971" y="1599272"/>
                      <a:pt x="1107359" y="1597208"/>
                      <a:pt x="1099619" y="1599272"/>
                    </a:cubicBezTo>
                    <a:cubicBezTo>
                      <a:pt x="1060405" y="1611139"/>
                      <a:pt x="1020675" y="1619395"/>
                      <a:pt x="979913" y="1624555"/>
                    </a:cubicBezTo>
                    <a:cubicBezTo>
                      <a:pt x="973205" y="1625587"/>
                      <a:pt x="971141" y="1628682"/>
                      <a:pt x="972173" y="1634874"/>
                    </a:cubicBezTo>
                    <a:cubicBezTo>
                      <a:pt x="979397" y="1680280"/>
                      <a:pt x="962885" y="1723106"/>
                      <a:pt x="957726" y="1767481"/>
                    </a:cubicBezTo>
                    <a:cubicBezTo>
                      <a:pt x="956694" y="1775220"/>
                      <a:pt x="952566" y="1777800"/>
                      <a:pt x="945858" y="1777800"/>
                    </a:cubicBezTo>
                    <a:cubicBezTo>
                      <a:pt x="929347" y="1778316"/>
                      <a:pt x="912320" y="1779348"/>
                      <a:pt x="895808" y="1779864"/>
                    </a:cubicBezTo>
                    <a:cubicBezTo>
                      <a:pt x="894776" y="1776252"/>
                      <a:pt x="894776" y="1776252"/>
                      <a:pt x="894776" y="1775736"/>
                    </a:cubicBezTo>
                    <a:close/>
                    <a:moveTo>
                      <a:pt x="890648" y="1454798"/>
                    </a:moveTo>
                    <a:cubicBezTo>
                      <a:pt x="1199203" y="1449638"/>
                      <a:pt x="1454096" y="1207645"/>
                      <a:pt x="1452548" y="884127"/>
                    </a:cubicBezTo>
                    <a:cubicBezTo>
                      <a:pt x="1451516" y="575057"/>
                      <a:pt x="1205395" y="320164"/>
                      <a:pt x="881361" y="322228"/>
                    </a:cubicBezTo>
                    <a:cubicBezTo>
                      <a:pt x="571775" y="324292"/>
                      <a:pt x="318429" y="570929"/>
                      <a:pt x="320494" y="893415"/>
                    </a:cubicBezTo>
                    <a:cubicBezTo>
                      <a:pt x="323073" y="1202485"/>
                      <a:pt x="569195" y="1452218"/>
                      <a:pt x="890648" y="145479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
            <p:nvSpPr>
              <p:cNvPr id="71" name="Freeform: Shape 70">
                <a:extLst>
                  <a:ext uri="{FF2B5EF4-FFF2-40B4-BE49-F238E27FC236}">
                    <a16:creationId xmlns="" xmlns:a16="http://schemas.microsoft.com/office/drawing/2014/main" id="{6F66AB02-A030-4AD1-9F74-1D06F453FF8F}"/>
                  </a:ext>
                </a:extLst>
              </p:cNvPr>
              <p:cNvSpPr/>
              <p:nvPr/>
            </p:nvSpPr>
            <p:spPr>
              <a:xfrm>
                <a:off x="3733675" y="2339591"/>
                <a:ext cx="835883" cy="835883"/>
              </a:xfrm>
              <a:custGeom>
                <a:avLst/>
                <a:gdLst>
                  <a:gd name="connsiteX0" fmla="*/ 836916 w 835883"/>
                  <a:gd name="connsiteY0" fmla="*/ 418458 h 835883"/>
                  <a:gd name="connsiteX1" fmla="*/ 418459 w 835883"/>
                  <a:gd name="connsiteY1" fmla="*/ 836399 h 835883"/>
                  <a:gd name="connsiteX2" fmla="*/ 1 w 835883"/>
                  <a:gd name="connsiteY2" fmla="*/ 417426 h 835883"/>
                  <a:gd name="connsiteX3" fmla="*/ 418975 w 835883"/>
                  <a:gd name="connsiteY3" fmla="*/ 0 h 835883"/>
                  <a:gd name="connsiteX4" fmla="*/ 836916 w 835883"/>
                  <a:gd name="connsiteY4" fmla="*/ 418458 h 83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883" h="835883">
                    <a:moveTo>
                      <a:pt x="836916" y="418458"/>
                    </a:moveTo>
                    <a:cubicBezTo>
                      <a:pt x="833821" y="651679"/>
                      <a:pt x="651165" y="836915"/>
                      <a:pt x="418459" y="836399"/>
                    </a:cubicBezTo>
                    <a:cubicBezTo>
                      <a:pt x="182657" y="836399"/>
                      <a:pt x="-515" y="649615"/>
                      <a:pt x="1" y="417426"/>
                    </a:cubicBezTo>
                    <a:cubicBezTo>
                      <a:pt x="517" y="181624"/>
                      <a:pt x="187301" y="0"/>
                      <a:pt x="418975" y="0"/>
                    </a:cubicBezTo>
                    <a:cubicBezTo>
                      <a:pt x="651680" y="516"/>
                      <a:pt x="833821" y="186268"/>
                      <a:pt x="836916" y="418458"/>
                    </a:cubicBezTo>
                    <a:close/>
                  </a:path>
                </a:pathLst>
              </a:custGeom>
              <a:grp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grpSp>
      </p:grpSp>
      <p:sp>
        <p:nvSpPr>
          <p:cNvPr id="72" name="Freeform: Shape 71">
            <a:extLst>
              <a:ext uri="{FF2B5EF4-FFF2-40B4-BE49-F238E27FC236}">
                <a16:creationId xmlns="" xmlns:a16="http://schemas.microsoft.com/office/drawing/2014/main" id="{1C980EF8-E09C-4F4B-BF9F-49F28E94B6ED}"/>
              </a:ext>
            </a:extLst>
          </p:cNvPr>
          <p:cNvSpPr/>
          <p:nvPr userDrawn="1"/>
        </p:nvSpPr>
        <p:spPr>
          <a:xfrm>
            <a:off x="8809094" y="351406"/>
            <a:ext cx="577306" cy="577307"/>
          </a:xfrm>
          <a:custGeom>
            <a:avLst/>
            <a:gdLst>
              <a:gd name="connsiteX0" fmla="*/ 686157 w 1243505"/>
              <a:gd name="connsiteY0" fmla="*/ 1016068 h 1243505"/>
              <a:gd name="connsiteX1" fmla="*/ 560258 w 1243505"/>
              <a:gd name="connsiteY1" fmla="*/ 1016068 h 1243505"/>
              <a:gd name="connsiteX2" fmla="*/ 545811 w 1243505"/>
              <a:gd name="connsiteY2" fmla="*/ 1026903 h 1243505"/>
              <a:gd name="connsiteX3" fmla="*/ 533944 w 1243505"/>
              <a:gd name="connsiteY3" fmla="*/ 1088821 h 1243505"/>
              <a:gd name="connsiteX4" fmla="*/ 505565 w 1243505"/>
              <a:gd name="connsiteY4" fmla="*/ 1169829 h 1243505"/>
              <a:gd name="connsiteX5" fmla="*/ 469447 w 1243505"/>
              <a:gd name="connsiteY5" fmla="*/ 1240002 h 1243505"/>
              <a:gd name="connsiteX6" fmla="*/ 452935 w 1243505"/>
              <a:gd name="connsiteY6" fmla="*/ 1246710 h 1243505"/>
              <a:gd name="connsiteX7" fmla="*/ 305366 w 1243505"/>
              <a:gd name="connsiteY7" fmla="*/ 1185824 h 1243505"/>
              <a:gd name="connsiteX8" fmla="*/ 298142 w 1243505"/>
              <a:gd name="connsiteY8" fmla="*/ 1168281 h 1243505"/>
              <a:gd name="connsiteX9" fmla="*/ 333744 w 1243505"/>
              <a:gd name="connsiteY9" fmla="*/ 1059410 h 1243505"/>
              <a:gd name="connsiteX10" fmla="*/ 342000 w 1243505"/>
              <a:gd name="connsiteY10" fmla="*/ 1043415 h 1243505"/>
              <a:gd name="connsiteX11" fmla="*/ 395662 w 1243505"/>
              <a:gd name="connsiteY11" fmla="*/ 962922 h 1243505"/>
              <a:gd name="connsiteX12" fmla="*/ 393598 w 1243505"/>
              <a:gd name="connsiteY12" fmla="*/ 947959 h 1243505"/>
              <a:gd name="connsiteX13" fmla="*/ 299174 w 1243505"/>
              <a:gd name="connsiteY13" fmla="*/ 853535 h 1243505"/>
              <a:gd name="connsiteX14" fmla="*/ 285243 w 1243505"/>
              <a:gd name="connsiteY14" fmla="*/ 851471 h 1243505"/>
              <a:gd name="connsiteX15" fmla="*/ 230549 w 1243505"/>
              <a:gd name="connsiteY15" fmla="*/ 888106 h 1243505"/>
              <a:gd name="connsiteX16" fmla="*/ 148509 w 1243505"/>
              <a:gd name="connsiteY16" fmla="*/ 926804 h 1243505"/>
              <a:gd name="connsiteX17" fmla="*/ 78852 w 1243505"/>
              <a:gd name="connsiteY17" fmla="*/ 949507 h 1243505"/>
              <a:gd name="connsiteX18" fmla="*/ 62340 w 1243505"/>
              <a:gd name="connsiteY18" fmla="*/ 942799 h 1243505"/>
              <a:gd name="connsiteX19" fmla="*/ 939 w 1243505"/>
              <a:gd name="connsiteY19" fmla="*/ 794198 h 1243505"/>
              <a:gd name="connsiteX20" fmla="*/ 7131 w 1243505"/>
              <a:gd name="connsiteY20" fmla="*/ 778718 h 1243505"/>
              <a:gd name="connsiteX21" fmla="*/ 114454 w 1243505"/>
              <a:gd name="connsiteY21" fmla="*/ 725056 h 1243505"/>
              <a:gd name="connsiteX22" fmla="*/ 189787 w 1243505"/>
              <a:gd name="connsiteY22" fmla="*/ 708545 h 1243505"/>
              <a:gd name="connsiteX23" fmla="*/ 221261 w 1243505"/>
              <a:gd name="connsiteY23" fmla="*/ 702354 h 1243505"/>
              <a:gd name="connsiteX24" fmla="*/ 231581 w 1243505"/>
              <a:gd name="connsiteY24" fmla="*/ 688938 h 1243505"/>
              <a:gd name="connsiteX25" fmla="*/ 225905 w 1243505"/>
              <a:gd name="connsiteY25" fmla="*/ 631149 h 1243505"/>
              <a:gd name="connsiteX26" fmla="*/ 231581 w 1243505"/>
              <a:gd name="connsiteY26" fmla="*/ 559428 h 1243505"/>
              <a:gd name="connsiteX27" fmla="*/ 220745 w 1243505"/>
              <a:gd name="connsiteY27" fmla="*/ 544980 h 1243505"/>
              <a:gd name="connsiteX28" fmla="*/ 172760 w 1243505"/>
              <a:gd name="connsiteY28" fmla="*/ 535693 h 1243505"/>
              <a:gd name="connsiteX29" fmla="*/ 27770 w 1243505"/>
              <a:gd name="connsiteY29" fmla="*/ 478419 h 1243505"/>
              <a:gd name="connsiteX30" fmla="*/ 8163 w 1243505"/>
              <a:gd name="connsiteY30" fmla="*/ 431465 h 1243505"/>
              <a:gd name="connsiteX31" fmla="*/ 62340 w 1243505"/>
              <a:gd name="connsiteY31" fmla="*/ 305051 h 1243505"/>
              <a:gd name="connsiteX32" fmla="*/ 79884 w 1243505"/>
              <a:gd name="connsiteY32" fmla="*/ 297827 h 1243505"/>
              <a:gd name="connsiteX33" fmla="*/ 188755 w 1243505"/>
              <a:gd name="connsiteY33" fmla="*/ 333430 h 1243505"/>
              <a:gd name="connsiteX34" fmla="*/ 204750 w 1243505"/>
              <a:gd name="connsiteY34" fmla="*/ 341685 h 1243505"/>
              <a:gd name="connsiteX35" fmla="*/ 285243 w 1243505"/>
              <a:gd name="connsiteY35" fmla="*/ 395347 h 1243505"/>
              <a:gd name="connsiteX36" fmla="*/ 300206 w 1243505"/>
              <a:gd name="connsiteY36" fmla="*/ 393283 h 1243505"/>
              <a:gd name="connsiteX37" fmla="*/ 393598 w 1243505"/>
              <a:gd name="connsiteY37" fmla="*/ 299891 h 1243505"/>
              <a:gd name="connsiteX38" fmla="*/ 395662 w 1243505"/>
              <a:gd name="connsiteY38" fmla="*/ 283896 h 1243505"/>
              <a:gd name="connsiteX39" fmla="*/ 353352 w 1243505"/>
              <a:gd name="connsiteY39" fmla="*/ 220947 h 1243505"/>
              <a:gd name="connsiteX40" fmla="*/ 325489 w 1243505"/>
              <a:gd name="connsiteY40" fmla="*/ 162125 h 1243505"/>
              <a:gd name="connsiteX41" fmla="*/ 299690 w 1243505"/>
              <a:gd name="connsiteY41" fmla="*/ 82665 h 1243505"/>
              <a:gd name="connsiteX42" fmla="*/ 307946 w 1243505"/>
              <a:gd name="connsiteY42" fmla="*/ 61510 h 1243505"/>
              <a:gd name="connsiteX43" fmla="*/ 451903 w 1243505"/>
              <a:gd name="connsiteY43" fmla="*/ 2172 h 1243505"/>
              <a:gd name="connsiteX44" fmla="*/ 470478 w 1243505"/>
              <a:gd name="connsiteY44" fmla="*/ 9396 h 1243505"/>
              <a:gd name="connsiteX45" fmla="*/ 522076 w 1243505"/>
              <a:gd name="connsiteY45" fmla="*/ 111559 h 1243505"/>
              <a:gd name="connsiteX46" fmla="*/ 537555 w 1243505"/>
              <a:gd name="connsiteY46" fmla="*/ 177605 h 1243505"/>
              <a:gd name="connsiteX47" fmla="*/ 546843 w 1243505"/>
              <a:gd name="connsiteY47" fmla="*/ 223011 h 1243505"/>
              <a:gd name="connsiteX48" fmla="*/ 559227 w 1243505"/>
              <a:gd name="connsiteY48" fmla="*/ 231782 h 1243505"/>
              <a:gd name="connsiteX49" fmla="*/ 688737 w 1243505"/>
              <a:gd name="connsiteY49" fmla="*/ 231782 h 1243505"/>
              <a:gd name="connsiteX50" fmla="*/ 704216 w 1243505"/>
              <a:gd name="connsiteY50" fmla="*/ 220431 h 1243505"/>
              <a:gd name="connsiteX51" fmla="*/ 716600 w 1243505"/>
              <a:gd name="connsiteY51" fmla="*/ 156966 h 1243505"/>
              <a:gd name="connsiteX52" fmla="*/ 743430 w 1243505"/>
              <a:gd name="connsiteY52" fmla="*/ 79569 h 1243505"/>
              <a:gd name="connsiteX53" fmla="*/ 780065 w 1243505"/>
              <a:gd name="connsiteY53" fmla="*/ 8364 h 1243505"/>
              <a:gd name="connsiteX54" fmla="*/ 797092 w 1243505"/>
              <a:gd name="connsiteY54" fmla="*/ 1140 h 1243505"/>
              <a:gd name="connsiteX55" fmla="*/ 944146 w 1243505"/>
              <a:gd name="connsiteY55" fmla="*/ 62542 h 1243505"/>
              <a:gd name="connsiteX56" fmla="*/ 950853 w 1243505"/>
              <a:gd name="connsiteY56" fmla="*/ 79053 h 1243505"/>
              <a:gd name="connsiteX57" fmla="*/ 914735 w 1243505"/>
              <a:gd name="connsiteY57" fmla="*/ 189472 h 1243505"/>
              <a:gd name="connsiteX58" fmla="*/ 906479 w 1243505"/>
              <a:gd name="connsiteY58" fmla="*/ 205467 h 1243505"/>
              <a:gd name="connsiteX59" fmla="*/ 853334 w 1243505"/>
              <a:gd name="connsiteY59" fmla="*/ 284928 h 1243505"/>
              <a:gd name="connsiteX60" fmla="*/ 855398 w 1243505"/>
              <a:gd name="connsiteY60" fmla="*/ 300923 h 1243505"/>
              <a:gd name="connsiteX61" fmla="*/ 948789 w 1243505"/>
              <a:gd name="connsiteY61" fmla="*/ 394315 h 1243505"/>
              <a:gd name="connsiteX62" fmla="*/ 963753 w 1243505"/>
              <a:gd name="connsiteY62" fmla="*/ 396379 h 1243505"/>
              <a:gd name="connsiteX63" fmla="*/ 1015866 w 1243505"/>
              <a:gd name="connsiteY63" fmla="*/ 360777 h 1243505"/>
              <a:gd name="connsiteX64" fmla="*/ 1099971 w 1243505"/>
              <a:gd name="connsiteY64" fmla="*/ 320530 h 1243505"/>
              <a:gd name="connsiteX65" fmla="*/ 1168596 w 1243505"/>
              <a:gd name="connsiteY65" fmla="*/ 298343 h 1243505"/>
              <a:gd name="connsiteX66" fmla="*/ 1186139 w 1243505"/>
              <a:gd name="connsiteY66" fmla="*/ 305567 h 1243505"/>
              <a:gd name="connsiteX67" fmla="*/ 1247024 w 1243505"/>
              <a:gd name="connsiteY67" fmla="*/ 453136 h 1243505"/>
              <a:gd name="connsiteX68" fmla="*/ 1240317 w 1243505"/>
              <a:gd name="connsiteY68" fmla="*/ 469648 h 1243505"/>
              <a:gd name="connsiteX69" fmla="*/ 1135573 w 1243505"/>
              <a:gd name="connsiteY69" fmla="*/ 522277 h 1243505"/>
              <a:gd name="connsiteX70" fmla="*/ 1059209 w 1243505"/>
              <a:gd name="connsiteY70" fmla="*/ 539821 h 1243505"/>
              <a:gd name="connsiteX71" fmla="*/ 1040117 w 1243505"/>
              <a:gd name="connsiteY71" fmla="*/ 543433 h 1243505"/>
              <a:gd name="connsiteX72" fmla="*/ 1017930 w 1243505"/>
              <a:gd name="connsiteY72" fmla="*/ 572843 h 1243505"/>
              <a:gd name="connsiteX73" fmla="*/ 1016383 w 1243505"/>
              <a:gd name="connsiteY73" fmla="*/ 688422 h 1243505"/>
              <a:gd name="connsiteX74" fmla="*/ 1028250 w 1243505"/>
              <a:gd name="connsiteY74" fmla="*/ 703386 h 1243505"/>
              <a:gd name="connsiteX75" fmla="*/ 1118030 w 1243505"/>
              <a:gd name="connsiteY75" fmla="*/ 720929 h 1243505"/>
              <a:gd name="connsiteX76" fmla="*/ 1142281 w 1243505"/>
              <a:gd name="connsiteY76" fmla="*/ 729184 h 1243505"/>
              <a:gd name="connsiteX77" fmla="*/ 1237737 w 1243505"/>
              <a:gd name="connsiteY77" fmla="*/ 777686 h 1243505"/>
              <a:gd name="connsiteX78" fmla="*/ 1246508 w 1243505"/>
              <a:gd name="connsiteY78" fmla="*/ 797809 h 1243505"/>
              <a:gd name="connsiteX79" fmla="*/ 1186655 w 1243505"/>
              <a:gd name="connsiteY79" fmla="*/ 941767 h 1243505"/>
              <a:gd name="connsiteX80" fmla="*/ 1167564 w 1243505"/>
              <a:gd name="connsiteY80" fmla="*/ 950023 h 1243505"/>
              <a:gd name="connsiteX81" fmla="*/ 1062304 w 1243505"/>
              <a:gd name="connsiteY81" fmla="*/ 915452 h 1243505"/>
              <a:gd name="connsiteX82" fmla="*/ 1042697 w 1243505"/>
              <a:gd name="connsiteY82" fmla="*/ 905649 h 1243505"/>
              <a:gd name="connsiteX83" fmla="*/ 963237 w 1243505"/>
              <a:gd name="connsiteY83" fmla="*/ 852503 h 1243505"/>
              <a:gd name="connsiteX84" fmla="*/ 947241 w 1243505"/>
              <a:gd name="connsiteY84" fmla="*/ 855083 h 1243505"/>
              <a:gd name="connsiteX85" fmla="*/ 855914 w 1243505"/>
              <a:gd name="connsiteY85" fmla="*/ 946927 h 1243505"/>
              <a:gd name="connsiteX86" fmla="*/ 853850 w 1243505"/>
              <a:gd name="connsiteY86" fmla="*/ 966018 h 1243505"/>
              <a:gd name="connsiteX87" fmla="*/ 890484 w 1243505"/>
              <a:gd name="connsiteY87" fmla="*/ 1020711 h 1243505"/>
              <a:gd name="connsiteX88" fmla="*/ 925054 w 1243505"/>
              <a:gd name="connsiteY88" fmla="*/ 1093464 h 1243505"/>
              <a:gd name="connsiteX89" fmla="*/ 949821 w 1243505"/>
              <a:gd name="connsiteY89" fmla="*/ 1169313 h 1243505"/>
              <a:gd name="connsiteX90" fmla="*/ 943114 w 1243505"/>
              <a:gd name="connsiteY90" fmla="*/ 1185824 h 1243505"/>
              <a:gd name="connsiteX91" fmla="*/ 794512 w 1243505"/>
              <a:gd name="connsiteY91" fmla="*/ 1247226 h 1243505"/>
              <a:gd name="connsiteX92" fmla="*/ 779033 w 1243505"/>
              <a:gd name="connsiteY92" fmla="*/ 1241034 h 1243505"/>
              <a:gd name="connsiteX93" fmla="*/ 724855 w 1243505"/>
              <a:gd name="connsiteY93" fmla="*/ 1134226 h 1243505"/>
              <a:gd name="connsiteX94" fmla="*/ 718148 w 1243505"/>
              <a:gd name="connsiteY94" fmla="*/ 1105332 h 1243505"/>
              <a:gd name="connsiteX95" fmla="*/ 703184 w 1243505"/>
              <a:gd name="connsiteY95" fmla="*/ 1031031 h 1243505"/>
              <a:gd name="connsiteX96" fmla="*/ 686157 w 1243505"/>
              <a:gd name="connsiteY96" fmla="*/ 1016068 h 1243505"/>
              <a:gd name="connsiteX97" fmla="*/ 624240 w 1243505"/>
              <a:gd name="connsiteY97" fmla="*/ 791102 h 1243505"/>
              <a:gd name="connsiteX98" fmla="*/ 790900 w 1243505"/>
              <a:gd name="connsiteY98" fmla="*/ 623925 h 1243505"/>
              <a:gd name="connsiteX99" fmla="*/ 624240 w 1243505"/>
              <a:gd name="connsiteY99" fmla="*/ 458296 h 1243505"/>
              <a:gd name="connsiteX100" fmla="*/ 458095 w 1243505"/>
              <a:gd name="connsiteY100" fmla="*/ 624441 h 1243505"/>
              <a:gd name="connsiteX101" fmla="*/ 624240 w 1243505"/>
              <a:gd name="connsiteY101" fmla="*/ 791102 h 124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243505" h="1243505">
                <a:moveTo>
                  <a:pt x="686157" y="1016068"/>
                </a:moveTo>
                <a:cubicBezTo>
                  <a:pt x="644363" y="1024840"/>
                  <a:pt x="602053" y="1021743"/>
                  <a:pt x="560258" y="1016068"/>
                </a:cubicBezTo>
                <a:cubicBezTo>
                  <a:pt x="550455" y="1015036"/>
                  <a:pt x="547359" y="1018132"/>
                  <a:pt x="545811" y="1026903"/>
                </a:cubicBezTo>
                <a:cubicBezTo>
                  <a:pt x="542199" y="1047542"/>
                  <a:pt x="537039" y="1068181"/>
                  <a:pt x="533944" y="1088821"/>
                </a:cubicBezTo>
                <a:cubicBezTo>
                  <a:pt x="529816" y="1117715"/>
                  <a:pt x="519496" y="1144030"/>
                  <a:pt x="505565" y="1169829"/>
                </a:cubicBezTo>
                <a:cubicBezTo>
                  <a:pt x="492666" y="1192532"/>
                  <a:pt x="481314" y="1216267"/>
                  <a:pt x="469447" y="1240002"/>
                </a:cubicBezTo>
                <a:cubicBezTo>
                  <a:pt x="465835" y="1247741"/>
                  <a:pt x="461191" y="1249290"/>
                  <a:pt x="452935" y="1246710"/>
                </a:cubicBezTo>
                <a:cubicBezTo>
                  <a:pt x="401853" y="1231230"/>
                  <a:pt x="352836" y="1211107"/>
                  <a:pt x="305366" y="1185824"/>
                </a:cubicBezTo>
                <a:cubicBezTo>
                  <a:pt x="297110" y="1181696"/>
                  <a:pt x="295562" y="1177053"/>
                  <a:pt x="298142" y="1168281"/>
                </a:cubicBezTo>
                <a:cubicBezTo>
                  <a:pt x="310525" y="1132163"/>
                  <a:pt x="321877" y="1095528"/>
                  <a:pt x="333744" y="1059410"/>
                </a:cubicBezTo>
                <a:cubicBezTo>
                  <a:pt x="335808" y="1053734"/>
                  <a:pt x="338904" y="1048574"/>
                  <a:pt x="342000" y="1043415"/>
                </a:cubicBezTo>
                <a:cubicBezTo>
                  <a:pt x="360059" y="1016584"/>
                  <a:pt x="377602" y="989753"/>
                  <a:pt x="395662" y="962922"/>
                </a:cubicBezTo>
                <a:cubicBezTo>
                  <a:pt x="399790" y="956730"/>
                  <a:pt x="399790" y="952603"/>
                  <a:pt x="393598" y="947959"/>
                </a:cubicBezTo>
                <a:cubicBezTo>
                  <a:pt x="356963" y="921644"/>
                  <a:pt x="326005" y="889653"/>
                  <a:pt x="299174" y="853535"/>
                </a:cubicBezTo>
                <a:cubicBezTo>
                  <a:pt x="295046" y="847859"/>
                  <a:pt x="290918" y="847859"/>
                  <a:pt x="285243" y="851471"/>
                </a:cubicBezTo>
                <a:cubicBezTo>
                  <a:pt x="267183" y="863855"/>
                  <a:pt x="248092" y="875206"/>
                  <a:pt x="230549" y="888106"/>
                </a:cubicBezTo>
                <a:cubicBezTo>
                  <a:pt x="205782" y="906681"/>
                  <a:pt x="178435" y="918548"/>
                  <a:pt x="148509" y="926804"/>
                </a:cubicBezTo>
                <a:cubicBezTo>
                  <a:pt x="124774" y="933511"/>
                  <a:pt x="101555" y="941767"/>
                  <a:pt x="78852" y="949507"/>
                </a:cubicBezTo>
                <a:cubicBezTo>
                  <a:pt x="71112" y="952087"/>
                  <a:pt x="66468" y="950539"/>
                  <a:pt x="62340" y="942799"/>
                </a:cubicBezTo>
                <a:cubicBezTo>
                  <a:pt x="36541" y="895329"/>
                  <a:pt x="15902" y="845795"/>
                  <a:pt x="939" y="794198"/>
                </a:cubicBezTo>
                <a:cubicBezTo>
                  <a:pt x="-1125" y="786458"/>
                  <a:pt x="-93" y="782330"/>
                  <a:pt x="7131" y="778718"/>
                </a:cubicBezTo>
                <a:cubicBezTo>
                  <a:pt x="42733" y="760659"/>
                  <a:pt x="77820" y="741052"/>
                  <a:pt x="114454" y="725056"/>
                </a:cubicBezTo>
                <a:cubicBezTo>
                  <a:pt x="137673" y="714737"/>
                  <a:pt x="164504" y="714221"/>
                  <a:pt x="189787" y="708545"/>
                </a:cubicBezTo>
                <a:cubicBezTo>
                  <a:pt x="200106" y="705965"/>
                  <a:pt x="210942" y="704417"/>
                  <a:pt x="221261" y="702354"/>
                </a:cubicBezTo>
                <a:cubicBezTo>
                  <a:pt x="229001" y="700806"/>
                  <a:pt x="233129" y="698226"/>
                  <a:pt x="231581" y="688938"/>
                </a:cubicBezTo>
                <a:cubicBezTo>
                  <a:pt x="229001" y="669847"/>
                  <a:pt x="226937" y="650756"/>
                  <a:pt x="225905" y="631149"/>
                </a:cubicBezTo>
                <a:cubicBezTo>
                  <a:pt x="224873" y="606898"/>
                  <a:pt x="229517" y="583163"/>
                  <a:pt x="231581" y="559428"/>
                </a:cubicBezTo>
                <a:cubicBezTo>
                  <a:pt x="232613" y="549624"/>
                  <a:pt x="229001" y="546528"/>
                  <a:pt x="220745" y="544980"/>
                </a:cubicBezTo>
                <a:cubicBezTo>
                  <a:pt x="204750" y="542401"/>
                  <a:pt x="188755" y="537757"/>
                  <a:pt x="172760" y="535693"/>
                </a:cubicBezTo>
                <a:cubicBezTo>
                  <a:pt x="118582" y="530533"/>
                  <a:pt x="74208" y="502154"/>
                  <a:pt x="27770" y="478419"/>
                </a:cubicBezTo>
                <a:cubicBezTo>
                  <a:pt x="-2157" y="463456"/>
                  <a:pt x="-1125" y="463456"/>
                  <a:pt x="8163" y="431465"/>
                </a:cubicBezTo>
                <a:cubicBezTo>
                  <a:pt x="21062" y="387091"/>
                  <a:pt x="41701" y="345813"/>
                  <a:pt x="62340" y="305051"/>
                </a:cubicBezTo>
                <a:cubicBezTo>
                  <a:pt x="66468" y="296795"/>
                  <a:pt x="71112" y="295247"/>
                  <a:pt x="79884" y="297827"/>
                </a:cubicBezTo>
                <a:cubicBezTo>
                  <a:pt x="116002" y="310211"/>
                  <a:pt x="152636" y="321562"/>
                  <a:pt x="188755" y="333430"/>
                </a:cubicBezTo>
                <a:cubicBezTo>
                  <a:pt x="194430" y="335494"/>
                  <a:pt x="199590" y="338589"/>
                  <a:pt x="204750" y="341685"/>
                </a:cubicBezTo>
                <a:cubicBezTo>
                  <a:pt x="231581" y="359745"/>
                  <a:pt x="258412" y="377288"/>
                  <a:pt x="285243" y="395347"/>
                </a:cubicBezTo>
                <a:cubicBezTo>
                  <a:pt x="291434" y="399475"/>
                  <a:pt x="295562" y="399475"/>
                  <a:pt x="300206" y="393283"/>
                </a:cubicBezTo>
                <a:cubicBezTo>
                  <a:pt x="326521" y="357165"/>
                  <a:pt x="357479" y="326206"/>
                  <a:pt x="393598" y="299891"/>
                </a:cubicBezTo>
                <a:cubicBezTo>
                  <a:pt x="400305" y="294731"/>
                  <a:pt x="399790" y="290604"/>
                  <a:pt x="395662" y="283896"/>
                </a:cubicBezTo>
                <a:cubicBezTo>
                  <a:pt x="381214" y="263257"/>
                  <a:pt x="367799" y="241586"/>
                  <a:pt x="353352" y="220947"/>
                </a:cubicBezTo>
                <a:cubicBezTo>
                  <a:pt x="340452" y="202887"/>
                  <a:pt x="331681" y="183280"/>
                  <a:pt x="325489" y="162125"/>
                </a:cubicBezTo>
                <a:cubicBezTo>
                  <a:pt x="317749" y="135294"/>
                  <a:pt x="308978" y="108980"/>
                  <a:pt x="299690" y="82665"/>
                </a:cubicBezTo>
                <a:cubicBezTo>
                  <a:pt x="296078" y="72345"/>
                  <a:pt x="297626" y="66669"/>
                  <a:pt x="307946" y="61510"/>
                </a:cubicBezTo>
                <a:cubicBezTo>
                  <a:pt x="353867" y="37259"/>
                  <a:pt x="401853" y="17136"/>
                  <a:pt x="451903" y="2172"/>
                </a:cubicBezTo>
                <a:cubicBezTo>
                  <a:pt x="461191" y="-408"/>
                  <a:pt x="465835" y="624"/>
                  <a:pt x="470478" y="9396"/>
                </a:cubicBezTo>
                <a:cubicBezTo>
                  <a:pt x="487506" y="43451"/>
                  <a:pt x="505565" y="77505"/>
                  <a:pt x="522076" y="111559"/>
                </a:cubicBezTo>
                <a:cubicBezTo>
                  <a:pt x="531880" y="132199"/>
                  <a:pt x="532396" y="155934"/>
                  <a:pt x="537555" y="177605"/>
                </a:cubicBezTo>
                <a:cubicBezTo>
                  <a:pt x="541167" y="192568"/>
                  <a:pt x="543747" y="208047"/>
                  <a:pt x="546843" y="223011"/>
                </a:cubicBezTo>
                <a:cubicBezTo>
                  <a:pt x="548391" y="230234"/>
                  <a:pt x="550971" y="232814"/>
                  <a:pt x="559227" y="231782"/>
                </a:cubicBezTo>
                <a:cubicBezTo>
                  <a:pt x="602569" y="225590"/>
                  <a:pt x="645395" y="225074"/>
                  <a:pt x="688737" y="231782"/>
                </a:cubicBezTo>
                <a:cubicBezTo>
                  <a:pt x="699056" y="233330"/>
                  <a:pt x="702152" y="229718"/>
                  <a:pt x="704216" y="220431"/>
                </a:cubicBezTo>
                <a:cubicBezTo>
                  <a:pt x="707828" y="199276"/>
                  <a:pt x="713504" y="178636"/>
                  <a:pt x="716600" y="156966"/>
                </a:cubicBezTo>
                <a:cubicBezTo>
                  <a:pt x="720727" y="129103"/>
                  <a:pt x="730531" y="103820"/>
                  <a:pt x="743430" y="79569"/>
                </a:cubicBezTo>
                <a:cubicBezTo>
                  <a:pt x="756330" y="56350"/>
                  <a:pt x="768197" y="32099"/>
                  <a:pt x="780065" y="8364"/>
                </a:cubicBezTo>
                <a:cubicBezTo>
                  <a:pt x="784193" y="108"/>
                  <a:pt x="788320" y="-1440"/>
                  <a:pt x="797092" y="1140"/>
                </a:cubicBezTo>
                <a:cubicBezTo>
                  <a:pt x="848174" y="16620"/>
                  <a:pt x="897192" y="36743"/>
                  <a:pt x="944146" y="62542"/>
                </a:cubicBezTo>
                <a:cubicBezTo>
                  <a:pt x="951885" y="66669"/>
                  <a:pt x="953949" y="70797"/>
                  <a:pt x="950853" y="79053"/>
                </a:cubicBezTo>
                <a:cubicBezTo>
                  <a:pt x="938470" y="115687"/>
                  <a:pt x="927118" y="152838"/>
                  <a:pt x="914735" y="189472"/>
                </a:cubicBezTo>
                <a:cubicBezTo>
                  <a:pt x="912671" y="195148"/>
                  <a:pt x="909575" y="200308"/>
                  <a:pt x="906479" y="205467"/>
                </a:cubicBezTo>
                <a:cubicBezTo>
                  <a:pt x="888936" y="231782"/>
                  <a:pt x="871393" y="258613"/>
                  <a:pt x="853334" y="284928"/>
                </a:cubicBezTo>
                <a:cubicBezTo>
                  <a:pt x="848690" y="291635"/>
                  <a:pt x="849206" y="296279"/>
                  <a:pt x="855398" y="300923"/>
                </a:cubicBezTo>
                <a:cubicBezTo>
                  <a:pt x="891516" y="327238"/>
                  <a:pt x="922475" y="358713"/>
                  <a:pt x="948789" y="394315"/>
                </a:cubicBezTo>
                <a:cubicBezTo>
                  <a:pt x="953433" y="401023"/>
                  <a:pt x="957561" y="400507"/>
                  <a:pt x="963753" y="396379"/>
                </a:cubicBezTo>
                <a:cubicBezTo>
                  <a:pt x="981296" y="384511"/>
                  <a:pt x="999355" y="373676"/>
                  <a:pt x="1015866" y="360777"/>
                </a:cubicBezTo>
                <a:cubicBezTo>
                  <a:pt x="1041149" y="341685"/>
                  <a:pt x="1069528" y="329302"/>
                  <a:pt x="1099971" y="320530"/>
                </a:cubicBezTo>
                <a:cubicBezTo>
                  <a:pt x="1123190" y="314339"/>
                  <a:pt x="1145893" y="306083"/>
                  <a:pt x="1168596" y="298343"/>
                </a:cubicBezTo>
                <a:cubicBezTo>
                  <a:pt x="1177368" y="295247"/>
                  <a:pt x="1181495" y="297311"/>
                  <a:pt x="1186139" y="305567"/>
                </a:cubicBezTo>
                <a:cubicBezTo>
                  <a:pt x="1211422" y="352521"/>
                  <a:pt x="1232061" y="401539"/>
                  <a:pt x="1247024" y="453136"/>
                </a:cubicBezTo>
                <a:cubicBezTo>
                  <a:pt x="1249604" y="461392"/>
                  <a:pt x="1247540" y="465520"/>
                  <a:pt x="1240317" y="469648"/>
                </a:cubicBezTo>
                <a:cubicBezTo>
                  <a:pt x="1205230" y="487191"/>
                  <a:pt x="1171176" y="506282"/>
                  <a:pt x="1135573" y="522277"/>
                </a:cubicBezTo>
                <a:cubicBezTo>
                  <a:pt x="1111838" y="533113"/>
                  <a:pt x="1084492" y="533629"/>
                  <a:pt x="1059209" y="539821"/>
                </a:cubicBezTo>
                <a:cubicBezTo>
                  <a:pt x="1053017" y="541369"/>
                  <a:pt x="1046309" y="542401"/>
                  <a:pt x="1040117" y="543433"/>
                </a:cubicBezTo>
                <a:cubicBezTo>
                  <a:pt x="1015866" y="548592"/>
                  <a:pt x="1014318" y="548592"/>
                  <a:pt x="1017930" y="572843"/>
                </a:cubicBezTo>
                <a:cubicBezTo>
                  <a:pt x="1024122" y="611541"/>
                  <a:pt x="1021542" y="649724"/>
                  <a:pt x="1016383" y="688422"/>
                </a:cubicBezTo>
                <a:cubicBezTo>
                  <a:pt x="1014835" y="699258"/>
                  <a:pt x="1019478" y="701837"/>
                  <a:pt x="1028250" y="703386"/>
                </a:cubicBezTo>
                <a:cubicBezTo>
                  <a:pt x="1058177" y="709061"/>
                  <a:pt x="1088103" y="715253"/>
                  <a:pt x="1118030" y="720929"/>
                </a:cubicBezTo>
                <a:cubicBezTo>
                  <a:pt x="1126802" y="722477"/>
                  <a:pt x="1134541" y="725572"/>
                  <a:pt x="1142281" y="729184"/>
                </a:cubicBezTo>
                <a:cubicBezTo>
                  <a:pt x="1173756" y="745696"/>
                  <a:pt x="1205746" y="762207"/>
                  <a:pt x="1237737" y="777686"/>
                </a:cubicBezTo>
                <a:cubicBezTo>
                  <a:pt x="1247024" y="782330"/>
                  <a:pt x="1249604" y="786974"/>
                  <a:pt x="1246508" y="797809"/>
                </a:cubicBezTo>
                <a:cubicBezTo>
                  <a:pt x="1231545" y="847859"/>
                  <a:pt x="1211422" y="895329"/>
                  <a:pt x="1186655" y="941767"/>
                </a:cubicBezTo>
                <a:cubicBezTo>
                  <a:pt x="1182011" y="950539"/>
                  <a:pt x="1177368" y="953634"/>
                  <a:pt x="1167564" y="950023"/>
                </a:cubicBezTo>
                <a:cubicBezTo>
                  <a:pt x="1132477" y="938155"/>
                  <a:pt x="1097391" y="926804"/>
                  <a:pt x="1062304" y="915452"/>
                </a:cubicBezTo>
                <a:cubicBezTo>
                  <a:pt x="1055081" y="913388"/>
                  <a:pt x="1048889" y="909776"/>
                  <a:pt x="1042697" y="905649"/>
                </a:cubicBezTo>
                <a:cubicBezTo>
                  <a:pt x="1016383" y="888106"/>
                  <a:pt x="989552" y="870562"/>
                  <a:pt x="963237" y="852503"/>
                </a:cubicBezTo>
                <a:cubicBezTo>
                  <a:pt x="956529" y="847859"/>
                  <a:pt x="952401" y="848375"/>
                  <a:pt x="947241" y="855083"/>
                </a:cubicBezTo>
                <a:cubicBezTo>
                  <a:pt x="921443" y="890169"/>
                  <a:pt x="891000" y="921128"/>
                  <a:pt x="855914" y="946927"/>
                </a:cubicBezTo>
                <a:cubicBezTo>
                  <a:pt x="847658" y="953119"/>
                  <a:pt x="848174" y="958278"/>
                  <a:pt x="853850" y="966018"/>
                </a:cubicBezTo>
                <a:cubicBezTo>
                  <a:pt x="866749" y="984077"/>
                  <a:pt x="877584" y="1002652"/>
                  <a:pt x="890484" y="1020711"/>
                </a:cubicBezTo>
                <a:cubicBezTo>
                  <a:pt x="906479" y="1042899"/>
                  <a:pt x="917831" y="1067149"/>
                  <a:pt x="925054" y="1093464"/>
                </a:cubicBezTo>
                <a:cubicBezTo>
                  <a:pt x="932278" y="1119263"/>
                  <a:pt x="941050" y="1144030"/>
                  <a:pt x="949821" y="1169313"/>
                </a:cubicBezTo>
                <a:cubicBezTo>
                  <a:pt x="952401" y="1177053"/>
                  <a:pt x="950853" y="1181696"/>
                  <a:pt x="943114" y="1185824"/>
                </a:cubicBezTo>
                <a:cubicBezTo>
                  <a:pt x="895644" y="1211623"/>
                  <a:pt x="846110" y="1232262"/>
                  <a:pt x="794512" y="1247226"/>
                </a:cubicBezTo>
                <a:cubicBezTo>
                  <a:pt x="786773" y="1249290"/>
                  <a:pt x="782645" y="1248258"/>
                  <a:pt x="779033" y="1241034"/>
                </a:cubicBezTo>
                <a:cubicBezTo>
                  <a:pt x="760974" y="1205432"/>
                  <a:pt x="742399" y="1169829"/>
                  <a:pt x="724855" y="1134226"/>
                </a:cubicBezTo>
                <a:cubicBezTo>
                  <a:pt x="720211" y="1125455"/>
                  <a:pt x="720211" y="1115136"/>
                  <a:pt x="718148" y="1105332"/>
                </a:cubicBezTo>
                <a:cubicBezTo>
                  <a:pt x="712988" y="1080565"/>
                  <a:pt x="708344" y="1055798"/>
                  <a:pt x="703184" y="1031031"/>
                </a:cubicBezTo>
                <a:cubicBezTo>
                  <a:pt x="700604" y="1015552"/>
                  <a:pt x="701120" y="1015552"/>
                  <a:pt x="686157" y="1016068"/>
                </a:cubicBezTo>
                <a:close/>
                <a:moveTo>
                  <a:pt x="624240" y="791102"/>
                </a:moveTo>
                <a:cubicBezTo>
                  <a:pt x="720211" y="788522"/>
                  <a:pt x="791416" y="716801"/>
                  <a:pt x="790900" y="623925"/>
                </a:cubicBezTo>
                <a:cubicBezTo>
                  <a:pt x="790384" y="528985"/>
                  <a:pt x="717632" y="457780"/>
                  <a:pt x="624240" y="458296"/>
                </a:cubicBezTo>
                <a:cubicBezTo>
                  <a:pt x="530332" y="458296"/>
                  <a:pt x="458095" y="530533"/>
                  <a:pt x="458095" y="624441"/>
                </a:cubicBezTo>
                <a:cubicBezTo>
                  <a:pt x="458095" y="718349"/>
                  <a:pt x="530848" y="788522"/>
                  <a:pt x="624240" y="791102"/>
                </a:cubicBezTo>
                <a:close/>
              </a:path>
            </a:pathLst>
          </a:custGeom>
          <a:solidFill>
            <a:schemeClr val="bg1">
              <a:alpha val="5000"/>
            </a:schemeClr>
          </a:solidFill>
          <a:ln w="515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cs typeface="+mn-cs"/>
            </a:endParaRPr>
          </a:p>
        </p:txBody>
      </p:sp>
    </p:spTree>
    <p:extLst>
      <p:ext uri="{BB962C8B-B14F-4D97-AF65-F5344CB8AC3E}">
        <p14:creationId xmlns:p14="http://schemas.microsoft.com/office/powerpoint/2010/main" val="2714368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99C227-9516-4E67-BF0E-29BF546ACEF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786168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199C227-9516-4E67-BF0E-29BF546ACEF2}" type="datetimeFigureOut">
              <a:rPr lang="en-US" smtClean="0"/>
              <a:t>2/11/2023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371770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9C227-9516-4E67-BF0E-29BF546ACEF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2603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99C227-9516-4E67-BF0E-29BF546ACEF2}" type="datetimeFigureOut">
              <a:rPr lang="en-US" smtClean="0"/>
              <a:t>2/11/2023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620016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99C227-9516-4E67-BF0E-29BF546ACEF2}" type="datetimeFigureOut">
              <a:rPr lang="en-US" smtClean="0"/>
              <a:t>2/11/2023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2786802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99C227-9516-4E67-BF0E-29BF546ACEF2}" type="datetimeFigureOut">
              <a:rPr lang="en-US" smtClean="0"/>
              <a:t>2/11/2023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1094414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933328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199C227-9516-4E67-BF0E-29BF546ACEF2}" type="datetimeFigureOut">
              <a:rPr lang="en-US" smtClean="0"/>
              <a:t>2/11/2023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07E911-2A62-4E88-B31A-29C9C38005EA}" type="slidenum">
              <a:rPr lang="en-US" smtClean="0"/>
              <a:t>‹#›</a:t>
            </a:fld>
            <a:endParaRPr lang="en-US"/>
          </a:p>
        </p:txBody>
      </p:sp>
    </p:spTree>
    <p:extLst>
      <p:ext uri="{BB962C8B-B14F-4D97-AF65-F5344CB8AC3E}">
        <p14:creationId xmlns:p14="http://schemas.microsoft.com/office/powerpoint/2010/main" val="366491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99C227-9516-4E67-BF0E-29BF546ACEF2}" type="datetimeFigureOut">
              <a:rPr lang="en-US" smtClean="0"/>
              <a:t>2/11/2023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07E911-2A62-4E88-B31A-29C9C38005EA}" type="slidenum">
              <a:rPr lang="en-US" smtClean="0"/>
              <a:t>‹#›</a:t>
            </a:fld>
            <a:endParaRPr lang="en-US"/>
          </a:p>
        </p:txBody>
      </p:sp>
    </p:spTree>
    <p:extLst>
      <p:ext uri="{BB962C8B-B14F-4D97-AF65-F5344CB8AC3E}">
        <p14:creationId xmlns:p14="http://schemas.microsoft.com/office/powerpoint/2010/main" val="10009390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402488"/>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image" Target="../media/image30.gif"/><Relationship Id="rId3" Type="http://schemas.openxmlformats.org/officeDocument/2006/relationships/slideLayout" Target="../slideLayouts/slideLayout2.xml"/><Relationship Id="rId7" Type="http://schemas.openxmlformats.org/officeDocument/2006/relationships/slide" Target="slide22.xml"/><Relationship Id="rId12" Type="http://schemas.openxmlformats.org/officeDocument/2006/relationships/image" Target="../media/image2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image" Target="../media/image28.png"/><Relationship Id="rId15" Type="http://schemas.openxmlformats.org/officeDocument/2006/relationships/slide" Target="slide8.xml"/><Relationship Id="rId10" Type="http://schemas.openxmlformats.org/officeDocument/2006/relationships/slide" Target="slide25.xml"/><Relationship Id="rId4" Type="http://schemas.openxmlformats.org/officeDocument/2006/relationships/image" Target="../media/image27.png"/><Relationship Id="rId9" Type="http://schemas.openxmlformats.org/officeDocument/2006/relationships/slide" Target="slide24.xml"/><Relationship Id="rId14" Type="http://schemas.openxmlformats.org/officeDocument/2006/relationships/image" Target="../media/image31.png"/></Relationships>
</file>

<file path=ppt/slides/_rels/slide21.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2.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3.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4.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5.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6.xml.rels><?xml version="1.0" encoding="UTF-8" standalone="yes"?>
<Relationships xmlns="http://schemas.openxmlformats.org/package/2006/relationships"><Relationship Id="rId8" Type="http://schemas.openxmlformats.org/officeDocument/2006/relationships/image" Target="../media/image33.emf"/><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jp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5.wav"/><Relationship Id="rId11" Type="http://schemas.openxmlformats.org/officeDocument/2006/relationships/image" Target="../media/image35.wmf"/><Relationship Id="rId5" Type="http://schemas.openxmlformats.org/officeDocument/2006/relationships/audio" Target="../media/audio4.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34.emf"/></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 xmlns:a16="http://schemas.microsoft.com/office/drawing/2014/main" id="{451678D5-E0EF-BE81-2EA4-53B2EE9706F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783A9D54-5EBB-6A72-324D-06989B91B2E1}"/>
              </a:ext>
            </a:extLst>
          </p:cNvPr>
          <p:cNvSpPr txBox="1"/>
          <p:nvPr/>
        </p:nvSpPr>
        <p:spPr>
          <a:xfrm>
            <a:off x="1873770" y="55177"/>
            <a:ext cx="8109679" cy="584775"/>
          </a:xfrm>
          <a:prstGeom prst="rect">
            <a:avLst/>
          </a:prstGeom>
          <a:noFill/>
        </p:spPr>
        <p:txBody>
          <a:bodyPr wrap="square" rtlCol="0">
            <a:spAutoFit/>
          </a:bodyPr>
          <a:lstStyle/>
          <a:p>
            <a:r>
              <a:rPr lang="en-US" sz="3200">
                <a:solidFill>
                  <a:srgbClr val="16745A"/>
                </a:solidFill>
              </a:rPr>
              <a:t>KHÁM PHÁ HOẠT ĐỘNG CÔNG NGHIỆP ĐỊA PHƯƠNG</a:t>
            </a:r>
          </a:p>
        </p:txBody>
      </p:sp>
      <p:grpSp>
        <p:nvGrpSpPr>
          <p:cNvPr id="13" name="Group 12">
            <a:extLst>
              <a:ext uri="{FF2B5EF4-FFF2-40B4-BE49-F238E27FC236}">
                <a16:creationId xmlns="" xmlns:a16="http://schemas.microsoft.com/office/drawing/2014/main" id="{EDCCD24C-41BC-06D2-7D54-AA32F3A0EA1E}"/>
              </a:ext>
            </a:extLst>
          </p:cNvPr>
          <p:cNvGrpSpPr/>
          <p:nvPr/>
        </p:nvGrpSpPr>
        <p:grpSpPr>
          <a:xfrm>
            <a:off x="4215541" y="5110827"/>
            <a:ext cx="4132653" cy="1738883"/>
            <a:chOff x="2141211" y="1548026"/>
            <a:chExt cx="9211525" cy="4580013"/>
          </a:xfrm>
        </p:grpSpPr>
        <p:grpSp>
          <p:nvGrpSpPr>
            <p:cNvPr id="14" name="Group 13">
              <a:extLst>
                <a:ext uri="{FF2B5EF4-FFF2-40B4-BE49-F238E27FC236}">
                  <a16:creationId xmlns="" xmlns:a16="http://schemas.microsoft.com/office/drawing/2014/main" id="{9C2D6D97-D85E-B7A9-6840-A49B3521BAC5}"/>
                </a:ext>
              </a:extLst>
            </p:cNvPr>
            <p:cNvGrpSpPr/>
            <p:nvPr/>
          </p:nvGrpSpPr>
          <p:grpSpPr>
            <a:xfrm>
              <a:off x="2141211" y="2961574"/>
              <a:ext cx="4458905" cy="3166465"/>
              <a:chOff x="2141211" y="2961574"/>
              <a:chExt cx="4458905" cy="3166465"/>
            </a:xfrm>
          </p:grpSpPr>
          <p:grpSp>
            <p:nvGrpSpPr>
              <p:cNvPr id="82" name="Group 81">
                <a:extLst>
                  <a:ext uri="{FF2B5EF4-FFF2-40B4-BE49-F238E27FC236}">
                    <a16:creationId xmlns="" xmlns:a16="http://schemas.microsoft.com/office/drawing/2014/main" id="{75070200-92DD-7C23-B7AC-63F5D81FEB9A}"/>
                  </a:ext>
                </a:extLst>
              </p:cNvPr>
              <p:cNvGrpSpPr/>
              <p:nvPr/>
            </p:nvGrpSpPr>
            <p:grpSpPr>
              <a:xfrm>
                <a:off x="2141211" y="3646500"/>
                <a:ext cx="4458905" cy="2481539"/>
                <a:chOff x="2049404" y="3512503"/>
                <a:chExt cx="4458905" cy="2481539"/>
              </a:xfrm>
            </p:grpSpPr>
            <p:sp>
              <p:nvSpPr>
                <p:cNvPr id="139" name="Rectangle 138">
                  <a:extLst>
                    <a:ext uri="{FF2B5EF4-FFF2-40B4-BE49-F238E27FC236}">
                      <a16:creationId xmlns="" xmlns:a16="http://schemas.microsoft.com/office/drawing/2014/main" id="{FCB571B1-11F2-EAB0-A591-0B0C7CB7958C}"/>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a:extLst>
                    <a:ext uri="{FF2B5EF4-FFF2-40B4-BE49-F238E27FC236}">
                      <a16:creationId xmlns="" xmlns:a16="http://schemas.microsoft.com/office/drawing/2014/main" id="{46710FD6-26C9-9556-D9C9-7F1DFD9CF761}"/>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3" name="Rectangle: Top Corners Rounded 195">
                <a:extLst>
                  <a:ext uri="{FF2B5EF4-FFF2-40B4-BE49-F238E27FC236}">
                    <a16:creationId xmlns="" xmlns:a16="http://schemas.microsoft.com/office/drawing/2014/main" id="{BD798D06-8D51-7536-AAAE-093B02AD2C3C}"/>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 xmlns:a16="http://schemas.microsoft.com/office/drawing/2014/main" id="{AA880F4F-DCB2-69A1-5001-50F09373F0B2}"/>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 xmlns:a16="http://schemas.microsoft.com/office/drawing/2014/main" id="{CF8216B3-32C4-5D32-A09F-6F575AE8C1C2}"/>
                  </a:ext>
                </a:extLst>
              </p:cNvPr>
              <p:cNvGrpSpPr/>
              <p:nvPr/>
            </p:nvGrpSpPr>
            <p:grpSpPr>
              <a:xfrm>
                <a:off x="2317238" y="3976797"/>
                <a:ext cx="379603" cy="2139464"/>
                <a:chOff x="-2634905" y="4064178"/>
                <a:chExt cx="379603" cy="2139464"/>
              </a:xfrm>
            </p:grpSpPr>
            <p:sp>
              <p:nvSpPr>
                <p:cNvPr id="127" name="Oval 126">
                  <a:extLst>
                    <a:ext uri="{FF2B5EF4-FFF2-40B4-BE49-F238E27FC236}">
                      <a16:creationId xmlns="" xmlns:a16="http://schemas.microsoft.com/office/drawing/2014/main" id="{86088C20-75F9-9C39-7F86-30EDDACDF3C1}"/>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Top Corners Rounded 240">
                  <a:extLst>
                    <a:ext uri="{FF2B5EF4-FFF2-40B4-BE49-F238E27FC236}">
                      <a16:creationId xmlns="" xmlns:a16="http://schemas.microsoft.com/office/drawing/2014/main" id="{5858015E-5A3A-83A6-7CC0-E06206895DB5}"/>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 xmlns:a16="http://schemas.microsoft.com/office/drawing/2014/main" id="{8ACF9D72-7648-9C56-8FD7-723E6A8A9E2E}"/>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0" name="Group 129">
                  <a:extLst>
                    <a:ext uri="{FF2B5EF4-FFF2-40B4-BE49-F238E27FC236}">
                      <a16:creationId xmlns="" xmlns:a16="http://schemas.microsoft.com/office/drawing/2014/main" id="{003C63EB-ABC9-5CFB-A02B-876B5F1C1D6B}"/>
                    </a:ext>
                  </a:extLst>
                </p:cNvPr>
                <p:cNvGrpSpPr/>
                <p:nvPr/>
              </p:nvGrpSpPr>
              <p:grpSpPr>
                <a:xfrm>
                  <a:off x="-2605327" y="4699470"/>
                  <a:ext cx="348698" cy="148770"/>
                  <a:chOff x="2203573" y="4490681"/>
                  <a:chExt cx="348698" cy="148770"/>
                </a:xfrm>
              </p:grpSpPr>
              <p:sp>
                <p:nvSpPr>
                  <p:cNvPr id="137" name="Rectangle 136">
                    <a:extLst>
                      <a:ext uri="{FF2B5EF4-FFF2-40B4-BE49-F238E27FC236}">
                        <a16:creationId xmlns="" xmlns:a16="http://schemas.microsoft.com/office/drawing/2014/main" id="{2424276E-6625-A2D8-BD4F-E28C655D775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 xmlns:a16="http://schemas.microsoft.com/office/drawing/2014/main" id="{ADC1C018-ED11-DB0D-8E8B-518B92FD3D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 xmlns:a16="http://schemas.microsoft.com/office/drawing/2014/main" id="{7C5B352A-8948-AD28-848E-F37C4574FA55}"/>
                    </a:ext>
                  </a:extLst>
                </p:cNvPr>
                <p:cNvGrpSpPr/>
                <p:nvPr/>
              </p:nvGrpSpPr>
              <p:grpSpPr>
                <a:xfrm>
                  <a:off x="-2605327" y="5103800"/>
                  <a:ext cx="348698" cy="148770"/>
                  <a:chOff x="2203573" y="4490681"/>
                  <a:chExt cx="348698" cy="148770"/>
                </a:xfrm>
              </p:grpSpPr>
              <p:sp>
                <p:nvSpPr>
                  <p:cNvPr id="135" name="Rectangle 134">
                    <a:extLst>
                      <a:ext uri="{FF2B5EF4-FFF2-40B4-BE49-F238E27FC236}">
                        <a16:creationId xmlns="" xmlns:a16="http://schemas.microsoft.com/office/drawing/2014/main" id="{61230BA4-A964-BCAC-8FDC-B11BBE1F5BB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 xmlns:a16="http://schemas.microsoft.com/office/drawing/2014/main" id="{D087BEA6-7944-8D7B-C786-8CB1B184753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 xmlns:a16="http://schemas.microsoft.com/office/drawing/2014/main" id="{0075533B-DBE1-813C-E54D-F9F7983337EF}"/>
                    </a:ext>
                  </a:extLst>
                </p:cNvPr>
                <p:cNvGrpSpPr/>
                <p:nvPr/>
              </p:nvGrpSpPr>
              <p:grpSpPr>
                <a:xfrm>
                  <a:off x="-2605327" y="5508130"/>
                  <a:ext cx="348698" cy="148770"/>
                  <a:chOff x="2203573" y="4490681"/>
                  <a:chExt cx="348698" cy="148770"/>
                </a:xfrm>
              </p:grpSpPr>
              <p:sp>
                <p:nvSpPr>
                  <p:cNvPr id="133" name="Rectangle 132">
                    <a:extLst>
                      <a:ext uri="{FF2B5EF4-FFF2-40B4-BE49-F238E27FC236}">
                        <a16:creationId xmlns="" xmlns:a16="http://schemas.microsoft.com/office/drawing/2014/main" id="{C61F5E8A-591E-4375-A39B-E47D6F645B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 xmlns:a16="http://schemas.microsoft.com/office/drawing/2014/main" id="{20F3DEA3-B4F6-E109-9423-08F620A13B1D}"/>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6" name="Group 85">
                <a:extLst>
                  <a:ext uri="{FF2B5EF4-FFF2-40B4-BE49-F238E27FC236}">
                    <a16:creationId xmlns="" xmlns:a16="http://schemas.microsoft.com/office/drawing/2014/main" id="{EF568EB7-CEDB-0711-E9FB-253307CB2368}"/>
                  </a:ext>
                </a:extLst>
              </p:cNvPr>
              <p:cNvGrpSpPr/>
              <p:nvPr/>
            </p:nvGrpSpPr>
            <p:grpSpPr>
              <a:xfrm>
                <a:off x="4179460" y="4432067"/>
                <a:ext cx="731071" cy="1692900"/>
                <a:chOff x="-772683" y="4329325"/>
                <a:chExt cx="731071" cy="1692900"/>
              </a:xfrm>
              <a:solidFill>
                <a:schemeClr val="accent1">
                  <a:lumMod val="75000"/>
                </a:schemeClr>
              </a:solidFill>
            </p:grpSpPr>
            <p:sp>
              <p:nvSpPr>
                <p:cNvPr id="125" name="Rectangle: Top Corners Rounded 237">
                  <a:extLst>
                    <a:ext uri="{FF2B5EF4-FFF2-40B4-BE49-F238E27FC236}">
                      <a16:creationId xmlns="" xmlns:a16="http://schemas.microsoft.com/office/drawing/2014/main" id="{BB73A72A-05B5-5B46-5052-C1C1720FEC2A}"/>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 xmlns:a16="http://schemas.microsoft.com/office/drawing/2014/main" id="{66CBFDF0-961B-6F87-0CEB-795B6256208B}"/>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7" name="Group 86">
                <a:extLst>
                  <a:ext uri="{FF2B5EF4-FFF2-40B4-BE49-F238E27FC236}">
                    <a16:creationId xmlns="" xmlns:a16="http://schemas.microsoft.com/office/drawing/2014/main" id="{E88CC4EC-CE43-5202-36DA-252A2EA0A403}"/>
                  </a:ext>
                </a:extLst>
              </p:cNvPr>
              <p:cNvGrpSpPr/>
              <p:nvPr/>
            </p:nvGrpSpPr>
            <p:grpSpPr>
              <a:xfrm>
                <a:off x="2832087" y="3984940"/>
                <a:ext cx="379603" cy="2139464"/>
                <a:chOff x="-2634905" y="4064178"/>
                <a:chExt cx="379603" cy="2139464"/>
              </a:xfrm>
            </p:grpSpPr>
            <p:sp>
              <p:nvSpPr>
                <p:cNvPr id="113" name="Oval 112">
                  <a:extLst>
                    <a:ext uri="{FF2B5EF4-FFF2-40B4-BE49-F238E27FC236}">
                      <a16:creationId xmlns="" xmlns:a16="http://schemas.microsoft.com/office/drawing/2014/main" id="{41570B06-D520-C987-164A-4FAC1B067E54}"/>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Top Corners Rounded 226">
                  <a:extLst>
                    <a:ext uri="{FF2B5EF4-FFF2-40B4-BE49-F238E27FC236}">
                      <a16:creationId xmlns="" xmlns:a16="http://schemas.microsoft.com/office/drawing/2014/main" id="{71DCD16A-727D-D6AC-B3E9-95C22230CF1C}"/>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 xmlns:a16="http://schemas.microsoft.com/office/drawing/2014/main" id="{42D8B78F-1508-CF7A-1EA3-310BF4C2C5BD}"/>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 xmlns:a16="http://schemas.microsoft.com/office/drawing/2014/main" id="{935309D9-FBB3-CBC3-38E5-074CB72A8F5E}"/>
                    </a:ext>
                  </a:extLst>
                </p:cNvPr>
                <p:cNvGrpSpPr/>
                <p:nvPr/>
              </p:nvGrpSpPr>
              <p:grpSpPr>
                <a:xfrm>
                  <a:off x="-2605327" y="4699470"/>
                  <a:ext cx="348698" cy="148770"/>
                  <a:chOff x="2203573" y="4490681"/>
                  <a:chExt cx="348698" cy="148770"/>
                </a:xfrm>
              </p:grpSpPr>
              <p:sp>
                <p:nvSpPr>
                  <p:cNvPr id="123" name="Rectangle 122">
                    <a:extLst>
                      <a:ext uri="{FF2B5EF4-FFF2-40B4-BE49-F238E27FC236}">
                        <a16:creationId xmlns="" xmlns:a16="http://schemas.microsoft.com/office/drawing/2014/main" id="{8E9E55EC-26F9-A161-E0C0-3DF1E7A1A32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 xmlns:a16="http://schemas.microsoft.com/office/drawing/2014/main" id="{CBF802D4-9266-6FF7-F87D-54BDB22EAA72}"/>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a:extLst>
                    <a:ext uri="{FF2B5EF4-FFF2-40B4-BE49-F238E27FC236}">
                      <a16:creationId xmlns="" xmlns:a16="http://schemas.microsoft.com/office/drawing/2014/main" id="{109EBE4E-9800-A7D8-5C33-64D47FA2D38C}"/>
                    </a:ext>
                  </a:extLst>
                </p:cNvPr>
                <p:cNvGrpSpPr/>
                <p:nvPr/>
              </p:nvGrpSpPr>
              <p:grpSpPr>
                <a:xfrm>
                  <a:off x="-2605327" y="5103800"/>
                  <a:ext cx="348698" cy="148770"/>
                  <a:chOff x="2203573" y="4490681"/>
                  <a:chExt cx="348698" cy="148770"/>
                </a:xfrm>
              </p:grpSpPr>
              <p:sp>
                <p:nvSpPr>
                  <p:cNvPr id="121" name="Rectangle 120">
                    <a:extLst>
                      <a:ext uri="{FF2B5EF4-FFF2-40B4-BE49-F238E27FC236}">
                        <a16:creationId xmlns="" xmlns:a16="http://schemas.microsoft.com/office/drawing/2014/main" id="{F04BC15E-0A8D-E9E8-D411-6B050AF9D6A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 xmlns:a16="http://schemas.microsoft.com/office/drawing/2014/main" id="{46209914-0910-123D-CFF5-C30754F97C68}"/>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8" name="Group 117">
                  <a:extLst>
                    <a:ext uri="{FF2B5EF4-FFF2-40B4-BE49-F238E27FC236}">
                      <a16:creationId xmlns="" xmlns:a16="http://schemas.microsoft.com/office/drawing/2014/main" id="{395E4177-F2C0-9AEC-3764-0D3F357EA2B2}"/>
                    </a:ext>
                  </a:extLst>
                </p:cNvPr>
                <p:cNvGrpSpPr/>
                <p:nvPr/>
              </p:nvGrpSpPr>
              <p:grpSpPr>
                <a:xfrm>
                  <a:off x="-2605327" y="5508130"/>
                  <a:ext cx="348698" cy="148770"/>
                  <a:chOff x="2203573" y="4490681"/>
                  <a:chExt cx="348698" cy="148770"/>
                </a:xfrm>
              </p:grpSpPr>
              <p:sp>
                <p:nvSpPr>
                  <p:cNvPr id="119" name="Rectangle 118">
                    <a:extLst>
                      <a:ext uri="{FF2B5EF4-FFF2-40B4-BE49-F238E27FC236}">
                        <a16:creationId xmlns="" xmlns:a16="http://schemas.microsoft.com/office/drawing/2014/main" id="{6C3905B4-DC3B-1753-BD4E-9C5D753864E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a:extLst>
                      <a:ext uri="{FF2B5EF4-FFF2-40B4-BE49-F238E27FC236}">
                        <a16:creationId xmlns="" xmlns:a16="http://schemas.microsoft.com/office/drawing/2014/main" id="{A64AB57F-81FB-60FD-1693-54848033F0B7}"/>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8" name="Group 87">
                <a:extLst>
                  <a:ext uri="{FF2B5EF4-FFF2-40B4-BE49-F238E27FC236}">
                    <a16:creationId xmlns="" xmlns:a16="http://schemas.microsoft.com/office/drawing/2014/main" id="{69C3BF16-640F-2535-6B91-C7B6040AC472}"/>
                  </a:ext>
                </a:extLst>
              </p:cNvPr>
              <p:cNvGrpSpPr/>
              <p:nvPr/>
            </p:nvGrpSpPr>
            <p:grpSpPr>
              <a:xfrm>
                <a:off x="5129772" y="5474338"/>
                <a:ext cx="1280708" cy="653701"/>
                <a:chOff x="3816127" y="5359816"/>
                <a:chExt cx="615608" cy="653701"/>
              </a:xfrm>
            </p:grpSpPr>
            <p:sp>
              <p:nvSpPr>
                <p:cNvPr id="108" name="Rectangle 107">
                  <a:extLst>
                    <a:ext uri="{FF2B5EF4-FFF2-40B4-BE49-F238E27FC236}">
                      <a16:creationId xmlns="" xmlns:a16="http://schemas.microsoft.com/office/drawing/2014/main" id="{AAF98694-815B-7672-1C2E-335B0052E41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 xmlns:a16="http://schemas.microsoft.com/office/drawing/2014/main" id="{15F90944-AB8F-0727-1E9C-5D2DDE469B6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 xmlns:a16="http://schemas.microsoft.com/office/drawing/2014/main" id="{F1527C3B-A6E8-2592-5584-0DB8587E3612}"/>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 xmlns:a16="http://schemas.microsoft.com/office/drawing/2014/main" id="{2752C426-19FC-52ED-CA21-C31DB46FE442}"/>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a:extLst>
                    <a:ext uri="{FF2B5EF4-FFF2-40B4-BE49-F238E27FC236}">
                      <a16:creationId xmlns="" xmlns:a16="http://schemas.microsoft.com/office/drawing/2014/main" id="{1E506E58-E52C-99EB-D89B-4A877E05941A}"/>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9" name="Right Triangle 88">
                <a:extLst>
                  <a:ext uri="{FF2B5EF4-FFF2-40B4-BE49-F238E27FC236}">
                    <a16:creationId xmlns="" xmlns:a16="http://schemas.microsoft.com/office/drawing/2014/main" id="{D4E52FB5-3544-2C9D-D5E3-7D2172F0FA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ight Triangle 89">
                <a:extLst>
                  <a:ext uri="{FF2B5EF4-FFF2-40B4-BE49-F238E27FC236}">
                    <a16:creationId xmlns="" xmlns:a16="http://schemas.microsoft.com/office/drawing/2014/main" id="{B971A32F-8410-9D92-692E-2758EF56ABEF}"/>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ight Triangle 90">
                <a:extLst>
                  <a:ext uri="{FF2B5EF4-FFF2-40B4-BE49-F238E27FC236}">
                    <a16:creationId xmlns="" xmlns:a16="http://schemas.microsoft.com/office/drawing/2014/main" id="{8230AAA1-D633-A438-5DD1-1147D222686A}"/>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Triangle 91">
                <a:extLst>
                  <a:ext uri="{FF2B5EF4-FFF2-40B4-BE49-F238E27FC236}">
                    <a16:creationId xmlns="" xmlns:a16="http://schemas.microsoft.com/office/drawing/2014/main" id="{181FD548-04EF-E676-77F6-9DC96E6F69A9}"/>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3" name="Group 92">
                <a:extLst>
                  <a:ext uri="{FF2B5EF4-FFF2-40B4-BE49-F238E27FC236}">
                    <a16:creationId xmlns="" xmlns:a16="http://schemas.microsoft.com/office/drawing/2014/main" id="{313D6A03-A608-EE35-CBB5-BF8AAA3B7D4E}"/>
                  </a:ext>
                </a:extLst>
              </p:cNvPr>
              <p:cNvGrpSpPr/>
              <p:nvPr/>
            </p:nvGrpSpPr>
            <p:grpSpPr>
              <a:xfrm>
                <a:off x="3335329" y="4135174"/>
                <a:ext cx="3018505" cy="743102"/>
                <a:chOff x="3247777" y="4135174"/>
                <a:chExt cx="3018505" cy="743102"/>
              </a:xfrm>
            </p:grpSpPr>
            <p:sp>
              <p:nvSpPr>
                <p:cNvPr id="94" name="Rectangle 93">
                  <a:extLst>
                    <a:ext uri="{FF2B5EF4-FFF2-40B4-BE49-F238E27FC236}">
                      <a16:creationId xmlns="" xmlns:a16="http://schemas.microsoft.com/office/drawing/2014/main" id="{EB995950-F2AD-57DF-59C2-B51B00F81C77}"/>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 xmlns:a16="http://schemas.microsoft.com/office/drawing/2014/main" id="{77A99E68-4306-B486-096E-4CE41330ACC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a:extLst>
                    <a:ext uri="{FF2B5EF4-FFF2-40B4-BE49-F238E27FC236}">
                      <a16:creationId xmlns="" xmlns:a16="http://schemas.microsoft.com/office/drawing/2014/main" id="{8A0EB96A-5D41-E4AE-AD2A-B5E56413A2B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 xmlns:a16="http://schemas.microsoft.com/office/drawing/2014/main" id="{EB07BEA8-8333-DB43-43AA-290B9DB0353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 xmlns:a16="http://schemas.microsoft.com/office/drawing/2014/main" id="{78D44C41-3313-0D56-52F2-ED15491CCCBD}"/>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 xmlns:a16="http://schemas.microsoft.com/office/drawing/2014/main" id="{D76C70E8-B7EB-EB89-B82D-9F491E7D4AC4}"/>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 xmlns:a16="http://schemas.microsoft.com/office/drawing/2014/main" id="{6F4E2925-030E-7839-61FC-8F6B73F6D533}"/>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 xmlns:a16="http://schemas.microsoft.com/office/drawing/2014/main" id="{B70CC89D-C87D-912E-019B-7142AAC5536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 xmlns:a16="http://schemas.microsoft.com/office/drawing/2014/main" id="{1E8C0355-C912-3CEB-5C1C-17567E5EFD25}"/>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 xmlns:a16="http://schemas.microsoft.com/office/drawing/2014/main" id="{7F2ED914-DEB6-2608-EB7D-B88A3925E91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 xmlns:a16="http://schemas.microsoft.com/office/drawing/2014/main" id="{F26B99E8-5173-AE06-8D36-5AA16B5BA155}"/>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 xmlns:a16="http://schemas.microsoft.com/office/drawing/2014/main" id="{E77FF614-2555-B14C-A07D-8E865F0EB3F4}"/>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 xmlns:a16="http://schemas.microsoft.com/office/drawing/2014/main" id="{33E9FA5A-9AB6-A2C3-BC0C-20EB6F0AD95A}"/>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 xmlns:a16="http://schemas.microsoft.com/office/drawing/2014/main" id="{66EBD077-8D74-6410-FF82-164CF2007087}"/>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a:extLst>
                <a:ext uri="{FF2B5EF4-FFF2-40B4-BE49-F238E27FC236}">
                  <a16:creationId xmlns="" xmlns:a16="http://schemas.microsoft.com/office/drawing/2014/main" id="{ACEC424B-398D-241C-174A-DE1DA7003C8C}"/>
                </a:ext>
              </a:extLst>
            </p:cNvPr>
            <p:cNvGrpSpPr/>
            <p:nvPr/>
          </p:nvGrpSpPr>
          <p:grpSpPr>
            <a:xfrm>
              <a:off x="6598051" y="1548026"/>
              <a:ext cx="4754685" cy="4580013"/>
              <a:chOff x="7976627" y="1166736"/>
              <a:chExt cx="4754685" cy="4580013"/>
            </a:xfrm>
          </p:grpSpPr>
          <p:grpSp>
            <p:nvGrpSpPr>
              <p:cNvPr id="16" name="Group 15">
                <a:extLst>
                  <a:ext uri="{FF2B5EF4-FFF2-40B4-BE49-F238E27FC236}">
                    <a16:creationId xmlns="" xmlns:a16="http://schemas.microsoft.com/office/drawing/2014/main" id="{7D10F8DA-1246-E164-AE07-04A9041B7936}"/>
                  </a:ext>
                </a:extLst>
              </p:cNvPr>
              <p:cNvGrpSpPr/>
              <p:nvPr/>
            </p:nvGrpSpPr>
            <p:grpSpPr>
              <a:xfrm>
                <a:off x="7976627" y="1574644"/>
                <a:ext cx="1097280" cy="4172105"/>
                <a:chOff x="6599258" y="1944858"/>
                <a:chExt cx="1097280" cy="4172105"/>
              </a:xfrm>
            </p:grpSpPr>
            <p:sp>
              <p:nvSpPr>
                <p:cNvPr id="69" name="Rectangle 68">
                  <a:extLst>
                    <a:ext uri="{FF2B5EF4-FFF2-40B4-BE49-F238E27FC236}">
                      <a16:creationId xmlns="" xmlns:a16="http://schemas.microsoft.com/office/drawing/2014/main" id="{A0639972-F34E-704D-6036-CBDE2B549523}"/>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 xmlns:a16="http://schemas.microsoft.com/office/drawing/2014/main" id="{276A1B3D-6E3D-127C-843E-B74581E3D5F2}"/>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 xmlns:a16="http://schemas.microsoft.com/office/drawing/2014/main" id="{1A8387B3-6F62-6C77-EED4-11671AD3663B}"/>
                    </a:ext>
                  </a:extLst>
                </p:cNvPr>
                <p:cNvGrpSpPr/>
                <p:nvPr/>
              </p:nvGrpSpPr>
              <p:grpSpPr>
                <a:xfrm>
                  <a:off x="6801135" y="1944858"/>
                  <a:ext cx="640082" cy="1722534"/>
                  <a:chOff x="6913575" y="1813492"/>
                  <a:chExt cx="405185" cy="2497948"/>
                </a:xfrm>
              </p:grpSpPr>
              <p:grpSp>
                <p:nvGrpSpPr>
                  <p:cNvPr id="76" name="Group 75">
                    <a:extLst>
                      <a:ext uri="{FF2B5EF4-FFF2-40B4-BE49-F238E27FC236}">
                        <a16:creationId xmlns="" xmlns:a16="http://schemas.microsoft.com/office/drawing/2014/main" id="{77CD28F6-0FFF-C4B8-F651-5757361D6DBB}"/>
                      </a:ext>
                    </a:extLst>
                  </p:cNvPr>
                  <p:cNvGrpSpPr/>
                  <p:nvPr/>
                </p:nvGrpSpPr>
                <p:grpSpPr>
                  <a:xfrm>
                    <a:off x="6913576" y="2297867"/>
                    <a:ext cx="405184" cy="2013573"/>
                    <a:chOff x="2507828" y="1738469"/>
                    <a:chExt cx="405184" cy="214763"/>
                  </a:xfrm>
                </p:grpSpPr>
                <p:sp>
                  <p:nvSpPr>
                    <p:cNvPr id="80" name="Rectangle 79">
                      <a:extLst>
                        <a:ext uri="{FF2B5EF4-FFF2-40B4-BE49-F238E27FC236}">
                          <a16:creationId xmlns="" xmlns:a16="http://schemas.microsoft.com/office/drawing/2014/main" id="{65B25BCA-5DB0-DC59-BAEE-B7ACA9D9A7D0}"/>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 xmlns:a16="http://schemas.microsoft.com/office/drawing/2014/main" id="{49C7D370-E1B8-CDFF-4F97-AD7EAF4C2C3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 xmlns:a16="http://schemas.microsoft.com/office/drawing/2014/main" id="{7AB59B8C-252C-5A59-9937-758D365799C1}"/>
                      </a:ext>
                    </a:extLst>
                  </p:cNvPr>
                  <p:cNvGrpSpPr/>
                  <p:nvPr/>
                </p:nvGrpSpPr>
                <p:grpSpPr>
                  <a:xfrm>
                    <a:off x="6913575" y="1813492"/>
                    <a:ext cx="405184" cy="529407"/>
                    <a:chOff x="2507827" y="1488604"/>
                    <a:chExt cx="405184" cy="348318"/>
                  </a:xfrm>
                </p:grpSpPr>
                <p:sp>
                  <p:nvSpPr>
                    <p:cNvPr id="78" name="Rectangle 77">
                      <a:extLst>
                        <a:ext uri="{FF2B5EF4-FFF2-40B4-BE49-F238E27FC236}">
                          <a16:creationId xmlns="" xmlns:a16="http://schemas.microsoft.com/office/drawing/2014/main" id="{6D832D2C-D583-5B48-1121-BEBAAEDD28B1}"/>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 xmlns:a16="http://schemas.microsoft.com/office/drawing/2014/main" id="{EFEEC942-FC13-4596-5C27-0C12F189BF03}"/>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2" name="Rectangle 71">
                  <a:extLst>
                    <a:ext uri="{FF2B5EF4-FFF2-40B4-BE49-F238E27FC236}">
                      <a16:creationId xmlns="" xmlns:a16="http://schemas.microsoft.com/office/drawing/2014/main" id="{672AD63F-E6D4-FA21-AAE2-198622F00466}"/>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048ABA63-61E5-2EF8-28EA-3018F9F3BC42}"/>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 xmlns:a16="http://schemas.microsoft.com/office/drawing/2014/main" id="{96B2D205-DF97-74E5-645A-0CDC8B126F48}"/>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 xmlns:a16="http://schemas.microsoft.com/office/drawing/2014/main" id="{8B24D842-0B7D-02C0-5C50-F8A9C48E0DAF}"/>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 xmlns:a16="http://schemas.microsoft.com/office/drawing/2014/main" id="{9A8C7DA8-D583-038A-68BC-4EA04BD5BEF4}"/>
                  </a:ext>
                </a:extLst>
              </p:cNvPr>
              <p:cNvGrpSpPr/>
              <p:nvPr/>
            </p:nvGrpSpPr>
            <p:grpSpPr>
              <a:xfrm>
                <a:off x="9073712" y="3504421"/>
                <a:ext cx="3657600" cy="2238823"/>
                <a:chOff x="9073712" y="3504421"/>
                <a:chExt cx="3657600" cy="2238823"/>
              </a:xfrm>
            </p:grpSpPr>
            <p:sp>
              <p:nvSpPr>
                <p:cNvPr id="35" name="Rectangle 34">
                  <a:extLst>
                    <a:ext uri="{FF2B5EF4-FFF2-40B4-BE49-F238E27FC236}">
                      <a16:creationId xmlns="" xmlns:a16="http://schemas.microsoft.com/office/drawing/2014/main" id="{03B85A00-030B-9871-6D46-80573CBD4EE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 xmlns:a16="http://schemas.microsoft.com/office/drawing/2014/main" id="{A2E19308-821F-C395-A9BC-E3481B73B38B}"/>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 xmlns:a16="http://schemas.microsoft.com/office/drawing/2014/main" id="{4849BC85-8465-7DED-6EA5-C96E78FF08A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 xmlns:a16="http://schemas.microsoft.com/office/drawing/2014/main" id="{5408D064-2DD6-1051-AA30-95675F30C192}"/>
                    </a:ext>
                  </a:extLst>
                </p:cNvPr>
                <p:cNvGrpSpPr/>
                <p:nvPr/>
              </p:nvGrpSpPr>
              <p:grpSpPr>
                <a:xfrm>
                  <a:off x="10819673" y="5082143"/>
                  <a:ext cx="770444" cy="653701"/>
                  <a:chOff x="3816127" y="5359816"/>
                  <a:chExt cx="615608" cy="653701"/>
                </a:xfrm>
              </p:grpSpPr>
              <p:sp>
                <p:nvSpPr>
                  <p:cNvPr id="64" name="Rectangle 63">
                    <a:extLst>
                      <a:ext uri="{FF2B5EF4-FFF2-40B4-BE49-F238E27FC236}">
                        <a16:creationId xmlns="" xmlns:a16="http://schemas.microsoft.com/office/drawing/2014/main" id="{83423C4F-59C3-8E73-FCB4-2D1E7C453DD5}"/>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a:extLst>
                      <a:ext uri="{FF2B5EF4-FFF2-40B4-BE49-F238E27FC236}">
                        <a16:creationId xmlns="" xmlns:a16="http://schemas.microsoft.com/office/drawing/2014/main" id="{7EA50753-4CA1-1FA4-FF9F-81E3A1C2C23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 xmlns:a16="http://schemas.microsoft.com/office/drawing/2014/main" id="{08DFCA16-0871-4314-BA15-211C54CF578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 xmlns:a16="http://schemas.microsoft.com/office/drawing/2014/main" id="{48884625-7A60-33B8-104E-25C7B74F2997}"/>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 xmlns:a16="http://schemas.microsoft.com/office/drawing/2014/main" id="{9E77A078-6183-BDEC-F47E-403251EA5C3E}"/>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 xmlns:a16="http://schemas.microsoft.com/office/drawing/2014/main" id="{EBB6CFA0-8B76-F7C2-A685-8C3675FC0960}"/>
                    </a:ext>
                  </a:extLst>
                </p:cNvPr>
                <p:cNvGrpSpPr/>
                <p:nvPr/>
              </p:nvGrpSpPr>
              <p:grpSpPr>
                <a:xfrm>
                  <a:off x="11733059" y="5082143"/>
                  <a:ext cx="770444" cy="653701"/>
                  <a:chOff x="3816127" y="5359816"/>
                  <a:chExt cx="615608" cy="653701"/>
                </a:xfrm>
              </p:grpSpPr>
              <p:sp>
                <p:nvSpPr>
                  <p:cNvPr id="59" name="Rectangle 58">
                    <a:extLst>
                      <a:ext uri="{FF2B5EF4-FFF2-40B4-BE49-F238E27FC236}">
                        <a16:creationId xmlns="" xmlns:a16="http://schemas.microsoft.com/office/drawing/2014/main" id="{49D65DA6-EE6B-7160-23BC-B718FCC225ED}"/>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 xmlns:a16="http://schemas.microsoft.com/office/drawing/2014/main" id="{80EC6DC6-72E8-62B5-ADDB-5C211C4F89C9}"/>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 xmlns:a16="http://schemas.microsoft.com/office/drawing/2014/main" id="{41CC095C-A3DA-9EDE-687A-2C29091B92C5}"/>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 xmlns:a16="http://schemas.microsoft.com/office/drawing/2014/main" id="{74B018DB-6248-2337-6FBF-9772AE029FAA}"/>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 xmlns:a16="http://schemas.microsoft.com/office/drawing/2014/main" id="{83E217B1-4F7D-55D6-05F7-C6656409FC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 xmlns:a16="http://schemas.microsoft.com/office/drawing/2014/main" id="{92B295CA-8841-DA83-6E6D-D6AAB1E74CD9}"/>
                    </a:ext>
                  </a:extLst>
                </p:cNvPr>
                <p:cNvGrpSpPr/>
                <p:nvPr/>
              </p:nvGrpSpPr>
              <p:grpSpPr>
                <a:xfrm>
                  <a:off x="9420733" y="4325657"/>
                  <a:ext cx="3057417" cy="144298"/>
                  <a:chOff x="9420733" y="4325657"/>
                  <a:chExt cx="3057417" cy="144298"/>
                </a:xfrm>
              </p:grpSpPr>
              <p:sp>
                <p:nvSpPr>
                  <p:cNvPr id="51" name="Rectangle 50">
                    <a:extLst>
                      <a:ext uri="{FF2B5EF4-FFF2-40B4-BE49-F238E27FC236}">
                        <a16:creationId xmlns="" xmlns:a16="http://schemas.microsoft.com/office/drawing/2014/main" id="{CFCEDD0C-BF73-06B6-23F1-4B0301CBF64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 xmlns:a16="http://schemas.microsoft.com/office/drawing/2014/main" id="{DB46164B-CCB2-CB0E-7560-4432F3E857D8}"/>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 xmlns:a16="http://schemas.microsoft.com/office/drawing/2014/main" id="{7EB8B93B-8BAA-A26A-A87F-02B04DD958B9}"/>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 xmlns:a16="http://schemas.microsoft.com/office/drawing/2014/main" id="{39D45864-C17A-AA3F-6C79-A58DC0A430E1}"/>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 xmlns:a16="http://schemas.microsoft.com/office/drawing/2014/main" id="{E6A89623-B038-A6ED-72EA-23572FB3FA25}"/>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 xmlns:a16="http://schemas.microsoft.com/office/drawing/2014/main" id="{AE1433F6-6B05-0EC6-0FBC-1426366F2924}"/>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 xmlns:a16="http://schemas.microsoft.com/office/drawing/2014/main" id="{6F1A8972-7A55-D2D6-AB53-558A0FCADAC5}"/>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 xmlns:a16="http://schemas.microsoft.com/office/drawing/2014/main" id="{2DEDCA6C-8AF3-81D4-A5CB-D403C2C3D5B0}"/>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 xmlns:a16="http://schemas.microsoft.com/office/drawing/2014/main" id="{75074DF1-A87F-CF60-8B2D-DA137CCEA335}"/>
                    </a:ext>
                  </a:extLst>
                </p:cNvPr>
                <p:cNvGrpSpPr/>
                <p:nvPr/>
              </p:nvGrpSpPr>
              <p:grpSpPr>
                <a:xfrm>
                  <a:off x="9420733" y="4686474"/>
                  <a:ext cx="1022774" cy="743102"/>
                  <a:chOff x="5243508" y="4135174"/>
                  <a:chExt cx="1022774" cy="743102"/>
                </a:xfrm>
              </p:grpSpPr>
              <p:sp>
                <p:nvSpPr>
                  <p:cNvPr id="42" name="Rectangle 41">
                    <a:extLst>
                      <a:ext uri="{FF2B5EF4-FFF2-40B4-BE49-F238E27FC236}">
                        <a16:creationId xmlns="" xmlns:a16="http://schemas.microsoft.com/office/drawing/2014/main" id="{7857B54A-05C9-892E-DFE3-62CA1A107C7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 xmlns:a16="http://schemas.microsoft.com/office/drawing/2014/main" id="{D1F316EA-F777-4D35-4437-C95BAF12F7D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 xmlns:a16="http://schemas.microsoft.com/office/drawing/2014/main" id="{28AD7545-6627-907E-53C5-FD01425D314F}"/>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 xmlns:a16="http://schemas.microsoft.com/office/drawing/2014/main" id="{53AAA6F3-80A5-FA64-67ED-665B081C26F6}"/>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 xmlns:a16="http://schemas.microsoft.com/office/drawing/2014/main" id="{F8FC47AF-3ADD-C73E-AEB1-9F06EEF5C6D6}"/>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 xmlns:a16="http://schemas.microsoft.com/office/drawing/2014/main" id="{C1DA96C5-23C0-DE60-B0A2-23EADF382E5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 xmlns:a16="http://schemas.microsoft.com/office/drawing/2014/main" id="{7E9C51A2-509B-BF73-2F7B-83FCC1D8C834}"/>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 xmlns:a16="http://schemas.microsoft.com/office/drawing/2014/main" id="{D7F33925-BEA8-EB4B-5805-54034EB6A31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 xmlns:a16="http://schemas.microsoft.com/office/drawing/2014/main" id="{96472EE2-CC65-870F-098B-1CA0ECCF329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8" name="Group 17">
                <a:extLst>
                  <a:ext uri="{FF2B5EF4-FFF2-40B4-BE49-F238E27FC236}">
                    <a16:creationId xmlns="" xmlns:a16="http://schemas.microsoft.com/office/drawing/2014/main" id="{92BE933C-9A64-985F-1DF6-189F81B789F0}"/>
                  </a:ext>
                </a:extLst>
              </p:cNvPr>
              <p:cNvGrpSpPr/>
              <p:nvPr/>
            </p:nvGrpSpPr>
            <p:grpSpPr>
              <a:xfrm>
                <a:off x="9277830" y="1166736"/>
                <a:ext cx="2250191" cy="2344826"/>
                <a:chOff x="9277830" y="1166736"/>
                <a:chExt cx="2250191" cy="2344826"/>
              </a:xfrm>
            </p:grpSpPr>
            <p:grpSp>
              <p:nvGrpSpPr>
                <p:cNvPr id="19" name="Group 18">
                  <a:extLst>
                    <a:ext uri="{FF2B5EF4-FFF2-40B4-BE49-F238E27FC236}">
                      <a16:creationId xmlns="" xmlns:a16="http://schemas.microsoft.com/office/drawing/2014/main" id="{A023CD6D-520C-BEE4-C61F-1534CF1E25FE}"/>
                    </a:ext>
                  </a:extLst>
                </p:cNvPr>
                <p:cNvGrpSpPr/>
                <p:nvPr/>
              </p:nvGrpSpPr>
              <p:grpSpPr>
                <a:xfrm>
                  <a:off x="9830401" y="2180121"/>
                  <a:ext cx="731071" cy="1326166"/>
                  <a:chOff x="-772683" y="4329325"/>
                  <a:chExt cx="731071" cy="1692900"/>
                </a:xfrm>
              </p:grpSpPr>
              <p:sp>
                <p:nvSpPr>
                  <p:cNvPr id="33" name="Rectangle: Top Corners Rounded 145">
                    <a:extLst>
                      <a:ext uri="{FF2B5EF4-FFF2-40B4-BE49-F238E27FC236}">
                        <a16:creationId xmlns="" xmlns:a16="http://schemas.microsoft.com/office/drawing/2014/main" id="{4AED0166-CC7B-5D85-2402-2C8325E110CA}"/>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 xmlns:a16="http://schemas.microsoft.com/office/drawing/2014/main" id="{E9210EB0-1804-1298-456B-474693199EB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 xmlns:a16="http://schemas.microsoft.com/office/drawing/2014/main" id="{FEEDC4AB-59AF-210C-C782-C738092AB25F}"/>
                    </a:ext>
                  </a:extLst>
                </p:cNvPr>
                <p:cNvGrpSpPr/>
                <p:nvPr/>
              </p:nvGrpSpPr>
              <p:grpSpPr>
                <a:xfrm>
                  <a:off x="10796950" y="2179890"/>
                  <a:ext cx="731071" cy="1326166"/>
                  <a:chOff x="-772683" y="4329325"/>
                  <a:chExt cx="731071" cy="1692900"/>
                </a:xfrm>
              </p:grpSpPr>
              <p:sp>
                <p:nvSpPr>
                  <p:cNvPr id="31" name="Rectangle: Top Corners Rounded 143">
                    <a:extLst>
                      <a:ext uri="{FF2B5EF4-FFF2-40B4-BE49-F238E27FC236}">
                        <a16:creationId xmlns="" xmlns:a16="http://schemas.microsoft.com/office/drawing/2014/main" id="{8FB6F926-8D8D-B2E4-C39E-1E1A9D1BB95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 xmlns:a16="http://schemas.microsoft.com/office/drawing/2014/main" id="{78A3910A-EB0C-CEA0-CC2C-F9A45AC5C867}"/>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3AAF05A4-26E8-1C65-081B-7FCBB563E48D}"/>
                    </a:ext>
                  </a:extLst>
                </p:cNvPr>
                <p:cNvGrpSpPr/>
                <p:nvPr/>
              </p:nvGrpSpPr>
              <p:grpSpPr>
                <a:xfrm>
                  <a:off x="9277830" y="1166736"/>
                  <a:ext cx="424922" cy="2344826"/>
                  <a:chOff x="9277830" y="1166736"/>
                  <a:chExt cx="424922" cy="2344826"/>
                </a:xfrm>
              </p:grpSpPr>
              <p:grpSp>
                <p:nvGrpSpPr>
                  <p:cNvPr id="25" name="Group 24">
                    <a:extLst>
                      <a:ext uri="{FF2B5EF4-FFF2-40B4-BE49-F238E27FC236}">
                        <a16:creationId xmlns="" xmlns:a16="http://schemas.microsoft.com/office/drawing/2014/main" id="{F7E711B2-CE98-7E25-0411-3CDB9DFA8C48}"/>
                      </a:ext>
                    </a:extLst>
                  </p:cNvPr>
                  <p:cNvGrpSpPr/>
                  <p:nvPr/>
                </p:nvGrpSpPr>
                <p:grpSpPr>
                  <a:xfrm>
                    <a:off x="9277830" y="1497989"/>
                    <a:ext cx="424922" cy="2013573"/>
                    <a:chOff x="2507828" y="1767064"/>
                    <a:chExt cx="424922" cy="214763"/>
                  </a:xfrm>
                </p:grpSpPr>
                <p:sp>
                  <p:nvSpPr>
                    <p:cNvPr id="29" name="Rectangle 28">
                      <a:extLst>
                        <a:ext uri="{FF2B5EF4-FFF2-40B4-BE49-F238E27FC236}">
                          <a16:creationId xmlns="" xmlns:a16="http://schemas.microsoft.com/office/drawing/2014/main" id="{E3FC5136-79BF-E7EC-1AE1-2331CA1B6025}"/>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 xmlns:a16="http://schemas.microsoft.com/office/drawing/2014/main" id="{21269E1D-08AA-96D9-1E9B-39811C8919F9}"/>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 xmlns:a16="http://schemas.microsoft.com/office/drawing/2014/main" id="{52E0413F-7A93-4B55-2616-1B80EDC176D0}"/>
                      </a:ext>
                    </a:extLst>
                  </p:cNvPr>
                  <p:cNvGrpSpPr/>
                  <p:nvPr/>
                </p:nvGrpSpPr>
                <p:grpSpPr>
                  <a:xfrm>
                    <a:off x="9277830" y="1166736"/>
                    <a:ext cx="424922" cy="407911"/>
                    <a:chOff x="2507828" y="1767064"/>
                    <a:chExt cx="424922" cy="268381"/>
                  </a:xfrm>
                </p:grpSpPr>
                <p:sp>
                  <p:nvSpPr>
                    <p:cNvPr id="27" name="Rectangle 26">
                      <a:extLst>
                        <a:ext uri="{FF2B5EF4-FFF2-40B4-BE49-F238E27FC236}">
                          <a16:creationId xmlns="" xmlns:a16="http://schemas.microsoft.com/office/drawing/2014/main" id="{CB4CE3E4-E621-2FD2-2678-3EE5076FFB8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 xmlns:a16="http://schemas.microsoft.com/office/drawing/2014/main" id="{B92C654B-B575-BE5A-84EE-AD049D720FAA}"/>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 name="Rectangle 21">
                  <a:extLst>
                    <a:ext uri="{FF2B5EF4-FFF2-40B4-BE49-F238E27FC236}">
                      <a16:creationId xmlns="" xmlns:a16="http://schemas.microsoft.com/office/drawing/2014/main" id="{2B33DF6F-D305-E74B-86A7-43F8080A80B9}"/>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 xmlns:a16="http://schemas.microsoft.com/office/drawing/2014/main" id="{AD71D2B8-DECC-65F3-CEF5-1DD36B52DD85}"/>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 xmlns:a16="http://schemas.microsoft.com/office/drawing/2014/main" id="{B271CC41-082E-134E-A7AE-48C17FF28F18}"/>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41" name="Group 140">
            <a:extLst>
              <a:ext uri="{FF2B5EF4-FFF2-40B4-BE49-F238E27FC236}">
                <a16:creationId xmlns="" xmlns:a16="http://schemas.microsoft.com/office/drawing/2014/main" id="{747C36B0-92E6-8670-CB20-F4516B6F2D1C}"/>
              </a:ext>
            </a:extLst>
          </p:cNvPr>
          <p:cNvGrpSpPr/>
          <p:nvPr/>
        </p:nvGrpSpPr>
        <p:grpSpPr>
          <a:xfrm>
            <a:off x="33971" y="5119116"/>
            <a:ext cx="4221784" cy="1738883"/>
            <a:chOff x="2141211" y="1548026"/>
            <a:chExt cx="9211525" cy="4580013"/>
          </a:xfrm>
        </p:grpSpPr>
        <p:grpSp>
          <p:nvGrpSpPr>
            <p:cNvPr id="142" name="Group 141">
              <a:extLst>
                <a:ext uri="{FF2B5EF4-FFF2-40B4-BE49-F238E27FC236}">
                  <a16:creationId xmlns="" xmlns:a16="http://schemas.microsoft.com/office/drawing/2014/main" id="{51F0D498-304E-31E5-9D1D-BD1425145459}"/>
                </a:ext>
              </a:extLst>
            </p:cNvPr>
            <p:cNvGrpSpPr/>
            <p:nvPr/>
          </p:nvGrpSpPr>
          <p:grpSpPr>
            <a:xfrm>
              <a:off x="2141211" y="2961574"/>
              <a:ext cx="4458905" cy="3166465"/>
              <a:chOff x="2141211" y="2961574"/>
              <a:chExt cx="4458905" cy="3166465"/>
            </a:xfrm>
          </p:grpSpPr>
          <p:grpSp>
            <p:nvGrpSpPr>
              <p:cNvPr id="210" name="Group 209">
                <a:extLst>
                  <a:ext uri="{FF2B5EF4-FFF2-40B4-BE49-F238E27FC236}">
                    <a16:creationId xmlns="" xmlns:a16="http://schemas.microsoft.com/office/drawing/2014/main" id="{CCF3D046-43F7-2871-1723-E331E9EA8065}"/>
                  </a:ext>
                </a:extLst>
              </p:cNvPr>
              <p:cNvGrpSpPr/>
              <p:nvPr/>
            </p:nvGrpSpPr>
            <p:grpSpPr>
              <a:xfrm>
                <a:off x="2141211" y="3646500"/>
                <a:ext cx="4458905" cy="2481539"/>
                <a:chOff x="2049404" y="3512503"/>
                <a:chExt cx="4458905" cy="2481539"/>
              </a:xfrm>
            </p:grpSpPr>
            <p:sp>
              <p:nvSpPr>
                <p:cNvPr id="267" name="Rectangle 266">
                  <a:extLst>
                    <a:ext uri="{FF2B5EF4-FFF2-40B4-BE49-F238E27FC236}">
                      <a16:creationId xmlns="" xmlns:a16="http://schemas.microsoft.com/office/drawing/2014/main" id="{04F51877-2653-3905-0E04-3E1451EBF67D}"/>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8" name="Rectangle 267">
                  <a:extLst>
                    <a:ext uri="{FF2B5EF4-FFF2-40B4-BE49-F238E27FC236}">
                      <a16:creationId xmlns="" xmlns:a16="http://schemas.microsoft.com/office/drawing/2014/main" id="{F3F6F0A5-9350-9886-DF0D-E24FB1CFBCE4}"/>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1" name="Rectangle: Top Corners Rounded 195">
                <a:extLst>
                  <a:ext uri="{FF2B5EF4-FFF2-40B4-BE49-F238E27FC236}">
                    <a16:creationId xmlns="" xmlns:a16="http://schemas.microsoft.com/office/drawing/2014/main" id="{36C83987-FEDD-8FB7-741E-0EBED445CD1A}"/>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Rectangle 211">
                <a:extLst>
                  <a:ext uri="{FF2B5EF4-FFF2-40B4-BE49-F238E27FC236}">
                    <a16:creationId xmlns="" xmlns:a16="http://schemas.microsoft.com/office/drawing/2014/main" id="{7CE64673-A230-CFEE-9B12-2C1C20E2AD67}"/>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3" name="Group 212">
                <a:extLst>
                  <a:ext uri="{FF2B5EF4-FFF2-40B4-BE49-F238E27FC236}">
                    <a16:creationId xmlns="" xmlns:a16="http://schemas.microsoft.com/office/drawing/2014/main" id="{35CB219F-29FC-A1A2-29DC-2A7CA88EB01C}"/>
                  </a:ext>
                </a:extLst>
              </p:cNvPr>
              <p:cNvGrpSpPr/>
              <p:nvPr/>
            </p:nvGrpSpPr>
            <p:grpSpPr>
              <a:xfrm>
                <a:off x="2317238" y="3976797"/>
                <a:ext cx="379603" cy="2139464"/>
                <a:chOff x="-2634905" y="4064178"/>
                <a:chExt cx="379603" cy="2139464"/>
              </a:xfrm>
            </p:grpSpPr>
            <p:sp>
              <p:nvSpPr>
                <p:cNvPr id="255" name="Oval 254">
                  <a:extLst>
                    <a:ext uri="{FF2B5EF4-FFF2-40B4-BE49-F238E27FC236}">
                      <a16:creationId xmlns="" xmlns:a16="http://schemas.microsoft.com/office/drawing/2014/main" id="{52ACFADD-4517-1A4C-F900-A65D53686ECF}"/>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 name="Rectangle: Top Corners Rounded 240">
                  <a:extLst>
                    <a:ext uri="{FF2B5EF4-FFF2-40B4-BE49-F238E27FC236}">
                      <a16:creationId xmlns="" xmlns:a16="http://schemas.microsoft.com/office/drawing/2014/main" id="{5137E847-FE3F-1E60-E516-43F6A268D79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Rectangle 256">
                  <a:extLst>
                    <a:ext uri="{FF2B5EF4-FFF2-40B4-BE49-F238E27FC236}">
                      <a16:creationId xmlns="" xmlns:a16="http://schemas.microsoft.com/office/drawing/2014/main" id="{682E493E-6EFC-2AB6-BC01-8D2C4F6702E7}"/>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8" name="Group 257">
                  <a:extLst>
                    <a:ext uri="{FF2B5EF4-FFF2-40B4-BE49-F238E27FC236}">
                      <a16:creationId xmlns="" xmlns:a16="http://schemas.microsoft.com/office/drawing/2014/main" id="{F5916860-4D74-59D4-D211-C1463356EF1B}"/>
                    </a:ext>
                  </a:extLst>
                </p:cNvPr>
                <p:cNvGrpSpPr/>
                <p:nvPr/>
              </p:nvGrpSpPr>
              <p:grpSpPr>
                <a:xfrm>
                  <a:off x="-2605327" y="4699470"/>
                  <a:ext cx="348698" cy="148770"/>
                  <a:chOff x="2203573" y="4490681"/>
                  <a:chExt cx="348698" cy="148770"/>
                </a:xfrm>
              </p:grpSpPr>
              <p:sp>
                <p:nvSpPr>
                  <p:cNvPr id="265" name="Rectangle 264">
                    <a:extLst>
                      <a:ext uri="{FF2B5EF4-FFF2-40B4-BE49-F238E27FC236}">
                        <a16:creationId xmlns="" xmlns:a16="http://schemas.microsoft.com/office/drawing/2014/main" id="{B0BC35C5-369A-F4BE-9876-EC4586D1B482}"/>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Rectangle 265">
                    <a:extLst>
                      <a:ext uri="{FF2B5EF4-FFF2-40B4-BE49-F238E27FC236}">
                        <a16:creationId xmlns="" xmlns:a16="http://schemas.microsoft.com/office/drawing/2014/main" id="{86562B61-1B8C-8348-AE22-722F3B05C65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9" name="Group 258">
                  <a:extLst>
                    <a:ext uri="{FF2B5EF4-FFF2-40B4-BE49-F238E27FC236}">
                      <a16:creationId xmlns="" xmlns:a16="http://schemas.microsoft.com/office/drawing/2014/main" id="{9D6A2A8C-AB88-AF55-76E9-6E26D8BCCB10}"/>
                    </a:ext>
                  </a:extLst>
                </p:cNvPr>
                <p:cNvGrpSpPr/>
                <p:nvPr/>
              </p:nvGrpSpPr>
              <p:grpSpPr>
                <a:xfrm>
                  <a:off x="-2605327" y="5103800"/>
                  <a:ext cx="348698" cy="148770"/>
                  <a:chOff x="2203573" y="4490681"/>
                  <a:chExt cx="348698" cy="148770"/>
                </a:xfrm>
              </p:grpSpPr>
              <p:sp>
                <p:nvSpPr>
                  <p:cNvPr id="263" name="Rectangle 262">
                    <a:extLst>
                      <a:ext uri="{FF2B5EF4-FFF2-40B4-BE49-F238E27FC236}">
                        <a16:creationId xmlns="" xmlns:a16="http://schemas.microsoft.com/office/drawing/2014/main" id="{C7200FEA-B08A-25C4-C15C-AF7F01A1173F}"/>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4" name="Rectangle 263">
                    <a:extLst>
                      <a:ext uri="{FF2B5EF4-FFF2-40B4-BE49-F238E27FC236}">
                        <a16:creationId xmlns="" xmlns:a16="http://schemas.microsoft.com/office/drawing/2014/main" id="{B5623B75-A90D-DDA1-4E05-B2F8B89934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0" name="Group 259">
                  <a:extLst>
                    <a:ext uri="{FF2B5EF4-FFF2-40B4-BE49-F238E27FC236}">
                      <a16:creationId xmlns="" xmlns:a16="http://schemas.microsoft.com/office/drawing/2014/main" id="{FFBA286F-9C43-6B83-432F-F615D0D63F80}"/>
                    </a:ext>
                  </a:extLst>
                </p:cNvPr>
                <p:cNvGrpSpPr/>
                <p:nvPr/>
              </p:nvGrpSpPr>
              <p:grpSpPr>
                <a:xfrm>
                  <a:off x="-2605327" y="5508130"/>
                  <a:ext cx="348698" cy="148770"/>
                  <a:chOff x="2203573" y="4490681"/>
                  <a:chExt cx="348698" cy="148770"/>
                </a:xfrm>
              </p:grpSpPr>
              <p:sp>
                <p:nvSpPr>
                  <p:cNvPr id="261" name="Rectangle 260">
                    <a:extLst>
                      <a:ext uri="{FF2B5EF4-FFF2-40B4-BE49-F238E27FC236}">
                        <a16:creationId xmlns="" xmlns:a16="http://schemas.microsoft.com/office/drawing/2014/main" id="{FDAC9D41-8170-B45A-1D84-CBDADB349B2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Rectangle 261">
                    <a:extLst>
                      <a:ext uri="{FF2B5EF4-FFF2-40B4-BE49-F238E27FC236}">
                        <a16:creationId xmlns="" xmlns:a16="http://schemas.microsoft.com/office/drawing/2014/main" id="{F926A9EE-8261-8582-04CB-241A2975129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4" name="Group 213">
                <a:extLst>
                  <a:ext uri="{FF2B5EF4-FFF2-40B4-BE49-F238E27FC236}">
                    <a16:creationId xmlns="" xmlns:a16="http://schemas.microsoft.com/office/drawing/2014/main" id="{C148B8EC-69E6-CC94-51EB-F645ACF9F334}"/>
                  </a:ext>
                </a:extLst>
              </p:cNvPr>
              <p:cNvGrpSpPr/>
              <p:nvPr/>
            </p:nvGrpSpPr>
            <p:grpSpPr>
              <a:xfrm>
                <a:off x="4179460" y="4432067"/>
                <a:ext cx="731071" cy="1692900"/>
                <a:chOff x="-772683" y="4329325"/>
                <a:chExt cx="731071" cy="1692900"/>
              </a:xfrm>
              <a:solidFill>
                <a:schemeClr val="accent1">
                  <a:lumMod val="75000"/>
                </a:schemeClr>
              </a:solidFill>
            </p:grpSpPr>
            <p:sp>
              <p:nvSpPr>
                <p:cNvPr id="253" name="Rectangle: Top Corners Rounded 237">
                  <a:extLst>
                    <a:ext uri="{FF2B5EF4-FFF2-40B4-BE49-F238E27FC236}">
                      <a16:creationId xmlns="" xmlns:a16="http://schemas.microsoft.com/office/drawing/2014/main" id="{E310CFE1-68D0-3587-FB9A-EFC693442FB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Rectangle 253">
                  <a:extLst>
                    <a:ext uri="{FF2B5EF4-FFF2-40B4-BE49-F238E27FC236}">
                      <a16:creationId xmlns="" xmlns:a16="http://schemas.microsoft.com/office/drawing/2014/main" id="{4283821E-8D34-B0B4-F95B-03352015E836}"/>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5" name="Group 214">
                <a:extLst>
                  <a:ext uri="{FF2B5EF4-FFF2-40B4-BE49-F238E27FC236}">
                    <a16:creationId xmlns="" xmlns:a16="http://schemas.microsoft.com/office/drawing/2014/main" id="{E033076D-0C49-DC4F-66B2-673FFBA7BD8C}"/>
                  </a:ext>
                </a:extLst>
              </p:cNvPr>
              <p:cNvGrpSpPr/>
              <p:nvPr/>
            </p:nvGrpSpPr>
            <p:grpSpPr>
              <a:xfrm>
                <a:off x="2832087" y="3984940"/>
                <a:ext cx="379603" cy="2139464"/>
                <a:chOff x="-2634905" y="4064178"/>
                <a:chExt cx="379603" cy="2139464"/>
              </a:xfrm>
            </p:grpSpPr>
            <p:sp>
              <p:nvSpPr>
                <p:cNvPr id="241" name="Oval 240">
                  <a:extLst>
                    <a:ext uri="{FF2B5EF4-FFF2-40B4-BE49-F238E27FC236}">
                      <a16:creationId xmlns="" xmlns:a16="http://schemas.microsoft.com/office/drawing/2014/main" id="{DD551881-B1C5-8613-3DBF-80F8F8D7A6F9}"/>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Top Corners Rounded 226">
                  <a:extLst>
                    <a:ext uri="{FF2B5EF4-FFF2-40B4-BE49-F238E27FC236}">
                      <a16:creationId xmlns="" xmlns:a16="http://schemas.microsoft.com/office/drawing/2014/main" id="{85ED67ED-48B3-C299-C602-09C982F98908}"/>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 xmlns:a16="http://schemas.microsoft.com/office/drawing/2014/main" id="{C03960D0-4830-93A7-420E-ABD6E556DDC5}"/>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 xmlns:a16="http://schemas.microsoft.com/office/drawing/2014/main" id="{8FC0553E-4DB8-FB91-F7FB-DE44216E7502}"/>
                    </a:ext>
                  </a:extLst>
                </p:cNvPr>
                <p:cNvGrpSpPr/>
                <p:nvPr/>
              </p:nvGrpSpPr>
              <p:grpSpPr>
                <a:xfrm>
                  <a:off x="-2605327" y="4699470"/>
                  <a:ext cx="348698" cy="148770"/>
                  <a:chOff x="2203573" y="4490681"/>
                  <a:chExt cx="348698" cy="148770"/>
                </a:xfrm>
              </p:grpSpPr>
              <p:sp>
                <p:nvSpPr>
                  <p:cNvPr id="251" name="Rectangle 250">
                    <a:extLst>
                      <a:ext uri="{FF2B5EF4-FFF2-40B4-BE49-F238E27FC236}">
                        <a16:creationId xmlns="" xmlns:a16="http://schemas.microsoft.com/office/drawing/2014/main" id="{6A32BB86-2374-9299-1208-073D3FBC8D68}"/>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Rectangle 251">
                    <a:extLst>
                      <a:ext uri="{FF2B5EF4-FFF2-40B4-BE49-F238E27FC236}">
                        <a16:creationId xmlns="" xmlns:a16="http://schemas.microsoft.com/office/drawing/2014/main" id="{0380BB69-900D-A8D8-6360-E846C68F01E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5" name="Group 244">
                  <a:extLst>
                    <a:ext uri="{FF2B5EF4-FFF2-40B4-BE49-F238E27FC236}">
                      <a16:creationId xmlns="" xmlns:a16="http://schemas.microsoft.com/office/drawing/2014/main" id="{CE2405B7-3A4D-4BC2-4D94-F89E17CA9886}"/>
                    </a:ext>
                  </a:extLst>
                </p:cNvPr>
                <p:cNvGrpSpPr/>
                <p:nvPr/>
              </p:nvGrpSpPr>
              <p:grpSpPr>
                <a:xfrm>
                  <a:off x="-2605327" y="5103800"/>
                  <a:ext cx="348698" cy="148770"/>
                  <a:chOff x="2203573" y="4490681"/>
                  <a:chExt cx="348698" cy="148770"/>
                </a:xfrm>
              </p:grpSpPr>
              <p:sp>
                <p:nvSpPr>
                  <p:cNvPr id="249" name="Rectangle 248">
                    <a:extLst>
                      <a:ext uri="{FF2B5EF4-FFF2-40B4-BE49-F238E27FC236}">
                        <a16:creationId xmlns="" xmlns:a16="http://schemas.microsoft.com/office/drawing/2014/main" id="{50FB6024-33B1-79AB-E9B3-B8D1AE162717}"/>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 xmlns:a16="http://schemas.microsoft.com/office/drawing/2014/main" id="{25B30700-5867-14AA-D53B-1D9D474478CA}"/>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 xmlns:a16="http://schemas.microsoft.com/office/drawing/2014/main" id="{93EBBBDB-1035-259E-A180-0F0C992AAF9B}"/>
                    </a:ext>
                  </a:extLst>
                </p:cNvPr>
                <p:cNvGrpSpPr/>
                <p:nvPr/>
              </p:nvGrpSpPr>
              <p:grpSpPr>
                <a:xfrm>
                  <a:off x="-2605327" y="5508130"/>
                  <a:ext cx="348698" cy="148770"/>
                  <a:chOff x="2203573" y="4490681"/>
                  <a:chExt cx="348698" cy="148770"/>
                </a:xfrm>
              </p:grpSpPr>
              <p:sp>
                <p:nvSpPr>
                  <p:cNvPr id="247" name="Rectangle 246">
                    <a:extLst>
                      <a:ext uri="{FF2B5EF4-FFF2-40B4-BE49-F238E27FC236}">
                        <a16:creationId xmlns="" xmlns:a16="http://schemas.microsoft.com/office/drawing/2014/main" id="{E5161F75-C551-725F-9674-4E5753A74A3A}"/>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 xmlns:a16="http://schemas.microsoft.com/office/drawing/2014/main" id="{EFBA2C85-2238-AE33-0D00-94A06CB49F0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16" name="Group 215">
                <a:extLst>
                  <a:ext uri="{FF2B5EF4-FFF2-40B4-BE49-F238E27FC236}">
                    <a16:creationId xmlns="" xmlns:a16="http://schemas.microsoft.com/office/drawing/2014/main" id="{4D3BAF06-D6C7-778D-0D00-729DCE058DE8}"/>
                  </a:ext>
                </a:extLst>
              </p:cNvPr>
              <p:cNvGrpSpPr/>
              <p:nvPr/>
            </p:nvGrpSpPr>
            <p:grpSpPr>
              <a:xfrm>
                <a:off x="5129772" y="5474338"/>
                <a:ext cx="1280708" cy="653701"/>
                <a:chOff x="3816127" y="5359816"/>
                <a:chExt cx="615608" cy="653701"/>
              </a:xfrm>
            </p:grpSpPr>
            <p:sp>
              <p:nvSpPr>
                <p:cNvPr id="236" name="Rectangle 235">
                  <a:extLst>
                    <a:ext uri="{FF2B5EF4-FFF2-40B4-BE49-F238E27FC236}">
                      <a16:creationId xmlns="" xmlns:a16="http://schemas.microsoft.com/office/drawing/2014/main" id="{5B49DEFF-18B6-1C42-3814-CA1535BF1BFF}"/>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 xmlns:a16="http://schemas.microsoft.com/office/drawing/2014/main" id="{7881E1A8-167F-004A-98B2-03808F3E8882}"/>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 xmlns:a16="http://schemas.microsoft.com/office/drawing/2014/main" id="{3E20278E-C4C2-DB68-2F81-A05ABB055443}"/>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 xmlns:a16="http://schemas.microsoft.com/office/drawing/2014/main" id="{1577A95F-E651-79DB-434D-E96BFBF765FF}"/>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 xmlns:a16="http://schemas.microsoft.com/office/drawing/2014/main" id="{EC7D05E5-804F-7413-D98F-BE9C8B9B6BFD}"/>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7" name="Right Triangle 216">
                <a:extLst>
                  <a:ext uri="{FF2B5EF4-FFF2-40B4-BE49-F238E27FC236}">
                    <a16:creationId xmlns="" xmlns:a16="http://schemas.microsoft.com/office/drawing/2014/main" id="{577846CE-A01D-CFAC-AF04-38EF1EA34F0F}"/>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ight Triangle 217">
                <a:extLst>
                  <a:ext uri="{FF2B5EF4-FFF2-40B4-BE49-F238E27FC236}">
                    <a16:creationId xmlns="" xmlns:a16="http://schemas.microsoft.com/office/drawing/2014/main" id="{D54A64A6-2ECE-14C0-D95B-1137F51069E0}"/>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ight Triangle 218">
                <a:extLst>
                  <a:ext uri="{FF2B5EF4-FFF2-40B4-BE49-F238E27FC236}">
                    <a16:creationId xmlns="" xmlns:a16="http://schemas.microsoft.com/office/drawing/2014/main" id="{D8E9AAFC-7D2B-D072-4664-E4D59ED605CD}"/>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ight Triangle 219">
                <a:extLst>
                  <a:ext uri="{FF2B5EF4-FFF2-40B4-BE49-F238E27FC236}">
                    <a16:creationId xmlns="" xmlns:a16="http://schemas.microsoft.com/office/drawing/2014/main" id="{9F3931AF-45EB-E5A7-59D1-7869CF4BD4DE}"/>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1" name="Group 220">
                <a:extLst>
                  <a:ext uri="{FF2B5EF4-FFF2-40B4-BE49-F238E27FC236}">
                    <a16:creationId xmlns="" xmlns:a16="http://schemas.microsoft.com/office/drawing/2014/main" id="{C0C859D4-87A7-CF4F-FC64-9874D4C71263}"/>
                  </a:ext>
                </a:extLst>
              </p:cNvPr>
              <p:cNvGrpSpPr/>
              <p:nvPr/>
            </p:nvGrpSpPr>
            <p:grpSpPr>
              <a:xfrm>
                <a:off x="3335329" y="4135174"/>
                <a:ext cx="3018505" cy="743102"/>
                <a:chOff x="3247777" y="4135174"/>
                <a:chExt cx="3018505" cy="743102"/>
              </a:xfrm>
            </p:grpSpPr>
            <p:sp>
              <p:nvSpPr>
                <p:cNvPr id="222" name="Rectangle 221">
                  <a:extLst>
                    <a:ext uri="{FF2B5EF4-FFF2-40B4-BE49-F238E27FC236}">
                      <a16:creationId xmlns="" xmlns:a16="http://schemas.microsoft.com/office/drawing/2014/main" id="{C75FB2CE-8572-27A4-9255-A78F80D44E11}"/>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 xmlns:a16="http://schemas.microsoft.com/office/drawing/2014/main" id="{5083D22F-199E-52A7-2B0F-856DF0FBF836}"/>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 xmlns:a16="http://schemas.microsoft.com/office/drawing/2014/main" id="{33711416-EE9C-57F9-8A06-85C1EFF60705}"/>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 xmlns:a16="http://schemas.microsoft.com/office/drawing/2014/main" id="{957E0D8C-78BF-95BB-1EAF-93B9A11A62FB}"/>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 xmlns:a16="http://schemas.microsoft.com/office/drawing/2014/main" id="{B4FF70A9-1BDB-E0F5-CBFD-9D1F5B4CCA82}"/>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 xmlns:a16="http://schemas.microsoft.com/office/drawing/2014/main" id="{A7D51F39-55E8-DB2A-8123-E57C6B18BA8C}"/>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227">
                  <a:extLst>
                    <a:ext uri="{FF2B5EF4-FFF2-40B4-BE49-F238E27FC236}">
                      <a16:creationId xmlns="" xmlns:a16="http://schemas.microsoft.com/office/drawing/2014/main" id="{BAC66235-9B44-8A2E-D372-32F6EC58295C}"/>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 xmlns:a16="http://schemas.microsoft.com/office/drawing/2014/main" id="{88FE2FE7-66AA-6B29-6B91-1B7CDE2C91A4}"/>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 xmlns:a16="http://schemas.microsoft.com/office/drawing/2014/main" id="{D0EBA376-043A-1D7F-BC73-C8958C84FA2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 xmlns:a16="http://schemas.microsoft.com/office/drawing/2014/main" id="{70B718FD-5FD8-7425-3BBF-BE87723609C5}"/>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 xmlns:a16="http://schemas.microsoft.com/office/drawing/2014/main" id="{3AAB495A-EF8C-E603-0D52-5E46C0A5796C}"/>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 xmlns:a16="http://schemas.microsoft.com/office/drawing/2014/main" id="{E75E9E0D-3140-D312-F2DF-15CA730D95AB}"/>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 xmlns:a16="http://schemas.microsoft.com/office/drawing/2014/main" id="{C0A841AB-E4F4-2ACB-24F9-7B7274F78734}"/>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 xmlns:a16="http://schemas.microsoft.com/office/drawing/2014/main" id="{45B4ED55-2331-DF73-D05E-7880D0818CE6}"/>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3" name="Group 142">
              <a:extLst>
                <a:ext uri="{FF2B5EF4-FFF2-40B4-BE49-F238E27FC236}">
                  <a16:creationId xmlns="" xmlns:a16="http://schemas.microsoft.com/office/drawing/2014/main" id="{CE6628C3-18D5-FDA8-514A-12E579AD95C0}"/>
                </a:ext>
              </a:extLst>
            </p:cNvPr>
            <p:cNvGrpSpPr/>
            <p:nvPr/>
          </p:nvGrpSpPr>
          <p:grpSpPr>
            <a:xfrm>
              <a:off x="6598051" y="1548026"/>
              <a:ext cx="4754685" cy="4580013"/>
              <a:chOff x="7976627" y="1166736"/>
              <a:chExt cx="4754685" cy="4580013"/>
            </a:xfrm>
          </p:grpSpPr>
          <p:grpSp>
            <p:nvGrpSpPr>
              <p:cNvPr id="144" name="Group 143">
                <a:extLst>
                  <a:ext uri="{FF2B5EF4-FFF2-40B4-BE49-F238E27FC236}">
                    <a16:creationId xmlns="" xmlns:a16="http://schemas.microsoft.com/office/drawing/2014/main" id="{2BBC4188-3433-B805-EA97-97B867916AD6}"/>
                  </a:ext>
                </a:extLst>
              </p:cNvPr>
              <p:cNvGrpSpPr/>
              <p:nvPr/>
            </p:nvGrpSpPr>
            <p:grpSpPr>
              <a:xfrm>
                <a:off x="7976627" y="1574644"/>
                <a:ext cx="1097280" cy="4172105"/>
                <a:chOff x="6599258" y="1944858"/>
                <a:chExt cx="1097280" cy="4172105"/>
              </a:xfrm>
            </p:grpSpPr>
            <p:sp>
              <p:nvSpPr>
                <p:cNvPr id="197" name="Rectangle 196">
                  <a:extLst>
                    <a:ext uri="{FF2B5EF4-FFF2-40B4-BE49-F238E27FC236}">
                      <a16:creationId xmlns="" xmlns:a16="http://schemas.microsoft.com/office/drawing/2014/main" id="{12FA526C-31FC-9A8C-F949-A562E50DEB57}"/>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 xmlns:a16="http://schemas.microsoft.com/office/drawing/2014/main" id="{D4789191-F8D5-2B1B-7B05-F9E1302A715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9" name="Group 198">
                  <a:extLst>
                    <a:ext uri="{FF2B5EF4-FFF2-40B4-BE49-F238E27FC236}">
                      <a16:creationId xmlns="" xmlns:a16="http://schemas.microsoft.com/office/drawing/2014/main" id="{2DFC2508-2527-ABC2-0CAF-0FA8B7C25CD7}"/>
                    </a:ext>
                  </a:extLst>
                </p:cNvPr>
                <p:cNvGrpSpPr/>
                <p:nvPr/>
              </p:nvGrpSpPr>
              <p:grpSpPr>
                <a:xfrm>
                  <a:off x="6801135" y="1944858"/>
                  <a:ext cx="640082" cy="1722534"/>
                  <a:chOff x="6913575" y="1813492"/>
                  <a:chExt cx="405185" cy="2497948"/>
                </a:xfrm>
              </p:grpSpPr>
              <p:grpSp>
                <p:nvGrpSpPr>
                  <p:cNvPr id="204" name="Group 203">
                    <a:extLst>
                      <a:ext uri="{FF2B5EF4-FFF2-40B4-BE49-F238E27FC236}">
                        <a16:creationId xmlns="" xmlns:a16="http://schemas.microsoft.com/office/drawing/2014/main" id="{F57E3421-C60C-52DB-4977-F6941A8C51BA}"/>
                      </a:ext>
                    </a:extLst>
                  </p:cNvPr>
                  <p:cNvGrpSpPr/>
                  <p:nvPr/>
                </p:nvGrpSpPr>
                <p:grpSpPr>
                  <a:xfrm>
                    <a:off x="6913576" y="2297867"/>
                    <a:ext cx="405184" cy="2013573"/>
                    <a:chOff x="2507828" y="1738469"/>
                    <a:chExt cx="405184" cy="214763"/>
                  </a:xfrm>
                </p:grpSpPr>
                <p:sp>
                  <p:nvSpPr>
                    <p:cNvPr id="208" name="Rectangle 207">
                      <a:extLst>
                        <a:ext uri="{FF2B5EF4-FFF2-40B4-BE49-F238E27FC236}">
                          <a16:creationId xmlns="" xmlns:a16="http://schemas.microsoft.com/office/drawing/2014/main" id="{08680D4B-07AE-67F2-6FF3-01FABF85FB37}"/>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 xmlns:a16="http://schemas.microsoft.com/office/drawing/2014/main" id="{1A1727D6-228E-4114-88A8-9E37EF6C85D7}"/>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5" name="Group 204">
                    <a:extLst>
                      <a:ext uri="{FF2B5EF4-FFF2-40B4-BE49-F238E27FC236}">
                        <a16:creationId xmlns="" xmlns:a16="http://schemas.microsoft.com/office/drawing/2014/main" id="{07DCBCEF-4F4A-EE5F-F509-EB7D17C83F90}"/>
                      </a:ext>
                    </a:extLst>
                  </p:cNvPr>
                  <p:cNvGrpSpPr/>
                  <p:nvPr/>
                </p:nvGrpSpPr>
                <p:grpSpPr>
                  <a:xfrm>
                    <a:off x="6913575" y="1813492"/>
                    <a:ext cx="405184" cy="529407"/>
                    <a:chOff x="2507827" y="1488604"/>
                    <a:chExt cx="405184" cy="348318"/>
                  </a:xfrm>
                </p:grpSpPr>
                <p:sp>
                  <p:nvSpPr>
                    <p:cNvPr id="206" name="Rectangle 205">
                      <a:extLst>
                        <a:ext uri="{FF2B5EF4-FFF2-40B4-BE49-F238E27FC236}">
                          <a16:creationId xmlns="" xmlns:a16="http://schemas.microsoft.com/office/drawing/2014/main" id="{8F93EB3F-2C93-0B95-4008-F0BCBA5F7924}"/>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 xmlns:a16="http://schemas.microsoft.com/office/drawing/2014/main" id="{33601446-4718-D74F-CEE8-16C2ACB10BFD}"/>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200" name="Rectangle 199">
                  <a:extLst>
                    <a:ext uri="{FF2B5EF4-FFF2-40B4-BE49-F238E27FC236}">
                      <a16:creationId xmlns="" xmlns:a16="http://schemas.microsoft.com/office/drawing/2014/main" id="{873270FA-8D29-0110-077C-1A3E94B35458}"/>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 xmlns:a16="http://schemas.microsoft.com/office/drawing/2014/main" id="{397DEABA-A035-BB6B-45F7-60C5EE528549}"/>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 xmlns:a16="http://schemas.microsoft.com/office/drawing/2014/main" id="{2BBF4C37-46CB-96DC-58F6-C750F0450742}"/>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Rectangle 202">
                  <a:extLst>
                    <a:ext uri="{FF2B5EF4-FFF2-40B4-BE49-F238E27FC236}">
                      <a16:creationId xmlns="" xmlns:a16="http://schemas.microsoft.com/office/drawing/2014/main" id="{916074F7-76E4-1DF7-E99D-9977C61C25CD}"/>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5" name="Group 144">
                <a:extLst>
                  <a:ext uri="{FF2B5EF4-FFF2-40B4-BE49-F238E27FC236}">
                    <a16:creationId xmlns="" xmlns:a16="http://schemas.microsoft.com/office/drawing/2014/main" id="{A51CA7D2-2899-DC0C-D5F3-6CF876D713BE}"/>
                  </a:ext>
                </a:extLst>
              </p:cNvPr>
              <p:cNvGrpSpPr/>
              <p:nvPr/>
            </p:nvGrpSpPr>
            <p:grpSpPr>
              <a:xfrm>
                <a:off x="9073712" y="3504421"/>
                <a:ext cx="3657600" cy="2238823"/>
                <a:chOff x="9073712" y="3504421"/>
                <a:chExt cx="3657600" cy="2238823"/>
              </a:xfrm>
            </p:grpSpPr>
            <p:sp>
              <p:nvSpPr>
                <p:cNvPr id="163" name="Rectangle 162">
                  <a:extLst>
                    <a:ext uri="{FF2B5EF4-FFF2-40B4-BE49-F238E27FC236}">
                      <a16:creationId xmlns="" xmlns:a16="http://schemas.microsoft.com/office/drawing/2014/main" id="{953BAEE7-D7E7-837D-433C-C0B335EBF063}"/>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 xmlns:a16="http://schemas.microsoft.com/office/drawing/2014/main" id="{A4574CED-4CE8-3A16-E9C1-B2F5E3C8D45A}"/>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Rectangle 164">
                  <a:extLst>
                    <a:ext uri="{FF2B5EF4-FFF2-40B4-BE49-F238E27FC236}">
                      <a16:creationId xmlns="" xmlns:a16="http://schemas.microsoft.com/office/drawing/2014/main" id="{33ADC292-0F17-DBA0-5DB2-1DA7155D2BDB}"/>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6" name="Group 165">
                  <a:extLst>
                    <a:ext uri="{FF2B5EF4-FFF2-40B4-BE49-F238E27FC236}">
                      <a16:creationId xmlns="" xmlns:a16="http://schemas.microsoft.com/office/drawing/2014/main" id="{87519BA5-07A7-DB3A-88CB-309F1DB274D7}"/>
                    </a:ext>
                  </a:extLst>
                </p:cNvPr>
                <p:cNvGrpSpPr/>
                <p:nvPr/>
              </p:nvGrpSpPr>
              <p:grpSpPr>
                <a:xfrm>
                  <a:off x="10819673" y="5082143"/>
                  <a:ext cx="770444" cy="653701"/>
                  <a:chOff x="3816127" y="5359816"/>
                  <a:chExt cx="615608" cy="653701"/>
                </a:xfrm>
              </p:grpSpPr>
              <p:sp>
                <p:nvSpPr>
                  <p:cNvPr id="192" name="Rectangle 191">
                    <a:extLst>
                      <a:ext uri="{FF2B5EF4-FFF2-40B4-BE49-F238E27FC236}">
                        <a16:creationId xmlns="" xmlns:a16="http://schemas.microsoft.com/office/drawing/2014/main" id="{4E9C7698-69D5-1F90-A10F-60896EFB7A4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 xmlns:a16="http://schemas.microsoft.com/office/drawing/2014/main" id="{1F19D85C-8D15-1F4C-1DDF-568FF6F65EA7}"/>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 xmlns:a16="http://schemas.microsoft.com/office/drawing/2014/main" id="{04A7D17B-CFAA-A685-F5CA-C62AA642116E}"/>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 xmlns:a16="http://schemas.microsoft.com/office/drawing/2014/main" id="{D157004D-411D-980E-1388-BEEF552E5CB0}"/>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 xmlns:a16="http://schemas.microsoft.com/office/drawing/2014/main" id="{1A337FD0-EDCD-3ECF-F43B-236F01E1A35C}"/>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 xmlns:a16="http://schemas.microsoft.com/office/drawing/2014/main" id="{5AF22BB3-9456-884B-7A49-B4BBD3B97419}"/>
                    </a:ext>
                  </a:extLst>
                </p:cNvPr>
                <p:cNvGrpSpPr/>
                <p:nvPr/>
              </p:nvGrpSpPr>
              <p:grpSpPr>
                <a:xfrm>
                  <a:off x="11733059" y="5082143"/>
                  <a:ext cx="770444" cy="653701"/>
                  <a:chOff x="3816127" y="5359816"/>
                  <a:chExt cx="615608" cy="653701"/>
                </a:xfrm>
              </p:grpSpPr>
              <p:sp>
                <p:nvSpPr>
                  <p:cNvPr id="187" name="Rectangle 186">
                    <a:extLst>
                      <a:ext uri="{FF2B5EF4-FFF2-40B4-BE49-F238E27FC236}">
                        <a16:creationId xmlns="" xmlns:a16="http://schemas.microsoft.com/office/drawing/2014/main" id="{AFAB58FC-DA8E-47D8-C1AA-8A629CB9D57B}"/>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 xmlns:a16="http://schemas.microsoft.com/office/drawing/2014/main" id="{3082D242-D43A-AE41-64DE-2973ED825851}"/>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 xmlns:a16="http://schemas.microsoft.com/office/drawing/2014/main" id="{A4DA5ED7-9C86-9302-1AA3-0374240BC34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 xmlns:a16="http://schemas.microsoft.com/office/drawing/2014/main" id="{BC3CFF65-91BD-63FD-759B-73F0D18793DD}"/>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 xmlns:a16="http://schemas.microsoft.com/office/drawing/2014/main" id="{D0D1DB50-6D13-3C07-EE15-566A18879083}"/>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8" name="Group 167">
                  <a:extLst>
                    <a:ext uri="{FF2B5EF4-FFF2-40B4-BE49-F238E27FC236}">
                      <a16:creationId xmlns="" xmlns:a16="http://schemas.microsoft.com/office/drawing/2014/main" id="{FE8EBEFF-281F-F53D-502E-E05C0BDC7E9B}"/>
                    </a:ext>
                  </a:extLst>
                </p:cNvPr>
                <p:cNvGrpSpPr/>
                <p:nvPr/>
              </p:nvGrpSpPr>
              <p:grpSpPr>
                <a:xfrm>
                  <a:off x="9420733" y="4325657"/>
                  <a:ext cx="3057417" cy="144298"/>
                  <a:chOff x="9420733" y="4325657"/>
                  <a:chExt cx="3057417" cy="144298"/>
                </a:xfrm>
              </p:grpSpPr>
              <p:sp>
                <p:nvSpPr>
                  <p:cNvPr id="179" name="Rectangle 178">
                    <a:extLst>
                      <a:ext uri="{FF2B5EF4-FFF2-40B4-BE49-F238E27FC236}">
                        <a16:creationId xmlns="" xmlns:a16="http://schemas.microsoft.com/office/drawing/2014/main" id="{825E98EF-4AFF-66B5-45F4-4534D6845834}"/>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 xmlns:a16="http://schemas.microsoft.com/office/drawing/2014/main" id="{39D950CA-DF6A-5807-DA07-2157EAE815D3}"/>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 xmlns:a16="http://schemas.microsoft.com/office/drawing/2014/main" id="{C0A90A64-92CA-D028-3F2D-8A0F7751AC5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 xmlns:a16="http://schemas.microsoft.com/office/drawing/2014/main" id="{BB833B4F-50CF-74B5-B250-A9F3FB9B9256}"/>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 xmlns:a16="http://schemas.microsoft.com/office/drawing/2014/main" id="{5DA9EEA2-70CA-2E7D-5485-480818563091}"/>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 xmlns:a16="http://schemas.microsoft.com/office/drawing/2014/main" id="{5656F471-6606-DF73-4D7B-C6999E43EAB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 xmlns:a16="http://schemas.microsoft.com/office/drawing/2014/main" id="{C82D9E50-38BD-CF98-9562-031D75B5EBAA}"/>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 xmlns:a16="http://schemas.microsoft.com/office/drawing/2014/main" id="{D652B5E9-179F-9B48-7B4B-75B159B7E5F9}"/>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9" name="Group 168">
                  <a:extLst>
                    <a:ext uri="{FF2B5EF4-FFF2-40B4-BE49-F238E27FC236}">
                      <a16:creationId xmlns="" xmlns:a16="http://schemas.microsoft.com/office/drawing/2014/main" id="{60B70FB2-5258-857C-DE8B-C23A83A9C88B}"/>
                    </a:ext>
                  </a:extLst>
                </p:cNvPr>
                <p:cNvGrpSpPr/>
                <p:nvPr/>
              </p:nvGrpSpPr>
              <p:grpSpPr>
                <a:xfrm>
                  <a:off x="9420733" y="4686474"/>
                  <a:ext cx="1022774" cy="743102"/>
                  <a:chOff x="5243508" y="4135174"/>
                  <a:chExt cx="1022774" cy="743102"/>
                </a:xfrm>
              </p:grpSpPr>
              <p:sp>
                <p:nvSpPr>
                  <p:cNvPr id="170" name="Rectangle 169">
                    <a:extLst>
                      <a:ext uri="{FF2B5EF4-FFF2-40B4-BE49-F238E27FC236}">
                        <a16:creationId xmlns="" xmlns:a16="http://schemas.microsoft.com/office/drawing/2014/main" id="{212C3BFC-F4C6-0796-BD42-F16EDDFB6A2A}"/>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 xmlns:a16="http://schemas.microsoft.com/office/drawing/2014/main" id="{86805764-39F3-1885-2E24-1A40BCC7EA60}"/>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 xmlns:a16="http://schemas.microsoft.com/office/drawing/2014/main" id="{E06FB2BF-AEF0-A05C-49E0-085677B75330}"/>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 xmlns:a16="http://schemas.microsoft.com/office/drawing/2014/main" id="{D3DC8ED8-2824-2F32-9642-CF7B2AC1B92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 xmlns:a16="http://schemas.microsoft.com/office/drawing/2014/main" id="{AB56C2FF-0E52-C877-B1AE-BE8A5580FC4E}"/>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 xmlns:a16="http://schemas.microsoft.com/office/drawing/2014/main" id="{6BE53703-DA54-1C56-E878-B8CC034B0FE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 xmlns:a16="http://schemas.microsoft.com/office/drawing/2014/main" id="{8517A912-4C13-B63B-33A5-F9E4EBF693D9}"/>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 xmlns:a16="http://schemas.microsoft.com/office/drawing/2014/main" id="{0CE968FB-70AF-1094-00C8-A61647FBCAAD}"/>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 xmlns:a16="http://schemas.microsoft.com/office/drawing/2014/main" id="{536E34D0-2ABF-E46F-4EE7-33A57AD899D6}"/>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46" name="Group 145">
                <a:extLst>
                  <a:ext uri="{FF2B5EF4-FFF2-40B4-BE49-F238E27FC236}">
                    <a16:creationId xmlns="" xmlns:a16="http://schemas.microsoft.com/office/drawing/2014/main" id="{1719D129-4687-C60B-2084-C5307FF8AFC5}"/>
                  </a:ext>
                </a:extLst>
              </p:cNvPr>
              <p:cNvGrpSpPr/>
              <p:nvPr/>
            </p:nvGrpSpPr>
            <p:grpSpPr>
              <a:xfrm>
                <a:off x="9277830" y="1166736"/>
                <a:ext cx="2250191" cy="2344826"/>
                <a:chOff x="9277830" y="1166736"/>
                <a:chExt cx="2250191" cy="2344826"/>
              </a:xfrm>
            </p:grpSpPr>
            <p:grpSp>
              <p:nvGrpSpPr>
                <p:cNvPr id="147" name="Group 146">
                  <a:extLst>
                    <a:ext uri="{FF2B5EF4-FFF2-40B4-BE49-F238E27FC236}">
                      <a16:creationId xmlns="" xmlns:a16="http://schemas.microsoft.com/office/drawing/2014/main" id="{2F2332C8-75E9-71F1-80BA-052FEFF2CCAA}"/>
                    </a:ext>
                  </a:extLst>
                </p:cNvPr>
                <p:cNvGrpSpPr/>
                <p:nvPr/>
              </p:nvGrpSpPr>
              <p:grpSpPr>
                <a:xfrm>
                  <a:off x="9830401" y="2180121"/>
                  <a:ext cx="731071" cy="1326166"/>
                  <a:chOff x="-772683" y="4329325"/>
                  <a:chExt cx="731071" cy="1692900"/>
                </a:xfrm>
              </p:grpSpPr>
              <p:sp>
                <p:nvSpPr>
                  <p:cNvPr id="161" name="Rectangle: Top Corners Rounded 145">
                    <a:extLst>
                      <a:ext uri="{FF2B5EF4-FFF2-40B4-BE49-F238E27FC236}">
                        <a16:creationId xmlns="" xmlns:a16="http://schemas.microsoft.com/office/drawing/2014/main" id="{F569E1B0-5446-DD76-1994-5C3A0DFFF275}"/>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1">
                    <a:extLst>
                      <a:ext uri="{FF2B5EF4-FFF2-40B4-BE49-F238E27FC236}">
                        <a16:creationId xmlns="" xmlns:a16="http://schemas.microsoft.com/office/drawing/2014/main" id="{97C636F7-DE4E-254F-3F9C-3258D2D22AB8}"/>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 xmlns:a16="http://schemas.microsoft.com/office/drawing/2014/main" id="{4108E6BB-7CD2-4563-075B-EA17B29F6AB4}"/>
                    </a:ext>
                  </a:extLst>
                </p:cNvPr>
                <p:cNvGrpSpPr/>
                <p:nvPr/>
              </p:nvGrpSpPr>
              <p:grpSpPr>
                <a:xfrm>
                  <a:off x="10796950" y="2179890"/>
                  <a:ext cx="731071" cy="1326166"/>
                  <a:chOff x="-772683" y="4329325"/>
                  <a:chExt cx="731071" cy="1692900"/>
                </a:xfrm>
              </p:grpSpPr>
              <p:sp>
                <p:nvSpPr>
                  <p:cNvPr id="159" name="Rectangle: Top Corners Rounded 143">
                    <a:extLst>
                      <a:ext uri="{FF2B5EF4-FFF2-40B4-BE49-F238E27FC236}">
                        <a16:creationId xmlns="" xmlns:a16="http://schemas.microsoft.com/office/drawing/2014/main" id="{43D78E53-415F-C9E5-7E9E-89F6D44470E9}"/>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ectangle 159">
                    <a:extLst>
                      <a:ext uri="{FF2B5EF4-FFF2-40B4-BE49-F238E27FC236}">
                        <a16:creationId xmlns="" xmlns:a16="http://schemas.microsoft.com/office/drawing/2014/main" id="{E6036CAB-EE39-0E0D-702B-391B6DB06310}"/>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 xmlns:a16="http://schemas.microsoft.com/office/drawing/2014/main" id="{6F373AAA-D24D-57C8-4900-7D612FDCE65A}"/>
                    </a:ext>
                  </a:extLst>
                </p:cNvPr>
                <p:cNvGrpSpPr/>
                <p:nvPr/>
              </p:nvGrpSpPr>
              <p:grpSpPr>
                <a:xfrm>
                  <a:off x="9277830" y="1166736"/>
                  <a:ext cx="424922" cy="2344826"/>
                  <a:chOff x="9277830" y="1166736"/>
                  <a:chExt cx="424922" cy="2344826"/>
                </a:xfrm>
              </p:grpSpPr>
              <p:grpSp>
                <p:nvGrpSpPr>
                  <p:cNvPr id="153" name="Group 152">
                    <a:extLst>
                      <a:ext uri="{FF2B5EF4-FFF2-40B4-BE49-F238E27FC236}">
                        <a16:creationId xmlns="" xmlns:a16="http://schemas.microsoft.com/office/drawing/2014/main" id="{1BD0A8DD-D0CB-ACEA-F2AE-643C48D59D57}"/>
                      </a:ext>
                    </a:extLst>
                  </p:cNvPr>
                  <p:cNvGrpSpPr/>
                  <p:nvPr/>
                </p:nvGrpSpPr>
                <p:grpSpPr>
                  <a:xfrm>
                    <a:off x="9277830" y="1497989"/>
                    <a:ext cx="424922" cy="2013573"/>
                    <a:chOff x="2507828" y="1767064"/>
                    <a:chExt cx="424922" cy="214763"/>
                  </a:xfrm>
                </p:grpSpPr>
                <p:sp>
                  <p:nvSpPr>
                    <p:cNvPr id="157" name="Rectangle 156">
                      <a:extLst>
                        <a:ext uri="{FF2B5EF4-FFF2-40B4-BE49-F238E27FC236}">
                          <a16:creationId xmlns="" xmlns:a16="http://schemas.microsoft.com/office/drawing/2014/main" id="{261048D7-0CAC-9EA4-1DA7-61125018F009}"/>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 xmlns:a16="http://schemas.microsoft.com/office/drawing/2014/main" id="{F48889C2-4E52-FA1C-F2FE-DEE441EA396C}"/>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a:extLst>
                      <a:ext uri="{FF2B5EF4-FFF2-40B4-BE49-F238E27FC236}">
                        <a16:creationId xmlns="" xmlns:a16="http://schemas.microsoft.com/office/drawing/2014/main" id="{E52A06AB-08A7-A2A6-FB15-01EC4C30723A}"/>
                      </a:ext>
                    </a:extLst>
                  </p:cNvPr>
                  <p:cNvGrpSpPr/>
                  <p:nvPr/>
                </p:nvGrpSpPr>
                <p:grpSpPr>
                  <a:xfrm>
                    <a:off x="9277830" y="1166736"/>
                    <a:ext cx="424922" cy="407911"/>
                    <a:chOff x="2507828" y="1767064"/>
                    <a:chExt cx="424922" cy="268381"/>
                  </a:xfrm>
                </p:grpSpPr>
                <p:sp>
                  <p:nvSpPr>
                    <p:cNvPr id="155" name="Rectangle 154">
                      <a:extLst>
                        <a:ext uri="{FF2B5EF4-FFF2-40B4-BE49-F238E27FC236}">
                          <a16:creationId xmlns="" xmlns:a16="http://schemas.microsoft.com/office/drawing/2014/main" id="{3E8719EE-7C6F-F04C-F991-4DD046B93E2E}"/>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 xmlns:a16="http://schemas.microsoft.com/office/drawing/2014/main" id="{201E55A0-D848-8CBF-5F10-EB4C877C2876}"/>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50" name="Rectangle 149">
                  <a:extLst>
                    <a:ext uri="{FF2B5EF4-FFF2-40B4-BE49-F238E27FC236}">
                      <a16:creationId xmlns="" xmlns:a16="http://schemas.microsoft.com/office/drawing/2014/main" id="{366F02E7-91FB-79AA-0DA0-EA1C5AC27444}"/>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 xmlns:a16="http://schemas.microsoft.com/office/drawing/2014/main" id="{BD2FA5BC-2851-CA88-B5B0-94D0E6ED536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 xmlns:a16="http://schemas.microsoft.com/office/drawing/2014/main" id="{6804BB68-1225-9E72-BA17-EA6771447B42}"/>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9" name="Group 268">
            <a:extLst>
              <a:ext uri="{FF2B5EF4-FFF2-40B4-BE49-F238E27FC236}">
                <a16:creationId xmlns="" xmlns:a16="http://schemas.microsoft.com/office/drawing/2014/main" id="{35CE620B-51BE-74D3-322B-8B91FBEED2DE}"/>
              </a:ext>
            </a:extLst>
          </p:cNvPr>
          <p:cNvGrpSpPr/>
          <p:nvPr/>
        </p:nvGrpSpPr>
        <p:grpSpPr>
          <a:xfrm>
            <a:off x="8196535" y="5111645"/>
            <a:ext cx="3995466" cy="1738883"/>
            <a:chOff x="2141211" y="1548026"/>
            <a:chExt cx="9211525" cy="4580013"/>
          </a:xfrm>
        </p:grpSpPr>
        <p:grpSp>
          <p:nvGrpSpPr>
            <p:cNvPr id="270" name="Group 269">
              <a:extLst>
                <a:ext uri="{FF2B5EF4-FFF2-40B4-BE49-F238E27FC236}">
                  <a16:creationId xmlns="" xmlns:a16="http://schemas.microsoft.com/office/drawing/2014/main" id="{EE166D6E-9E92-1DDC-FA5D-3F5851CE9495}"/>
                </a:ext>
              </a:extLst>
            </p:cNvPr>
            <p:cNvGrpSpPr/>
            <p:nvPr/>
          </p:nvGrpSpPr>
          <p:grpSpPr>
            <a:xfrm>
              <a:off x="2141211" y="2961574"/>
              <a:ext cx="4458905" cy="3166465"/>
              <a:chOff x="2141211" y="2961574"/>
              <a:chExt cx="4458905" cy="3166465"/>
            </a:xfrm>
          </p:grpSpPr>
          <p:grpSp>
            <p:nvGrpSpPr>
              <p:cNvPr id="338" name="Group 337">
                <a:extLst>
                  <a:ext uri="{FF2B5EF4-FFF2-40B4-BE49-F238E27FC236}">
                    <a16:creationId xmlns="" xmlns:a16="http://schemas.microsoft.com/office/drawing/2014/main" id="{D529EA26-1D60-246B-777F-CC6342FA2ED1}"/>
                  </a:ext>
                </a:extLst>
              </p:cNvPr>
              <p:cNvGrpSpPr/>
              <p:nvPr/>
            </p:nvGrpSpPr>
            <p:grpSpPr>
              <a:xfrm>
                <a:off x="2141211" y="3646500"/>
                <a:ext cx="4458905" cy="2481539"/>
                <a:chOff x="2049404" y="3512503"/>
                <a:chExt cx="4458905" cy="2481539"/>
              </a:xfrm>
            </p:grpSpPr>
            <p:sp>
              <p:nvSpPr>
                <p:cNvPr id="395" name="Rectangle 394">
                  <a:extLst>
                    <a:ext uri="{FF2B5EF4-FFF2-40B4-BE49-F238E27FC236}">
                      <a16:creationId xmlns="" xmlns:a16="http://schemas.microsoft.com/office/drawing/2014/main" id="{E21BC771-F7A8-7617-6F32-33CD99D7002B}"/>
                    </a:ext>
                  </a:extLst>
                </p:cNvPr>
                <p:cNvSpPr/>
                <p:nvPr/>
              </p:nvSpPr>
              <p:spPr>
                <a:xfrm>
                  <a:off x="2049404" y="3512503"/>
                  <a:ext cx="4458905" cy="248153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Rectangle 395">
                  <a:extLst>
                    <a:ext uri="{FF2B5EF4-FFF2-40B4-BE49-F238E27FC236}">
                      <a16:creationId xmlns="" xmlns:a16="http://schemas.microsoft.com/office/drawing/2014/main" id="{CB4F295F-6B5F-F272-56EF-6B4B3AE67707}"/>
                    </a:ext>
                  </a:extLst>
                </p:cNvPr>
                <p:cNvSpPr/>
                <p:nvPr/>
              </p:nvSpPr>
              <p:spPr>
                <a:xfrm>
                  <a:off x="2049404" y="3764590"/>
                  <a:ext cx="4458905" cy="22294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9" name="Rectangle: Top Corners Rounded 195">
                <a:extLst>
                  <a:ext uri="{FF2B5EF4-FFF2-40B4-BE49-F238E27FC236}">
                    <a16:creationId xmlns="" xmlns:a16="http://schemas.microsoft.com/office/drawing/2014/main" id="{70AB4F83-08F6-FC0C-6126-6E0B7F24336B}"/>
                  </a:ext>
                </a:extLst>
              </p:cNvPr>
              <p:cNvSpPr/>
              <p:nvPr/>
            </p:nvSpPr>
            <p:spPr>
              <a:xfrm>
                <a:off x="3302673" y="442608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 xmlns:a16="http://schemas.microsoft.com/office/drawing/2014/main" id="{586163AB-F189-0441-32FC-B7DC5CC6259F}"/>
                  </a:ext>
                </a:extLst>
              </p:cNvPr>
              <p:cNvSpPr/>
              <p:nvPr/>
            </p:nvSpPr>
            <p:spPr>
              <a:xfrm>
                <a:off x="3683564" y="476124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1" name="Group 340">
                <a:extLst>
                  <a:ext uri="{FF2B5EF4-FFF2-40B4-BE49-F238E27FC236}">
                    <a16:creationId xmlns="" xmlns:a16="http://schemas.microsoft.com/office/drawing/2014/main" id="{46696746-A594-F263-BC77-4BE74EBFB09C}"/>
                  </a:ext>
                </a:extLst>
              </p:cNvPr>
              <p:cNvGrpSpPr/>
              <p:nvPr/>
            </p:nvGrpSpPr>
            <p:grpSpPr>
              <a:xfrm>
                <a:off x="2317238" y="3976797"/>
                <a:ext cx="379603" cy="2139464"/>
                <a:chOff x="-2634905" y="4064178"/>
                <a:chExt cx="379603" cy="2139464"/>
              </a:xfrm>
            </p:grpSpPr>
            <p:sp>
              <p:nvSpPr>
                <p:cNvPr id="383" name="Oval 382">
                  <a:extLst>
                    <a:ext uri="{FF2B5EF4-FFF2-40B4-BE49-F238E27FC236}">
                      <a16:creationId xmlns="" xmlns:a16="http://schemas.microsoft.com/office/drawing/2014/main" id="{1DC2267A-6D79-732B-E07C-061A215DE256}"/>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Top Corners Rounded 240">
                  <a:extLst>
                    <a:ext uri="{FF2B5EF4-FFF2-40B4-BE49-F238E27FC236}">
                      <a16:creationId xmlns="" xmlns:a16="http://schemas.microsoft.com/office/drawing/2014/main" id="{527C7798-6D30-F99C-9BD5-2E276F71E6D9}"/>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 xmlns:a16="http://schemas.microsoft.com/office/drawing/2014/main" id="{0311D2C3-474A-F5EC-DFDC-149B9581396C}"/>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6" name="Group 385">
                  <a:extLst>
                    <a:ext uri="{FF2B5EF4-FFF2-40B4-BE49-F238E27FC236}">
                      <a16:creationId xmlns="" xmlns:a16="http://schemas.microsoft.com/office/drawing/2014/main" id="{096C210D-C861-9959-DA73-554BC05D2F1E}"/>
                    </a:ext>
                  </a:extLst>
                </p:cNvPr>
                <p:cNvGrpSpPr/>
                <p:nvPr/>
              </p:nvGrpSpPr>
              <p:grpSpPr>
                <a:xfrm>
                  <a:off x="-2605327" y="4699470"/>
                  <a:ext cx="348698" cy="148770"/>
                  <a:chOff x="2203573" y="4490681"/>
                  <a:chExt cx="348698" cy="148770"/>
                </a:xfrm>
              </p:grpSpPr>
              <p:sp>
                <p:nvSpPr>
                  <p:cNvPr id="393" name="Rectangle 392">
                    <a:extLst>
                      <a:ext uri="{FF2B5EF4-FFF2-40B4-BE49-F238E27FC236}">
                        <a16:creationId xmlns="" xmlns:a16="http://schemas.microsoft.com/office/drawing/2014/main" id="{39866E43-963D-4DB0-7021-F0189B5ACED4}"/>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a:extLst>
                      <a:ext uri="{FF2B5EF4-FFF2-40B4-BE49-F238E27FC236}">
                        <a16:creationId xmlns="" xmlns:a16="http://schemas.microsoft.com/office/drawing/2014/main" id="{80EBAD00-8036-5CB1-C0ED-FE32B33C6836}"/>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7" name="Group 386">
                  <a:extLst>
                    <a:ext uri="{FF2B5EF4-FFF2-40B4-BE49-F238E27FC236}">
                      <a16:creationId xmlns="" xmlns:a16="http://schemas.microsoft.com/office/drawing/2014/main" id="{B4C537E9-8D00-8132-B857-0F3D1B592EB8}"/>
                    </a:ext>
                  </a:extLst>
                </p:cNvPr>
                <p:cNvGrpSpPr/>
                <p:nvPr/>
              </p:nvGrpSpPr>
              <p:grpSpPr>
                <a:xfrm>
                  <a:off x="-2605327" y="5103800"/>
                  <a:ext cx="348698" cy="148770"/>
                  <a:chOff x="2203573" y="4490681"/>
                  <a:chExt cx="348698" cy="148770"/>
                </a:xfrm>
              </p:grpSpPr>
              <p:sp>
                <p:nvSpPr>
                  <p:cNvPr id="391" name="Rectangle 390">
                    <a:extLst>
                      <a:ext uri="{FF2B5EF4-FFF2-40B4-BE49-F238E27FC236}">
                        <a16:creationId xmlns="" xmlns:a16="http://schemas.microsoft.com/office/drawing/2014/main" id="{9ADEBDDC-CAFA-F2A3-FEFF-8355E3CE7610}"/>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a:extLst>
                      <a:ext uri="{FF2B5EF4-FFF2-40B4-BE49-F238E27FC236}">
                        <a16:creationId xmlns="" xmlns:a16="http://schemas.microsoft.com/office/drawing/2014/main" id="{A8376372-FF03-8C95-756A-7840DE3E6E49}"/>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8" name="Group 387">
                  <a:extLst>
                    <a:ext uri="{FF2B5EF4-FFF2-40B4-BE49-F238E27FC236}">
                      <a16:creationId xmlns="" xmlns:a16="http://schemas.microsoft.com/office/drawing/2014/main" id="{76F9C8E0-2BDB-4F93-DD1C-28C4B6898C75}"/>
                    </a:ext>
                  </a:extLst>
                </p:cNvPr>
                <p:cNvGrpSpPr/>
                <p:nvPr/>
              </p:nvGrpSpPr>
              <p:grpSpPr>
                <a:xfrm>
                  <a:off x="-2605327" y="5508130"/>
                  <a:ext cx="348698" cy="148770"/>
                  <a:chOff x="2203573" y="4490681"/>
                  <a:chExt cx="348698" cy="148770"/>
                </a:xfrm>
              </p:grpSpPr>
              <p:sp>
                <p:nvSpPr>
                  <p:cNvPr id="389" name="Rectangle 388">
                    <a:extLst>
                      <a:ext uri="{FF2B5EF4-FFF2-40B4-BE49-F238E27FC236}">
                        <a16:creationId xmlns="" xmlns:a16="http://schemas.microsoft.com/office/drawing/2014/main" id="{95E3C68B-C60D-381B-A121-6827E3553EBD}"/>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a:extLst>
                      <a:ext uri="{FF2B5EF4-FFF2-40B4-BE49-F238E27FC236}">
                        <a16:creationId xmlns="" xmlns:a16="http://schemas.microsoft.com/office/drawing/2014/main" id="{6F0A4FD1-0FC4-D710-ACD0-97EFE10E3B2B}"/>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2" name="Group 341">
                <a:extLst>
                  <a:ext uri="{FF2B5EF4-FFF2-40B4-BE49-F238E27FC236}">
                    <a16:creationId xmlns="" xmlns:a16="http://schemas.microsoft.com/office/drawing/2014/main" id="{EF0D5BC1-EFD0-69F8-C616-A12A0AD3A390}"/>
                  </a:ext>
                </a:extLst>
              </p:cNvPr>
              <p:cNvGrpSpPr/>
              <p:nvPr/>
            </p:nvGrpSpPr>
            <p:grpSpPr>
              <a:xfrm>
                <a:off x="4179460" y="4432067"/>
                <a:ext cx="731071" cy="1692900"/>
                <a:chOff x="-772683" y="4329325"/>
                <a:chExt cx="731071" cy="1692900"/>
              </a:xfrm>
              <a:solidFill>
                <a:schemeClr val="accent1">
                  <a:lumMod val="75000"/>
                </a:schemeClr>
              </a:solidFill>
            </p:grpSpPr>
            <p:sp>
              <p:nvSpPr>
                <p:cNvPr id="381" name="Rectangle: Top Corners Rounded 237">
                  <a:extLst>
                    <a:ext uri="{FF2B5EF4-FFF2-40B4-BE49-F238E27FC236}">
                      <a16:creationId xmlns="" xmlns:a16="http://schemas.microsoft.com/office/drawing/2014/main" id="{DD2B6CDB-01EF-8377-AAAF-781B04138930}"/>
                    </a:ext>
                  </a:extLst>
                </p:cNvPr>
                <p:cNvSpPr/>
                <p:nvPr/>
              </p:nvSpPr>
              <p:spPr>
                <a:xfrm>
                  <a:off x="-772683" y="4329325"/>
                  <a:ext cx="731071" cy="1692900"/>
                </a:xfrm>
                <a:prstGeom prst="round2SameRect">
                  <a:avLst>
                    <a:gd name="adj1" fmla="val 50000"/>
                    <a:gd name="adj2" fmla="val 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a:extLst>
                    <a:ext uri="{FF2B5EF4-FFF2-40B4-BE49-F238E27FC236}">
                      <a16:creationId xmlns="" xmlns:a16="http://schemas.microsoft.com/office/drawing/2014/main" id="{E683E6D6-B921-5AD0-89BF-FE3D6E0A4E08}"/>
                    </a:ext>
                  </a:extLst>
                </p:cNvPr>
                <p:cNvSpPr/>
                <p:nvPr/>
              </p:nvSpPr>
              <p:spPr>
                <a:xfrm>
                  <a:off x="-391792" y="4664485"/>
                  <a:ext cx="350180" cy="135774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3" name="Group 342">
                <a:extLst>
                  <a:ext uri="{FF2B5EF4-FFF2-40B4-BE49-F238E27FC236}">
                    <a16:creationId xmlns="" xmlns:a16="http://schemas.microsoft.com/office/drawing/2014/main" id="{9A77E656-E220-07DC-8C1D-287D2629029E}"/>
                  </a:ext>
                </a:extLst>
              </p:cNvPr>
              <p:cNvGrpSpPr/>
              <p:nvPr/>
            </p:nvGrpSpPr>
            <p:grpSpPr>
              <a:xfrm>
                <a:off x="2832087" y="3984940"/>
                <a:ext cx="379603" cy="2139464"/>
                <a:chOff x="-2634905" y="4064178"/>
                <a:chExt cx="379603" cy="2139464"/>
              </a:xfrm>
            </p:grpSpPr>
            <p:sp>
              <p:nvSpPr>
                <p:cNvPr id="369" name="Oval 368">
                  <a:extLst>
                    <a:ext uri="{FF2B5EF4-FFF2-40B4-BE49-F238E27FC236}">
                      <a16:creationId xmlns="" xmlns:a16="http://schemas.microsoft.com/office/drawing/2014/main" id="{8165CC08-839C-A69E-8ADA-7DEF89406BEE}"/>
                    </a:ext>
                  </a:extLst>
                </p:cNvPr>
                <p:cNvSpPr/>
                <p:nvPr/>
              </p:nvSpPr>
              <p:spPr>
                <a:xfrm>
                  <a:off x="-2634905" y="4064178"/>
                  <a:ext cx="379603" cy="37960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Rectangle: Top Corners Rounded 226">
                  <a:extLst>
                    <a:ext uri="{FF2B5EF4-FFF2-40B4-BE49-F238E27FC236}">
                      <a16:creationId xmlns="" xmlns:a16="http://schemas.microsoft.com/office/drawing/2014/main" id="{0A8C693C-5396-B541-69A4-E9E6EBC0CFC2}"/>
                    </a:ext>
                  </a:extLst>
                </p:cNvPr>
                <p:cNvSpPr/>
                <p:nvPr/>
              </p:nvSpPr>
              <p:spPr>
                <a:xfrm>
                  <a:off x="-2559476" y="4139682"/>
                  <a:ext cx="240928" cy="2063960"/>
                </a:xfrm>
                <a:prstGeom prst="round2SameRect">
                  <a:avLst>
                    <a:gd name="adj1" fmla="val 50000"/>
                    <a:gd name="adj2" fmla="val 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Rectangle 370">
                  <a:extLst>
                    <a:ext uri="{FF2B5EF4-FFF2-40B4-BE49-F238E27FC236}">
                      <a16:creationId xmlns="" xmlns:a16="http://schemas.microsoft.com/office/drawing/2014/main" id="{6E1D3C8F-882B-45D9-7AC8-18F1C70FE542}"/>
                    </a:ext>
                  </a:extLst>
                </p:cNvPr>
                <p:cNvSpPr/>
                <p:nvPr/>
              </p:nvSpPr>
              <p:spPr>
                <a:xfrm>
                  <a:off x="-2433468" y="4271109"/>
                  <a:ext cx="120438" cy="193253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371">
                  <a:extLst>
                    <a:ext uri="{FF2B5EF4-FFF2-40B4-BE49-F238E27FC236}">
                      <a16:creationId xmlns="" xmlns:a16="http://schemas.microsoft.com/office/drawing/2014/main" id="{E1222953-3969-1B0A-DDB5-5086669383FE}"/>
                    </a:ext>
                  </a:extLst>
                </p:cNvPr>
                <p:cNvGrpSpPr/>
                <p:nvPr/>
              </p:nvGrpSpPr>
              <p:grpSpPr>
                <a:xfrm>
                  <a:off x="-2605327" y="4699470"/>
                  <a:ext cx="348698" cy="148770"/>
                  <a:chOff x="2203573" y="4490681"/>
                  <a:chExt cx="348698" cy="148770"/>
                </a:xfrm>
              </p:grpSpPr>
              <p:sp>
                <p:nvSpPr>
                  <p:cNvPr id="379" name="Rectangle 378">
                    <a:extLst>
                      <a:ext uri="{FF2B5EF4-FFF2-40B4-BE49-F238E27FC236}">
                        <a16:creationId xmlns="" xmlns:a16="http://schemas.microsoft.com/office/drawing/2014/main" id="{7A54F7B5-B328-9060-542D-E4B042EBECF5}"/>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0" name="Rectangle 379">
                    <a:extLst>
                      <a:ext uri="{FF2B5EF4-FFF2-40B4-BE49-F238E27FC236}">
                        <a16:creationId xmlns="" xmlns:a16="http://schemas.microsoft.com/office/drawing/2014/main" id="{DF33B0D5-DA2B-0EB6-C7BC-F92607F60D2F}"/>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3" name="Group 372">
                  <a:extLst>
                    <a:ext uri="{FF2B5EF4-FFF2-40B4-BE49-F238E27FC236}">
                      <a16:creationId xmlns="" xmlns:a16="http://schemas.microsoft.com/office/drawing/2014/main" id="{E3C64787-AB43-8CDC-9EA2-22326987F0BE}"/>
                    </a:ext>
                  </a:extLst>
                </p:cNvPr>
                <p:cNvGrpSpPr/>
                <p:nvPr/>
              </p:nvGrpSpPr>
              <p:grpSpPr>
                <a:xfrm>
                  <a:off x="-2605327" y="5103800"/>
                  <a:ext cx="348698" cy="148770"/>
                  <a:chOff x="2203573" y="4490681"/>
                  <a:chExt cx="348698" cy="148770"/>
                </a:xfrm>
              </p:grpSpPr>
              <p:sp>
                <p:nvSpPr>
                  <p:cNvPr id="377" name="Rectangle 376">
                    <a:extLst>
                      <a:ext uri="{FF2B5EF4-FFF2-40B4-BE49-F238E27FC236}">
                        <a16:creationId xmlns="" xmlns:a16="http://schemas.microsoft.com/office/drawing/2014/main" id="{C5C91F97-A5F8-13C2-2B4D-0AB7623B8B81}"/>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 name="Rectangle 377">
                    <a:extLst>
                      <a:ext uri="{FF2B5EF4-FFF2-40B4-BE49-F238E27FC236}">
                        <a16:creationId xmlns="" xmlns:a16="http://schemas.microsoft.com/office/drawing/2014/main" id="{10EFA233-BF32-4317-1B80-EA1E9558D381}"/>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4" name="Group 373">
                  <a:extLst>
                    <a:ext uri="{FF2B5EF4-FFF2-40B4-BE49-F238E27FC236}">
                      <a16:creationId xmlns="" xmlns:a16="http://schemas.microsoft.com/office/drawing/2014/main" id="{34C5B836-F0C4-C731-441E-562220824391}"/>
                    </a:ext>
                  </a:extLst>
                </p:cNvPr>
                <p:cNvGrpSpPr/>
                <p:nvPr/>
              </p:nvGrpSpPr>
              <p:grpSpPr>
                <a:xfrm>
                  <a:off x="-2605327" y="5508130"/>
                  <a:ext cx="348698" cy="148770"/>
                  <a:chOff x="2203573" y="4490681"/>
                  <a:chExt cx="348698" cy="148770"/>
                </a:xfrm>
              </p:grpSpPr>
              <p:sp>
                <p:nvSpPr>
                  <p:cNvPr id="375" name="Rectangle 374">
                    <a:extLst>
                      <a:ext uri="{FF2B5EF4-FFF2-40B4-BE49-F238E27FC236}">
                        <a16:creationId xmlns="" xmlns:a16="http://schemas.microsoft.com/office/drawing/2014/main" id="{018AA4BD-8D83-CE1B-F9D6-023FBE732E76}"/>
                      </a:ext>
                    </a:extLst>
                  </p:cNvPr>
                  <p:cNvSpPr/>
                  <p:nvPr/>
                </p:nvSpPr>
                <p:spPr>
                  <a:xfrm>
                    <a:off x="2203573" y="4490681"/>
                    <a:ext cx="177271" cy="1487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Rectangle 375">
                    <a:extLst>
                      <a:ext uri="{FF2B5EF4-FFF2-40B4-BE49-F238E27FC236}">
                        <a16:creationId xmlns="" xmlns:a16="http://schemas.microsoft.com/office/drawing/2014/main" id="{D253EEF8-2468-A685-3263-E2F4A4E91724}"/>
                      </a:ext>
                    </a:extLst>
                  </p:cNvPr>
                  <p:cNvSpPr/>
                  <p:nvPr/>
                </p:nvSpPr>
                <p:spPr>
                  <a:xfrm>
                    <a:off x="2375000" y="4490681"/>
                    <a:ext cx="177271" cy="1487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44" name="Group 343">
                <a:extLst>
                  <a:ext uri="{FF2B5EF4-FFF2-40B4-BE49-F238E27FC236}">
                    <a16:creationId xmlns="" xmlns:a16="http://schemas.microsoft.com/office/drawing/2014/main" id="{55E2F42D-1207-76B5-68ED-B1CF46C54DA1}"/>
                  </a:ext>
                </a:extLst>
              </p:cNvPr>
              <p:cNvGrpSpPr/>
              <p:nvPr/>
            </p:nvGrpSpPr>
            <p:grpSpPr>
              <a:xfrm>
                <a:off x="5129772" y="5474338"/>
                <a:ext cx="1280708" cy="653701"/>
                <a:chOff x="3816127" y="5359816"/>
                <a:chExt cx="615608" cy="653701"/>
              </a:xfrm>
            </p:grpSpPr>
            <p:sp>
              <p:nvSpPr>
                <p:cNvPr id="364" name="Rectangle 363">
                  <a:extLst>
                    <a:ext uri="{FF2B5EF4-FFF2-40B4-BE49-F238E27FC236}">
                      <a16:creationId xmlns="" xmlns:a16="http://schemas.microsoft.com/office/drawing/2014/main" id="{1B2ED1A9-5B52-AB64-4A18-55C2D5D7640A}"/>
                    </a:ext>
                  </a:extLst>
                </p:cNvPr>
                <p:cNvSpPr/>
                <p:nvPr/>
              </p:nvSpPr>
              <p:spPr>
                <a:xfrm>
                  <a:off x="3816127" y="5359816"/>
                  <a:ext cx="615608" cy="6537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ectangle 364">
                  <a:extLst>
                    <a:ext uri="{FF2B5EF4-FFF2-40B4-BE49-F238E27FC236}">
                      <a16:creationId xmlns="" xmlns:a16="http://schemas.microsoft.com/office/drawing/2014/main" id="{2CD3DC4D-C689-C58D-5AD7-B81F76AFB66A}"/>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ectangle 365">
                  <a:extLst>
                    <a:ext uri="{FF2B5EF4-FFF2-40B4-BE49-F238E27FC236}">
                      <a16:creationId xmlns="" xmlns:a16="http://schemas.microsoft.com/office/drawing/2014/main" id="{97DD6F98-3CBA-85EC-6C09-02DB1C3F9FDB}"/>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ectangle 366">
                  <a:extLst>
                    <a:ext uri="{FF2B5EF4-FFF2-40B4-BE49-F238E27FC236}">
                      <a16:creationId xmlns="" xmlns:a16="http://schemas.microsoft.com/office/drawing/2014/main" id="{3FDFECDF-4703-69D9-59F8-3FA149B80799}"/>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Rectangle 367">
                  <a:extLst>
                    <a:ext uri="{FF2B5EF4-FFF2-40B4-BE49-F238E27FC236}">
                      <a16:creationId xmlns="" xmlns:a16="http://schemas.microsoft.com/office/drawing/2014/main" id="{45818E12-C17E-2D4A-FAD2-A594A3C820C7}"/>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5" name="Right Triangle 344">
                <a:extLst>
                  <a:ext uri="{FF2B5EF4-FFF2-40B4-BE49-F238E27FC236}">
                    <a16:creationId xmlns="" xmlns:a16="http://schemas.microsoft.com/office/drawing/2014/main" id="{8530F86E-D8C0-4EF4-049C-874E6594E716}"/>
                  </a:ext>
                </a:extLst>
              </p:cNvPr>
              <p:cNvSpPr/>
              <p:nvPr/>
            </p:nvSpPr>
            <p:spPr>
              <a:xfrm flipH="1">
                <a:off x="2141211"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Right Triangle 345">
                <a:extLst>
                  <a:ext uri="{FF2B5EF4-FFF2-40B4-BE49-F238E27FC236}">
                    <a16:creationId xmlns="" xmlns:a16="http://schemas.microsoft.com/office/drawing/2014/main" id="{A006AC92-2D57-1090-9BC0-9C8181DC93DE}"/>
                  </a:ext>
                </a:extLst>
              </p:cNvPr>
              <p:cNvSpPr/>
              <p:nvPr/>
            </p:nvSpPr>
            <p:spPr>
              <a:xfrm flipH="1">
                <a:off x="3242357"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Right Triangle 346">
                <a:extLst>
                  <a:ext uri="{FF2B5EF4-FFF2-40B4-BE49-F238E27FC236}">
                    <a16:creationId xmlns="" xmlns:a16="http://schemas.microsoft.com/office/drawing/2014/main" id="{7E9C3EF6-8993-1BA9-F069-4448A6B10C57}"/>
                  </a:ext>
                </a:extLst>
              </p:cNvPr>
              <p:cNvSpPr/>
              <p:nvPr/>
            </p:nvSpPr>
            <p:spPr>
              <a:xfrm flipH="1">
                <a:off x="4343503"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Right Triangle 347">
                <a:extLst>
                  <a:ext uri="{FF2B5EF4-FFF2-40B4-BE49-F238E27FC236}">
                    <a16:creationId xmlns="" xmlns:a16="http://schemas.microsoft.com/office/drawing/2014/main" id="{79C31F15-4088-14A3-6BC2-80A832259751}"/>
                  </a:ext>
                </a:extLst>
              </p:cNvPr>
              <p:cNvSpPr/>
              <p:nvPr/>
            </p:nvSpPr>
            <p:spPr>
              <a:xfrm flipH="1">
                <a:off x="5444650" y="2961574"/>
                <a:ext cx="1155466" cy="684880"/>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9" name="Group 348">
                <a:extLst>
                  <a:ext uri="{FF2B5EF4-FFF2-40B4-BE49-F238E27FC236}">
                    <a16:creationId xmlns="" xmlns:a16="http://schemas.microsoft.com/office/drawing/2014/main" id="{FA009623-3128-6F5C-E8F9-5F7490A1BDA0}"/>
                  </a:ext>
                </a:extLst>
              </p:cNvPr>
              <p:cNvGrpSpPr/>
              <p:nvPr/>
            </p:nvGrpSpPr>
            <p:grpSpPr>
              <a:xfrm>
                <a:off x="3335329" y="4135174"/>
                <a:ext cx="3018505" cy="743102"/>
                <a:chOff x="3247777" y="4135174"/>
                <a:chExt cx="3018505" cy="743102"/>
              </a:xfrm>
            </p:grpSpPr>
            <p:sp>
              <p:nvSpPr>
                <p:cNvPr id="350" name="Rectangle 349">
                  <a:extLst>
                    <a:ext uri="{FF2B5EF4-FFF2-40B4-BE49-F238E27FC236}">
                      <a16:creationId xmlns="" xmlns:a16="http://schemas.microsoft.com/office/drawing/2014/main" id="{6A19D1CF-F628-B336-7CD8-2DE40604DA04}"/>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Rectangle 350">
                  <a:extLst>
                    <a:ext uri="{FF2B5EF4-FFF2-40B4-BE49-F238E27FC236}">
                      <a16:creationId xmlns="" xmlns:a16="http://schemas.microsoft.com/office/drawing/2014/main" id="{C3380271-7A45-0AC0-3E4B-6CB5C2D66F94}"/>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Rectangle 351">
                  <a:extLst>
                    <a:ext uri="{FF2B5EF4-FFF2-40B4-BE49-F238E27FC236}">
                      <a16:creationId xmlns="" xmlns:a16="http://schemas.microsoft.com/office/drawing/2014/main" id="{719BBF9E-61EC-12B7-E990-C69F8D99FE48}"/>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Rectangle 352">
                  <a:extLst>
                    <a:ext uri="{FF2B5EF4-FFF2-40B4-BE49-F238E27FC236}">
                      <a16:creationId xmlns="" xmlns:a16="http://schemas.microsoft.com/office/drawing/2014/main" id="{CEEE9FF2-D00F-8482-9E61-634F271802B7}"/>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4" name="Rectangle 353">
                  <a:extLst>
                    <a:ext uri="{FF2B5EF4-FFF2-40B4-BE49-F238E27FC236}">
                      <a16:creationId xmlns="" xmlns:a16="http://schemas.microsoft.com/office/drawing/2014/main" id="{EAB08C99-0D8C-F401-D5B5-CFF06338A3F1}"/>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5" name="Rectangle 354">
                  <a:extLst>
                    <a:ext uri="{FF2B5EF4-FFF2-40B4-BE49-F238E27FC236}">
                      <a16:creationId xmlns="" xmlns:a16="http://schemas.microsoft.com/office/drawing/2014/main" id="{9071E683-DAA3-B927-B58A-84830361266B}"/>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6" name="Rectangle 355">
                  <a:extLst>
                    <a:ext uri="{FF2B5EF4-FFF2-40B4-BE49-F238E27FC236}">
                      <a16:creationId xmlns="" xmlns:a16="http://schemas.microsoft.com/office/drawing/2014/main" id="{EDC7F30C-117D-2B98-3CB9-FBEA28F7EF9B}"/>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Rectangle 356">
                  <a:extLst>
                    <a:ext uri="{FF2B5EF4-FFF2-40B4-BE49-F238E27FC236}">
                      <a16:creationId xmlns="" xmlns:a16="http://schemas.microsoft.com/office/drawing/2014/main" id="{1756D917-21AD-F78B-87AA-3BB7F380D4EA}"/>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Rectangle 357">
                  <a:extLst>
                    <a:ext uri="{FF2B5EF4-FFF2-40B4-BE49-F238E27FC236}">
                      <a16:creationId xmlns="" xmlns:a16="http://schemas.microsoft.com/office/drawing/2014/main" id="{EEED0DFE-E2F0-C55A-F78B-176637217DBC}"/>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Rectangle 358">
                  <a:extLst>
                    <a:ext uri="{FF2B5EF4-FFF2-40B4-BE49-F238E27FC236}">
                      <a16:creationId xmlns="" xmlns:a16="http://schemas.microsoft.com/office/drawing/2014/main" id="{DA0728F5-CCB6-7F7D-44BD-D3D2B4B6E2F1}"/>
                    </a:ext>
                  </a:extLst>
                </p:cNvPr>
                <p:cNvSpPr/>
                <p:nvPr/>
              </p:nvSpPr>
              <p:spPr>
                <a:xfrm>
                  <a:off x="400427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Rectangle 359">
                  <a:extLst>
                    <a:ext uri="{FF2B5EF4-FFF2-40B4-BE49-F238E27FC236}">
                      <a16:creationId xmlns="" xmlns:a16="http://schemas.microsoft.com/office/drawing/2014/main" id="{62509A10-6FB4-BA41-5546-16D2AE168794}"/>
                    </a:ext>
                  </a:extLst>
                </p:cNvPr>
                <p:cNvSpPr/>
                <p:nvPr/>
              </p:nvSpPr>
              <p:spPr>
                <a:xfrm>
                  <a:off x="4407845"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Rectangle 360">
                  <a:extLst>
                    <a:ext uri="{FF2B5EF4-FFF2-40B4-BE49-F238E27FC236}">
                      <a16:creationId xmlns="" xmlns:a16="http://schemas.microsoft.com/office/drawing/2014/main" id="{93C230D9-F32A-70EB-3F19-18B3B82D9950}"/>
                    </a:ext>
                  </a:extLst>
                </p:cNvPr>
                <p:cNvSpPr/>
                <p:nvPr/>
              </p:nvSpPr>
              <p:spPr>
                <a:xfrm>
                  <a:off x="4811419"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 xmlns:a16="http://schemas.microsoft.com/office/drawing/2014/main" id="{F50FA8A6-ABEC-660E-17BC-896EC6564C22}"/>
                    </a:ext>
                  </a:extLst>
                </p:cNvPr>
                <p:cNvSpPr/>
                <p:nvPr/>
              </p:nvSpPr>
              <p:spPr>
                <a:xfrm>
                  <a:off x="3247777"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ectangle 362">
                  <a:extLst>
                    <a:ext uri="{FF2B5EF4-FFF2-40B4-BE49-F238E27FC236}">
                      <a16:creationId xmlns="" xmlns:a16="http://schemas.microsoft.com/office/drawing/2014/main" id="{4F6343FD-A526-C9C3-F596-BC3F930844E5}"/>
                    </a:ext>
                  </a:extLst>
                </p:cNvPr>
                <p:cNvSpPr/>
                <p:nvPr/>
              </p:nvSpPr>
              <p:spPr>
                <a:xfrm>
                  <a:off x="3651351"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1" name="Group 270">
              <a:extLst>
                <a:ext uri="{FF2B5EF4-FFF2-40B4-BE49-F238E27FC236}">
                  <a16:creationId xmlns="" xmlns:a16="http://schemas.microsoft.com/office/drawing/2014/main" id="{51358BD9-DBE7-6630-C347-AA35E0C56156}"/>
                </a:ext>
              </a:extLst>
            </p:cNvPr>
            <p:cNvGrpSpPr/>
            <p:nvPr/>
          </p:nvGrpSpPr>
          <p:grpSpPr>
            <a:xfrm>
              <a:off x="6598051" y="1548026"/>
              <a:ext cx="4754685" cy="4580013"/>
              <a:chOff x="7976627" y="1166736"/>
              <a:chExt cx="4754685" cy="4580013"/>
            </a:xfrm>
          </p:grpSpPr>
          <p:grpSp>
            <p:nvGrpSpPr>
              <p:cNvPr id="272" name="Group 271">
                <a:extLst>
                  <a:ext uri="{FF2B5EF4-FFF2-40B4-BE49-F238E27FC236}">
                    <a16:creationId xmlns="" xmlns:a16="http://schemas.microsoft.com/office/drawing/2014/main" id="{6B1C5D29-5689-AE66-2A32-B099294F0182}"/>
                  </a:ext>
                </a:extLst>
              </p:cNvPr>
              <p:cNvGrpSpPr/>
              <p:nvPr/>
            </p:nvGrpSpPr>
            <p:grpSpPr>
              <a:xfrm>
                <a:off x="7976627" y="1574644"/>
                <a:ext cx="1097280" cy="4172105"/>
                <a:chOff x="6599258" y="1944858"/>
                <a:chExt cx="1097280" cy="4172105"/>
              </a:xfrm>
            </p:grpSpPr>
            <p:sp>
              <p:nvSpPr>
                <p:cNvPr id="325" name="Rectangle 324">
                  <a:extLst>
                    <a:ext uri="{FF2B5EF4-FFF2-40B4-BE49-F238E27FC236}">
                      <a16:creationId xmlns="" xmlns:a16="http://schemas.microsoft.com/office/drawing/2014/main" id="{6D310477-F272-EE81-3D87-AFD80DEFB86F}"/>
                    </a:ext>
                  </a:extLst>
                </p:cNvPr>
                <p:cNvSpPr/>
                <p:nvPr/>
              </p:nvSpPr>
              <p:spPr>
                <a:xfrm>
                  <a:off x="6599259" y="3642459"/>
                  <a:ext cx="1097279" cy="2470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a:extLst>
                    <a:ext uri="{FF2B5EF4-FFF2-40B4-BE49-F238E27FC236}">
                      <a16:creationId xmlns="" xmlns:a16="http://schemas.microsoft.com/office/drawing/2014/main" id="{A59DB97C-3CC3-50EF-9BAE-58C82287C8B1}"/>
                    </a:ext>
                  </a:extLst>
                </p:cNvPr>
                <p:cNvSpPr/>
                <p:nvPr/>
              </p:nvSpPr>
              <p:spPr>
                <a:xfrm>
                  <a:off x="7147898" y="3640420"/>
                  <a:ext cx="548640" cy="24730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7" name="Group 326">
                  <a:extLst>
                    <a:ext uri="{FF2B5EF4-FFF2-40B4-BE49-F238E27FC236}">
                      <a16:creationId xmlns="" xmlns:a16="http://schemas.microsoft.com/office/drawing/2014/main" id="{C9A112D3-F9F6-FD3F-D9DF-41A78AF552F8}"/>
                    </a:ext>
                  </a:extLst>
                </p:cNvPr>
                <p:cNvGrpSpPr/>
                <p:nvPr/>
              </p:nvGrpSpPr>
              <p:grpSpPr>
                <a:xfrm>
                  <a:off x="6801135" y="1944858"/>
                  <a:ext cx="640082" cy="1722534"/>
                  <a:chOff x="6913575" y="1813492"/>
                  <a:chExt cx="405185" cy="2497948"/>
                </a:xfrm>
              </p:grpSpPr>
              <p:grpSp>
                <p:nvGrpSpPr>
                  <p:cNvPr id="332" name="Group 331">
                    <a:extLst>
                      <a:ext uri="{FF2B5EF4-FFF2-40B4-BE49-F238E27FC236}">
                        <a16:creationId xmlns="" xmlns:a16="http://schemas.microsoft.com/office/drawing/2014/main" id="{A74CFAF3-5890-636F-A8E7-938BDE9F1843}"/>
                      </a:ext>
                    </a:extLst>
                  </p:cNvPr>
                  <p:cNvGrpSpPr/>
                  <p:nvPr/>
                </p:nvGrpSpPr>
                <p:grpSpPr>
                  <a:xfrm>
                    <a:off x="6913576" y="2297867"/>
                    <a:ext cx="405184" cy="2013573"/>
                    <a:chOff x="2507828" y="1738469"/>
                    <a:chExt cx="405184" cy="214763"/>
                  </a:xfrm>
                </p:grpSpPr>
                <p:sp>
                  <p:nvSpPr>
                    <p:cNvPr id="336" name="Rectangle 335">
                      <a:extLst>
                        <a:ext uri="{FF2B5EF4-FFF2-40B4-BE49-F238E27FC236}">
                          <a16:creationId xmlns="" xmlns:a16="http://schemas.microsoft.com/office/drawing/2014/main" id="{F75A2B48-FB60-9DAA-B68D-A0561E241E44}"/>
                        </a:ext>
                      </a:extLst>
                    </p:cNvPr>
                    <p:cNvSpPr/>
                    <p:nvPr/>
                  </p:nvSpPr>
                  <p:spPr>
                    <a:xfrm>
                      <a:off x="2507828" y="1738470"/>
                      <a:ext cx="405184"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Rectangle 336">
                      <a:extLst>
                        <a:ext uri="{FF2B5EF4-FFF2-40B4-BE49-F238E27FC236}">
                          <a16:creationId xmlns="" xmlns:a16="http://schemas.microsoft.com/office/drawing/2014/main" id="{FF02AC28-C4C0-67AA-2DCC-D80CF714B529}"/>
                        </a:ext>
                      </a:extLst>
                    </p:cNvPr>
                    <p:cNvSpPr/>
                    <p:nvPr/>
                  </p:nvSpPr>
                  <p:spPr>
                    <a:xfrm>
                      <a:off x="2710420" y="1738469"/>
                      <a:ext cx="202592"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3" name="Group 332">
                    <a:extLst>
                      <a:ext uri="{FF2B5EF4-FFF2-40B4-BE49-F238E27FC236}">
                        <a16:creationId xmlns="" xmlns:a16="http://schemas.microsoft.com/office/drawing/2014/main" id="{F13DE6B4-4DD7-3B34-0DB4-53E42E076E09}"/>
                      </a:ext>
                    </a:extLst>
                  </p:cNvPr>
                  <p:cNvGrpSpPr/>
                  <p:nvPr/>
                </p:nvGrpSpPr>
                <p:grpSpPr>
                  <a:xfrm>
                    <a:off x="6913575" y="1813492"/>
                    <a:ext cx="405184" cy="529407"/>
                    <a:chOff x="2507827" y="1488604"/>
                    <a:chExt cx="405184" cy="348318"/>
                  </a:xfrm>
                </p:grpSpPr>
                <p:sp>
                  <p:nvSpPr>
                    <p:cNvPr id="334" name="Rectangle 333">
                      <a:extLst>
                        <a:ext uri="{FF2B5EF4-FFF2-40B4-BE49-F238E27FC236}">
                          <a16:creationId xmlns="" xmlns:a16="http://schemas.microsoft.com/office/drawing/2014/main" id="{6BA6CBA0-8E64-E39F-8F13-C081E58F849A}"/>
                        </a:ext>
                      </a:extLst>
                    </p:cNvPr>
                    <p:cNvSpPr/>
                    <p:nvPr/>
                  </p:nvSpPr>
                  <p:spPr>
                    <a:xfrm>
                      <a:off x="2507827" y="1488604"/>
                      <a:ext cx="405184" cy="34831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Rectangle 334">
                      <a:extLst>
                        <a:ext uri="{FF2B5EF4-FFF2-40B4-BE49-F238E27FC236}">
                          <a16:creationId xmlns="" xmlns:a16="http://schemas.microsoft.com/office/drawing/2014/main" id="{26382865-5AA8-392F-F462-9E1B38C92ED0}"/>
                        </a:ext>
                      </a:extLst>
                    </p:cNvPr>
                    <p:cNvSpPr/>
                    <p:nvPr/>
                  </p:nvSpPr>
                  <p:spPr>
                    <a:xfrm>
                      <a:off x="2710417" y="1488604"/>
                      <a:ext cx="202592" cy="3483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28" name="Rectangle 327">
                  <a:extLst>
                    <a:ext uri="{FF2B5EF4-FFF2-40B4-BE49-F238E27FC236}">
                      <a16:creationId xmlns="" xmlns:a16="http://schemas.microsoft.com/office/drawing/2014/main" id="{48AB1694-BFA1-A366-3969-DD0A33485675}"/>
                    </a:ext>
                  </a:extLst>
                </p:cNvPr>
                <p:cNvSpPr/>
                <p:nvPr/>
              </p:nvSpPr>
              <p:spPr>
                <a:xfrm>
                  <a:off x="6750212"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Rectangle 328">
                  <a:extLst>
                    <a:ext uri="{FF2B5EF4-FFF2-40B4-BE49-F238E27FC236}">
                      <a16:creationId xmlns="" xmlns:a16="http://schemas.microsoft.com/office/drawing/2014/main" id="{D2F54A31-5626-4A2A-6174-9F544EC9A2A3}"/>
                    </a:ext>
                  </a:extLst>
                </p:cNvPr>
                <p:cNvSpPr/>
                <p:nvPr/>
              </p:nvSpPr>
              <p:spPr>
                <a:xfrm>
                  <a:off x="7318193" y="5635934"/>
                  <a:ext cx="208050" cy="481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ectangle 329">
                  <a:extLst>
                    <a:ext uri="{FF2B5EF4-FFF2-40B4-BE49-F238E27FC236}">
                      <a16:creationId xmlns="" xmlns:a16="http://schemas.microsoft.com/office/drawing/2014/main" id="{4497CFD4-8947-9D1E-4837-2D69F3FDC63C}"/>
                    </a:ext>
                  </a:extLst>
                </p:cNvPr>
                <p:cNvSpPr/>
                <p:nvPr/>
              </p:nvSpPr>
              <p:spPr>
                <a:xfrm>
                  <a:off x="6599258" y="3640999"/>
                  <a:ext cx="1097280" cy="2493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1" name="Rectangle 330">
                  <a:extLst>
                    <a:ext uri="{FF2B5EF4-FFF2-40B4-BE49-F238E27FC236}">
                      <a16:creationId xmlns="" xmlns:a16="http://schemas.microsoft.com/office/drawing/2014/main" id="{8D8F9208-4C8C-4E49-B6EB-3EC9CFB9F6CA}"/>
                    </a:ext>
                  </a:extLst>
                </p:cNvPr>
                <p:cNvSpPr/>
                <p:nvPr/>
              </p:nvSpPr>
              <p:spPr>
                <a:xfrm>
                  <a:off x="7147898" y="3637245"/>
                  <a:ext cx="548640" cy="2623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73" name="Group 272">
                <a:extLst>
                  <a:ext uri="{FF2B5EF4-FFF2-40B4-BE49-F238E27FC236}">
                    <a16:creationId xmlns="" xmlns:a16="http://schemas.microsoft.com/office/drawing/2014/main" id="{765FAD3B-845B-B637-0B1C-96A19D9A392F}"/>
                  </a:ext>
                </a:extLst>
              </p:cNvPr>
              <p:cNvGrpSpPr/>
              <p:nvPr/>
            </p:nvGrpSpPr>
            <p:grpSpPr>
              <a:xfrm>
                <a:off x="9073712" y="3504421"/>
                <a:ext cx="3657600" cy="2238823"/>
                <a:chOff x="9073712" y="3504421"/>
                <a:chExt cx="3657600" cy="2238823"/>
              </a:xfrm>
            </p:grpSpPr>
            <p:sp>
              <p:nvSpPr>
                <p:cNvPr id="291" name="Rectangle 290">
                  <a:extLst>
                    <a:ext uri="{FF2B5EF4-FFF2-40B4-BE49-F238E27FC236}">
                      <a16:creationId xmlns="" xmlns:a16="http://schemas.microsoft.com/office/drawing/2014/main" id="{1F5FDDC8-C55B-65C3-4D9E-635FBCF15F26}"/>
                    </a:ext>
                  </a:extLst>
                </p:cNvPr>
                <p:cNvSpPr/>
                <p:nvPr/>
              </p:nvSpPr>
              <p:spPr>
                <a:xfrm>
                  <a:off x="9073712" y="3504421"/>
                  <a:ext cx="3657600" cy="2238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2" name="Rectangle 291">
                  <a:extLst>
                    <a:ext uri="{FF2B5EF4-FFF2-40B4-BE49-F238E27FC236}">
                      <a16:creationId xmlns="" xmlns:a16="http://schemas.microsoft.com/office/drawing/2014/main" id="{0EF6F14A-D313-145A-B770-0A2164150247}"/>
                    </a:ext>
                  </a:extLst>
                </p:cNvPr>
                <p:cNvSpPr/>
                <p:nvPr/>
              </p:nvSpPr>
              <p:spPr>
                <a:xfrm>
                  <a:off x="9073712" y="3770741"/>
                  <a:ext cx="3657600" cy="196510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3" name="Rectangle 292">
                  <a:extLst>
                    <a:ext uri="{FF2B5EF4-FFF2-40B4-BE49-F238E27FC236}">
                      <a16:creationId xmlns="" xmlns:a16="http://schemas.microsoft.com/office/drawing/2014/main" id="{3163DAC5-1DC1-DE30-9653-8CC8A5854741}"/>
                    </a:ext>
                  </a:extLst>
                </p:cNvPr>
                <p:cNvSpPr/>
                <p:nvPr/>
              </p:nvSpPr>
              <p:spPr>
                <a:xfrm>
                  <a:off x="9073712" y="4530263"/>
                  <a:ext cx="3657600" cy="12055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4" name="Group 293">
                  <a:extLst>
                    <a:ext uri="{FF2B5EF4-FFF2-40B4-BE49-F238E27FC236}">
                      <a16:creationId xmlns="" xmlns:a16="http://schemas.microsoft.com/office/drawing/2014/main" id="{98118E41-C863-66E0-B8F6-AA1BCF600D3A}"/>
                    </a:ext>
                  </a:extLst>
                </p:cNvPr>
                <p:cNvGrpSpPr/>
                <p:nvPr/>
              </p:nvGrpSpPr>
              <p:grpSpPr>
                <a:xfrm>
                  <a:off x="10819673" y="5082143"/>
                  <a:ext cx="770444" cy="653701"/>
                  <a:chOff x="3816127" y="5359816"/>
                  <a:chExt cx="615608" cy="653701"/>
                </a:xfrm>
              </p:grpSpPr>
              <p:sp>
                <p:nvSpPr>
                  <p:cNvPr id="320" name="Rectangle 319">
                    <a:extLst>
                      <a:ext uri="{FF2B5EF4-FFF2-40B4-BE49-F238E27FC236}">
                        <a16:creationId xmlns="" xmlns:a16="http://schemas.microsoft.com/office/drawing/2014/main" id="{0218E893-50A5-48A5-75C0-D270A8B9BE04}"/>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Rectangle 320">
                    <a:extLst>
                      <a:ext uri="{FF2B5EF4-FFF2-40B4-BE49-F238E27FC236}">
                        <a16:creationId xmlns="" xmlns:a16="http://schemas.microsoft.com/office/drawing/2014/main" id="{D69164E4-69F6-98AC-806E-17218337E4B4}"/>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2" name="Rectangle 321">
                    <a:extLst>
                      <a:ext uri="{FF2B5EF4-FFF2-40B4-BE49-F238E27FC236}">
                        <a16:creationId xmlns="" xmlns:a16="http://schemas.microsoft.com/office/drawing/2014/main" id="{E2C2539B-EAA7-00AD-E35A-4943A6C36107}"/>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Rectangle 322">
                    <a:extLst>
                      <a:ext uri="{FF2B5EF4-FFF2-40B4-BE49-F238E27FC236}">
                        <a16:creationId xmlns="" xmlns:a16="http://schemas.microsoft.com/office/drawing/2014/main" id="{77BB5166-20A4-53A4-9714-51883E8301A1}"/>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4" name="Rectangle 323">
                    <a:extLst>
                      <a:ext uri="{FF2B5EF4-FFF2-40B4-BE49-F238E27FC236}">
                        <a16:creationId xmlns="" xmlns:a16="http://schemas.microsoft.com/office/drawing/2014/main" id="{5748A1A3-8150-0FD6-8762-BB64C30F0B62}"/>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5" name="Group 294">
                  <a:extLst>
                    <a:ext uri="{FF2B5EF4-FFF2-40B4-BE49-F238E27FC236}">
                      <a16:creationId xmlns="" xmlns:a16="http://schemas.microsoft.com/office/drawing/2014/main" id="{06599B87-18C5-A682-E2A5-AFC565AECA1B}"/>
                    </a:ext>
                  </a:extLst>
                </p:cNvPr>
                <p:cNvGrpSpPr/>
                <p:nvPr/>
              </p:nvGrpSpPr>
              <p:grpSpPr>
                <a:xfrm>
                  <a:off x="11733059" y="5082143"/>
                  <a:ext cx="770444" cy="653701"/>
                  <a:chOff x="3816127" y="5359816"/>
                  <a:chExt cx="615608" cy="653701"/>
                </a:xfrm>
              </p:grpSpPr>
              <p:sp>
                <p:nvSpPr>
                  <p:cNvPr id="315" name="Rectangle 314">
                    <a:extLst>
                      <a:ext uri="{FF2B5EF4-FFF2-40B4-BE49-F238E27FC236}">
                        <a16:creationId xmlns="" xmlns:a16="http://schemas.microsoft.com/office/drawing/2014/main" id="{66E8D991-7BC6-2F16-3816-1B8755AD5EB0}"/>
                      </a:ext>
                    </a:extLst>
                  </p:cNvPr>
                  <p:cNvSpPr/>
                  <p:nvPr/>
                </p:nvSpPr>
                <p:spPr>
                  <a:xfrm>
                    <a:off x="3816127" y="5359816"/>
                    <a:ext cx="615608" cy="6537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Rectangle 315">
                    <a:extLst>
                      <a:ext uri="{FF2B5EF4-FFF2-40B4-BE49-F238E27FC236}">
                        <a16:creationId xmlns="" xmlns:a16="http://schemas.microsoft.com/office/drawing/2014/main" id="{AD0A51E9-30F4-82A7-F398-3220A68E259B}"/>
                      </a:ext>
                    </a:extLst>
                  </p:cNvPr>
                  <p:cNvSpPr/>
                  <p:nvPr/>
                </p:nvSpPr>
                <p:spPr>
                  <a:xfrm>
                    <a:off x="3816127" y="5447761"/>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Rectangle 316">
                    <a:extLst>
                      <a:ext uri="{FF2B5EF4-FFF2-40B4-BE49-F238E27FC236}">
                        <a16:creationId xmlns="" xmlns:a16="http://schemas.microsoft.com/office/drawing/2014/main" id="{9A3FB7BF-0720-3941-243E-FFCE46CE97EC}"/>
                      </a:ext>
                    </a:extLst>
                  </p:cNvPr>
                  <p:cNvSpPr/>
                  <p:nvPr/>
                </p:nvSpPr>
                <p:spPr>
                  <a:xfrm>
                    <a:off x="3816127" y="5582058"/>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Rectangle 317">
                    <a:extLst>
                      <a:ext uri="{FF2B5EF4-FFF2-40B4-BE49-F238E27FC236}">
                        <a16:creationId xmlns="" xmlns:a16="http://schemas.microsoft.com/office/drawing/2014/main" id="{FBB906C7-F9D0-23F1-AC3D-814293B9FD6E}"/>
                      </a:ext>
                    </a:extLst>
                  </p:cNvPr>
                  <p:cNvSpPr/>
                  <p:nvPr/>
                </p:nvSpPr>
                <p:spPr>
                  <a:xfrm>
                    <a:off x="3816127" y="5716355"/>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9" name="Rectangle 318">
                    <a:extLst>
                      <a:ext uri="{FF2B5EF4-FFF2-40B4-BE49-F238E27FC236}">
                        <a16:creationId xmlns="" xmlns:a16="http://schemas.microsoft.com/office/drawing/2014/main" id="{467E6BED-39AF-A9AA-0699-F3B34631DC81}"/>
                      </a:ext>
                    </a:extLst>
                  </p:cNvPr>
                  <p:cNvSpPr/>
                  <p:nvPr/>
                </p:nvSpPr>
                <p:spPr>
                  <a:xfrm>
                    <a:off x="3816127" y="5850652"/>
                    <a:ext cx="615608" cy="875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6" name="Group 295">
                  <a:extLst>
                    <a:ext uri="{FF2B5EF4-FFF2-40B4-BE49-F238E27FC236}">
                      <a16:creationId xmlns="" xmlns:a16="http://schemas.microsoft.com/office/drawing/2014/main" id="{F217D449-4A8F-B9FF-C169-7B577DFCCB7F}"/>
                    </a:ext>
                  </a:extLst>
                </p:cNvPr>
                <p:cNvGrpSpPr/>
                <p:nvPr/>
              </p:nvGrpSpPr>
              <p:grpSpPr>
                <a:xfrm>
                  <a:off x="9420733" y="4325657"/>
                  <a:ext cx="3057417" cy="144298"/>
                  <a:chOff x="9420733" y="4325657"/>
                  <a:chExt cx="3057417" cy="144298"/>
                </a:xfrm>
              </p:grpSpPr>
              <p:sp>
                <p:nvSpPr>
                  <p:cNvPr id="307" name="Rectangle 306">
                    <a:extLst>
                      <a:ext uri="{FF2B5EF4-FFF2-40B4-BE49-F238E27FC236}">
                        <a16:creationId xmlns="" xmlns:a16="http://schemas.microsoft.com/office/drawing/2014/main" id="{CE13C91C-768F-C87D-C565-6090B786DFB2}"/>
                      </a:ext>
                    </a:extLst>
                  </p:cNvPr>
                  <p:cNvSpPr/>
                  <p:nvPr/>
                </p:nvSpPr>
                <p:spPr>
                  <a:xfrm>
                    <a:off x="11455376"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ectangle 307">
                    <a:extLst>
                      <a:ext uri="{FF2B5EF4-FFF2-40B4-BE49-F238E27FC236}">
                        <a16:creationId xmlns="" xmlns:a16="http://schemas.microsoft.com/office/drawing/2014/main" id="{F71B4490-B77E-5F82-5A11-5B790A408435}"/>
                      </a:ext>
                    </a:extLst>
                  </p:cNvPr>
                  <p:cNvSpPr/>
                  <p:nvPr/>
                </p:nvSpPr>
                <p:spPr>
                  <a:xfrm>
                    <a:off x="11858950"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ectangle 308">
                    <a:extLst>
                      <a:ext uri="{FF2B5EF4-FFF2-40B4-BE49-F238E27FC236}">
                        <a16:creationId xmlns="" xmlns:a16="http://schemas.microsoft.com/office/drawing/2014/main" id="{DFBA52F4-C5FF-1AF3-BFB6-4D098E3156DF}"/>
                      </a:ext>
                    </a:extLst>
                  </p:cNvPr>
                  <p:cNvSpPr/>
                  <p:nvPr/>
                </p:nvSpPr>
                <p:spPr>
                  <a:xfrm>
                    <a:off x="12262524"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 xmlns:a16="http://schemas.microsoft.com/office/drawing/2014/main" id="{B6C912D5-0DA3-766A-0673-605A437EF953}"/>
                      </a:ext>
                    </a:extLst>
                  </p:cNvPr>
                  <p:cNvSpPr/>
                  <p:nvPr/>
                </p:nvSpPr>
                <p:spPr>
                  <a:xfrm>
                    <a:off x="10227881"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ectangle 310">
                    <a:extLst>
                      <a:ext uri="{FF2B5EF4-FFF2-40B4-BE49-F238E27FC236}">
                        <a16:creationId xmlns="" xmlns:a16="http://schemas.microsoft.com/office/drawing/2014/main" id="{4CC979A0-229D-509E-FFC6-61CDFAFEF126}"/>
                      </a:ext>
                    </a:extLst>
                  </p:cNvPr>
                  <p:cNvSpPr/>
                  <p:nvPr/>
                </p:nvSpPr>
                <p:spPr>
                  <a:xfrm>
                    <a:off x="1061971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a:extLst>
                      <a:ext uri="{FF2B5EF4-FFF2-40B4-BE49-F238E27FC236}">
                        <a16:creationId xmlns="" xmlns:a16="http://schemas.microsoft.com/office/drawing/2014/main" id="{4AB39F9E-F15F-63D5-5739-B78108A0E2CC}"/>
                      </a:ext>
                    </a:extLst>
                  </p:cNvPr>
                  <p:cNvSpPr/>
                  <p:nvPr/>
                </p:nvSpPr>
                <p:spPr>
                  <a:xfrm>
                    <a:off x="1102328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ectangle 312">
                    <a:extLst>
                      <a:ext uri="{FF2B5EF4-FFF2-40B4-BE49-F238E27FC236}">
                        <a16:creationId xmlns="" xmlns:a16="http://schemas.microsoft.com/office/drawing/2014/main" id="{C7F91B5D-B326-6B0B-C56C-1E21E5F36807}"/>
                      </a:ext>
                    </a:extLst>
                  </p:cNvPr>
                  <p:cNvSpPr/>
                  <p:nvPr/>
                </p:nvSpPr>
                <p:spPr>
                  <a:xfrm>
                    <a:off x="9420733"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Rectangle 313">
                    <a:extLst>
                      <a:ext uri="{FF2B5EF4-FFF2-40B4-BE49-F238E27FC236}">
                        <a16:creationId xmlns="" xmlns:a16="http://schemas.microsoft.com/office/drawing/2014/main" id="{B32DA7A8-B866-4588-8B45-C8CECA15920D}"/>
                      </a:ext>
                    </a:extLst>
                  </p:cNvPr>
                  <p:cNvSpPr/>
                  <p:nvPr/>
                </p:nvSpPr>
                <p:spPr>
                  <a:xfrm>
                    <a:off x="9824307" y="4325657"/>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a:extLst>
                    <a:ext uri="{FF2B5EF4-FFF2-40B4-BE49-F238E27FC236}">
                      <a16:creationId xmlns="" xmlns:a16="http://schemas.microsoft.com/office/drawing/2014/main" id="{40FA497E-7C96-6625-0CBE-182939BE8A86}"/>
                    </a:ext>
                  </a:extLst>
                </p:cNvPr>
                <p:cNvGrpSpPr/>
                <p:nvPr/>
              </p:nvGrpSpPr>
              <p:grpSpPr>
                <a:xfrm>
                  <a:off x="9420733" y="4686474"/>
                  <a:ext cx="1022774" cy="743102"/>
                  <a:chOff x="5243508" y="4135174"/>
                  <a:chExt cx="1022774" cy="743102"/>
                </a:xfrm>
              </p:grpSpPr>
              <p:sp>
                <p:nvSpPr>
                  <p:cNvPr id="298" name="Rectangle 297">
                    <a:extLst>
                      <a:ext uri="{FF2B5EF4-FFF2-40B4-BE49-F238E27FC236}">
                        <a16:creationId xmlns="" xmlns:a16="http://schemas.microsoft.com/office/drawing/2014/main" id="{13A536C0-469B-58A2-83C9-E4443B812758}"/>
                      </a:ext>
                    </a:extLst>
                  </p:cNvPr>
                  <p:cNvSpPr/>
                  <p:nvPr/>
                </p:nvSpPr>
                <p:spPr>
                  <a:xfrm>
                    <a:off x="5243508"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9" name="Rectangle 298">
                    <a:extLst>
                      <a:ext uri="{FF2B5EF4-FFF2-40B4-BE49-F238E27FC236}">
                        <a16:creationId xmlns="" xmlns:a16="http://schemas.microsoft.com/office/drawing/2014/main" id="{98A5FF51-3620-B8DA-9898-497F63D2CA68}"/>
                      </a:ext>
                    </a:extLst>
                  </p:cNvPr>
                  <p:cNvSpPr/>
                  <p:nvPr/>
                </p:nvSpPr>
                <p:spPr>
                  <a:xfrm>
                    <a:off x="5647082"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Rectangle 299">
                    <a:extLst>
                      <a:ext uri="{FF2B5EF4-FFF2-40B4-BE49-F238E27FC236}">
                        <a16:creationId xmlns="" xmlns:a16="http://schemas.microsoft.com/office/drawing/2014/main" id="{4231B273-0BAA-D5F0-59F1-AB04EAC78327}"/>
                      </a:ext>
                    </a:extLst>
                  </p:cNvPr>
                  <p:cNvSpPr/>
                  <p:nvPr/>
                </p:nvSpPr>
                <p:spPr>
                  <a:xfrm>
                    <a:off x="6050656" y="4135174"/>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ectangle 300">
                    <a:extLst>
                      <a:ext uri="{FF2B5EF4-FFF2-40B4-BE49-F238E27FC236}">
                        <a16:creationId xmlns="" xmlns:a16="http://schemas.microsoft.com/office/drawing/2014/main" id="{5C111139-F51B-8E99-692F-8101C9B26A2D}"/>
                      </a:ext>
                    </a:extLst>
                  </p:cNvPr>
                  <p:cNvSpPr/>
                  <p:nvPr/>
                </p:nvSpPr>
                <p:spPr>
                  <a:xfrm>
                    <a:off x="5243508"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2" name="Rectangle 301">
                    <a:extLst>
                      <a:ext uri="{FF2B5EF4-FFF2-40B4-BE49-F238E27FC236}">
                        <a16:creationId xmlns="" xmlns:a16="http://schemas.microsoft.com/office/drawing/2014/main" id="{B8CFA480-7923-8702-0C54-C457B0E6AC03}"/>
                      </a:ext>
                    </a:extLst>
                  </p:cNvPr>
                  <p:cNvSpPr/>
                  <p:nvPr/>
                </p:nvSpPr>
                <p:spPr>
                  <a:xfrm>
                    <a:off x="5647082"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ectangle 302">
                    <a:extLst>
                      <a:ext uri="{FF2B5EF4-FFF2-40B4-BE49-F238E27FC236}">
                        <a16:creationId xmlns="" xmlns:a16="http://schemas.microsoft.com/office/drawing/2014/main" id="{A6E212E6-6CEF-B398-7278-698959B06332}"/>
                      </a:ext>
                    </a:extLst>
                  </p:cNvPr>
                  <p:cNvSpPr/>
                  <p:nvPr/>
                </p:nvSpPr>
                <p:spPr>
                  <a:xfrm>
                    <a:off x="6050656" y="4434576"/>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ectangle 303">
                    <a:extLst>
                      <a:ext uri="{FF2B5EF4-FFF2-40B4-BE49-F238E27FC236}">
                        <a16:creationId xmlns="" xmlns:a16="http://schemas.microsoft.com/office/drawing/2014/main" id="{BA37EA30-1EA5-219E-2B0A-2E471F39BD6E}"/>
                      </a:ext>
                    </a:extLst>
                  </p:cNvPr>
                  <p:cNvSpPr/>
                  <p:nvPr/>
                </p:nvSpPr>
                <p:spPr>
                  <a:xfrm>
                    <a:off x="5243508"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Rectangle 304">
                    <a:extLst>
                      <a:ext uri="{FF2B5EF4-FFF2-40B4-BE49-F238E27FC236}">
                        <a16:creationId xmlns="" xmlns:a16="http://schemas.microsoft.com/office/drawing/2014/main" id="{8919E53F-4454-E893-AE07-47687447B528}"/>
                      </a:ext>
                    </a:extLst>
                  </p:cNvPr>
                  <p:cNvSpPr/>
                  <p:nvPr/>
                </p:nvSpPr>
                <p:spPr>
                  <a:xfrm>
                    <a:off x="5647082"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ectangle 305">
                    <a:extLst>
                      <a:ext uri="{FF2B5EF4-FFF2-40B4-BE49-F238E27FC236}">
                        <a16:creationId xmlns="" xmlns:a16="http://schemas.microsoft.com/office/drawing/2014/main" id="{835B5E63-EFDF-55D8-BAB2-ADF94CF34A4B}"/>
                      </a:ext>
                    </a:extLst>
                  </p:cNvPr>
                  <p:cNvSpPr/>
                  <p:nvPr/>
                </p:nvSpPr>
                <p:spPr>
                  <a:xfrm>
                    <a:off x="6050656" y="4733978"/>
                    <a:ext cx="215626" cy="144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4" name="Group 273">
                <a:extLst>
                  <a:ext uri="{FF2B5EF4-FFF2-40B4-BE49-F238E27FC236}">
                    <a16:creationId xmlns="" xmlns:a16="http://schemas.microsoft.com/office/drawing/2014/main" id="{8C070032-CB76-DA42-8242-AFB4F5BC427F}"/>
                  </a:ext>
                </a:extLst>
              </p:cNvPr>
              <p:cNvGrpSpPr/>
              <p:nvPr/>
            </p:nvGrpSpPr>
            <p:grpSpPr>
              <a:xfrm>
                <a:off x="9277830" y="1166736"/>
                <a:ext cx="2250191" cy="2344826"/>
                <a:chOff x="9277830" y="1166736"/>
                <a:chExt cx="2250191" cy="2344826"/>
              </a:xfrm>
            </p:grpSpPr>
            <p:grpSp>
              <p:nvGrpSpPr>
                <p:cNvPr id="275" name="Group 274">
                  <a:extLst>
                    <a:ext uri="{FF2B5EF4-FFF2-40B4-BE49-F238E27FC236}">
                      <a16:creationId xmlns="" xmlns:a16="http://schemas.microsoft.com/office/drawing/2014/main" id="{0B06B5A7-C276-991D-A958-EE211A905AE1}"/>
                    </a:ext>
                  </a:extLst>
                </p:cNvPr>
                <p:cNvGrpSpPr/>
                <p:nvPr/>
              </p:nvGrpSpPr>
              <p:grpSpPr>
                <a:xfrm>
                  <a:off x="9830401" y="2180121"/>
                  <a:ext cx="731071" cy="1326166"/>
                  <a:chOff x="-772683" y="4329325"/>
                  <a:chExt cx="731071" cy="1692900"/>
                </a:xfrm>
              </p:grpSpPr>
              <p:sp>
                <p:nvSpPr>
                  <p:cNvPr id="289" name="Rectangle: Top Corners Rounded 145">
                    <a:extLst>
                      <a:ext uri="{FF2B5EF4-FFF2-40B4-BE49-F238E27FC236}">
                        <a16:creationId xmlns="" xmlns:a16="http://schemas.microsoft.com/office/drawing/2014/main" id="{ED367B26-055D-3355-9C8C-EDC6D8BCA093}"/>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0" name="Rectangle 289">
                    <a:extLst>
                      <a:ext uri="{FF2B5EF4-FFF2-40B4-BE49-F238E27FC236}">
                        <a16:creationId xmlns="" xmlns:a16="http://schemas.microsoft.com/office/drawing/2014/main" id="{6CBE2F93-9BDC-9F33-B7C0-EDDCA0E12796}"/>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6" name="Group 275">
                  <a:extLst>
                    <a:ext uri="{FF2B5EF4-FFF2-40B4-BE49-F238E27FC236}">
                      <a16:creationId xmlns="" xmlns:a16="http://schemas.microsoft.com/office/drawing/2014/main" id="{BC622ACF-75E0-35E4-A1B1-0E05D4E783DF}"/>
                    </a:ext>
                  </a:extLst>
                </p:cNvPr>
                <p:cNvGrpSpPr/>
                <p:nvPr/>
              </p:nvGrpSpPr>
              <p:grpSpPr>
                <a:xfrm>
                  <a:off x="10796950" y="2179890"/>
                  <a:ext cx="731071" cy="1326166"/>
                  <a:chOff x="-772683" y="4329325"/>
                  <a:chExt cx="731071" cy="1692900"/>
                </a:xfrm>
              </p:grpSpPr>
              <p:sp>
                <p:nvSpPr>
                  <p:cNvPr id="287" name="Rectangle: Top Corners Rounded 143">
                    <a:extLst>
                      <a:ext uri="{FF2B5EF4-FFF2-40B4-BE49-F238E27FC236}">
                        <a16:creationId xmlns="" xmlns:a16="http://schemas.microsoft.com/office/drawing/2014/main" id="{B31621F7-EF00-1A5A-C4F2-5FBAC7348380}"/>
                      </a:ext>
                    </a:extLst>
                  </p:cNvPr>
                  <p:cNvSpPr/>
                  <p:nvPr/>
                </p:nvSpPr>
                <p:spPr>
                  <a:xfrm>
                    <a:off x="-772683" y="4329325"/>
                    <a:ext cx="731071" cy="1692900"/>
                  </a:xfrm>
                  <a:prstGeom prst="round2SameRect">
                    <a:avLst>
                      <a:gd name="adj1" fmla="val 50000"/>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8" name="Rectangle 287">
                    <a:extLst>
                      <a:ext uri="{FF2B5EF4-FFF2-40B4-BE49-F238E27FC236}">
                        <a16:creationId xmlns="" xmlns:a16="http://schemas.microsoft.com/office/drawing/2014/main" id="{B14B578D-7431-00CB-3A6E-57A8B0D33BF5}"/>
                      </a:ext>
                    </a:extLst>
                  </p:cNvPr>
                  <p:cNvSpPr/>
                  <p:nvPr/>
                </p:nvSpPr>
                <p:spPr>
                  <a:xfrm>
                    <a:off x="-391792" y="4758361"/>
                    <a:ext cx="350180" cy="1263864"/>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7" name="Group 276">
                  <a:extLst>
                    <a:ext uri="{FF2B5EF4-FFF2-40B4-BE49-F238E27FC236}">
                      <a16:creationId xmlns="" xmlns:a16="http://schemas.microsoft.com/office/drawing/2014/main" id="{044B44AD-5769-03EA-ED97-B7ABF3930418}"/>
                    </a:ext>
                  </a:extLst>
                </p:cNvPr>
                <p:cNvGrpSpPr/>
                <p:nvPr/>
              </p:nvGrpSpPr>
              <p:grpSpPr>
                <a:xfrm>
                  <a:off x="9277830" y="1166736"/>
                  <a:ext cx="424922" cy="2344826"/>
                  <a:chOff x="9277830" y="1166736"/>
                  <a:chExt cx="424922" cy="2344826"/>
                </a:xfrm>
              </p:grpSpPr>
              <p:grpSp>
                <p:nvGrpSpPr>
                  <p:cNvPr id="281" name="Group 280">
                    <a:extLst>
                      <a:ext uri="{FF2B5EF4-FFF2-40B4-BE49-F238E27FC236}">
                        <a16:creationId xmlns="" xmlns:a16="http://schemas.microsoft.com/office/drawing/2014/main" id="{F43FED23-A24D-95D7-97D3-5C98572DB907}"/>
                      </a:ext>
                    </a:extLst>
                  </p:cNvPr>
                  <p:cNvGrpSpPr/>
                  <p:nvPr/>
                </p:nvGrpSpPr>
                <p:grpSpPr>
                  <a:xfrm>
                    <a:off x="9277830" y="1497989"/>
                    <a:ext cx="424922" cy="2013573"/>
                    <a:chOff x="2507828" y="1767064"/>
                    <a:chExt cx="424922" cy="214763"/>
                  </a:xfrm>
                </p:grpSpPr>
                <p:sp>
                  <p:nvSpPr>
                    <p:cNvPr id="285" name="Rectangle 284">
                      <a:extLst>
                        <a:ext uri="{FF2B5EF4-FFF2-40B4-BE49-F238E27FC236}">
                          <a16:creationId xmlns="" xmlns:a16="http://schemas.microsoft.com/office/drawing/2014/main" id="{11B5DCEA-D198-F60E-1615-E5C84883673D}"/>
                        </a:ext>
                      </a:extLst>
                    </p:cNvPr>
                    <p:cNvSpPr/>
                    <p:nvPr/>
                  </p:nvSpPr>
                  <p:spPr>
                    <a:xfrm>
                      <a:off x="2507828" y="1767065"/>
                      <a:ext cx="424922" cy="214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6" name="Rectangle 285">
                      <a:extLst>
                        <a:ext uri="{FF2B5EF4-FFF2-40B4-BE49-F238E27FC236}">
                          <a16:creationId xmlns="" xmlns:a16="http://schemas.microsoft.com/office/drawing/2014/main" id="{89CFFA4F-BA6F-3624-35ED-64FF37EE2C9F}"/>
                        </a:ext>
                      </a:extLst>
                    </p:cNvPr>
                    <p:cNvSpPr/>
                    <p:nvPr/>
                  </p:nvSpPr>
                  <p:spPr>
                    <a:xfrm>
                      <a:off x="2709592" y="1767064"/>
                      <a:ext cx="223158" cy="214763"/>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2" name="Group 281">
                    <a:extLst>
                      <a:ext uri="{FF2B5EF4-FFF2-40B4-BE49-F238E27FC236}">
                        <a16:creationId xmlns="" xmlns:a16="http://schemas.microsoft.com/office/drawing/2014/main" id="{D6BF4B69-6D1D-DF95-6150-1DD9EED18ED3}"/>
                      </a:ext>
                    </a:extLst>
                  </p:cNvPr>
                  <p:cNvGrpSpPr/>
                  <p:nvPr/>
                </p:nvGrpSpPr>
                <p:grpSpPr>
                  <a:xfrm>
                    <a:off x="9277830" y="1166736"/>
                    <a:ext cx="424922" cy="407911"/>
                    <a:chOff x="2507828" y="1767064"/>
                    <a:chExt cx="424922" cy="268381"/>
                  </a:xfrm>
                </p:grpSpPr>
                <p:sp>
                  <p:nvSpPr>
                    <p:cNvPr id="283" name="Rectangle 282">
                      <a:extLst>
                        <a:ext uri="{FF2B5EF4-FFF2-40B4-BE49-F238E27FC236}">
                          <a16:creationId xmlns="" xmlns:a16="http://schemas.microsoft.com/office/drawing/2014/main" id="{0C4CD1E8-FD24-E0A5-91E4-23974EDA39C1}"/>
                        </a:ext>
                      </a:extLst>
                    </p:cNvPr>
                    <p:cNvSpPr/>
                    <p:nvPr/>
                  </p:nvSpPr>
                  <p:spPr>
                    <a:xfrm>
                      <a:off x="2507828" y="1767065"/>
                      <a:ext cx="424922" cy="26837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a:extLst>
                        <a:ext uri="{FF2B5EF4-FFF2-40B4-BE49-F238E27FC236}">
                          <a16:creationId xmlns="" xmlns:a16="http://schemas.microsoft.com/office/drawing/2014/main" id="{A974CC30-98AE-3326-FEFB-30FF320854AC}"/>
                        </a:ext>
                      </a:extLst>
                    </p:cNvPr>
                    <p:cNvSpPr/>
                    <p:nvPr/>
                  </p:nvSpPr>
                  <p:spPr>
                    <a:xfrm>
                      <a:off x="2709592" y="1767064"/>
                      <a:ext cx="223158" cy="268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78" name="Rectangle 277">
                  <a:extLst>
                    <a:ext uri="{FF2B5EF4-FFF2-40B4-BE49-F238E27FC236}">
                      <a16:creationId xmlns="" xmlns:a16="http://schemas.microsoft.com/office/drawing/2014/main" id="{6338ADC0-3C1C-827F-49F9-D109127AC58B}"/>
                    </a:ext>
                  </a:extLst>
                </p:cNvPr>
                <p:cNvSpPr/>
                <p:nvPr/>
              </p:nvSpPr>
              <p:spPr>
                <a:xfrm>
                  <a:off x="9702752" y="1757176"/>
                  <a:ext cx="1475089" cy="1371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Rectangle 278">
                  <a:extLst>
                    <a:ext uri="{FF2B5EF4-FFF2-40B4-BE49-F238E27FC236}">
                      <a16:creationId xmlns="" xmlns:a16="http://schemas.microsoft.com/office/drawing/2014/main" id="{0977692E-1DCB-8EDF-55F9-2952886B3974}"/>
                    </a:ext>
                  </a:extLst>
                </p:cNvPr>
                <p:cNvSpPr/>
                <p:nvPr/>
              </p:nvSpPr>
              <p:spPr>
                <a:xfrm>
                  <a:off x="10166773" y="1780779"/>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0" name="Rectangle 279">
                  <a:extLst>
                    <a:ext uri="{FF2B5EF4-FFF2-40B4-BE49-F238E27FC236}">
                      <a16:creationId xmlns="" xmlns:a16="http://schemas.microsoft.com/office/drawing/2014/main" id="{1E840BB0-9944-BD16-0CC7-CA6296D7642E}"/>
                    </a:ext>
                  </a:extLst>
                </p:cNvPr>
                <p:cNvSpPr/>
                <p:nvPr/>
              </p:nvSpPr>
              <p:spPr>
                <a:xfrm>
                  <a:off x="11137203" y="1756226"/>
                  <a:ext cx="91440" cy="5310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397" name="Rectangle 396">
            <a:extLst>
              <a:ext uri="{FF2B5EF4-FFF2-40B4-BE49-F238E27FC236}">
                <a16:creationId xmlns="" xmlns:a16="http://schemas.microsoft.com/office/drawing/2014/main" id="{524A20EC-900A-7478-D981-A2FF71B7A0B9}"/>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a:extLst>
              <a:ext uri="{FF2B5EF4-FFF2-40B4-BE49-F238E27FC236}">
                <a16:creationId xmlns="" xmlns:a16="http://schemas.microsoft.com/office/drawing/2014/main" id="{1DED6721-3C2A-1731-7FC7-EAE66FED5962}"/>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400" name="TextBox 399">
            <a:extLst>
              <a:ext uri="{FF2B5EF4-FFF2-40B4-BE49-F238E27FC236}">
                <a16:creationId xmlns="" xmlns:a16="http://schemas.microsoft.com/office/drawing/2014/main" id="{9900006E-097E-1A5C-F342-8D947075460C}"/>
              </a:ext>
            </a:extLst>
          </p:cNvPr>
          <p:cNvSpPr txBox="1"/>
          <p:nvPr/>
        </p:nvSpPr>
        <p:spPr>
          <a:xfrm>
            <a:off x="1764723" y="1803833"/>
            <a:ext cx="8663242" cy="2685415"/>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HS vận dụng kiến thức hiểu biết.</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YÊU CẦU: </a:t>
            </a: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Kể tên các khu công nghiệp, các điểm công nghiệp ở địa phương em hoặc nơi nào mà em biết. </a:t>
            </a:r>
            <a:endParaRPr lang="en-US" sz="2800">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GV gọi 3 HS lên bảng viết kết quả.</a:t>
            </a: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latin typeface="#9Slide03 Oswald" panose="00000500000000000000" pitchFamily="2" charset="0"/>
                <a:ea typeface="Times New Roman" panose="02020603050405020304" pitchFamily="18" charset="0"/>
                <a:cs typeface="Times New Roman" panose="02020603050405020304" pitchFamily="18" charset="0"/>
              </a:rPr>
              <a:t>THỜI GIAN: </a:t>
            </a: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1 phút.</a:t>
            </a:r>
            <a:r>
              <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rPr>
              <a:t> </a:t>
            </a:r>
          </a:p>
        </p:txBody>
      </p:sp>
    </p:spTree>
    <p:extLst>
      <p:ext uri="{BB962C8B-B14F-4D97-AF65-F5344CB8AC3E}">
        <p14:creationId xmlns:p14="http://schemas.microsoft.com/office/powerpoint/2010/main" val="8426196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barn(inVertical)">
                                      <p:cBhvr>
                                        <p:cTn id="7" dur="500"/>
                                        <p:tgtEl>
                                          <p:spTgt spid="39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97"/>
                                        </p:tgtEl>
                                        <p:attrNameLst>
                                          <p:attrName>style.visibility</p:attrName>
                                        </p:attrNameLst>
                                      </p:cBhvr>
                                      <p:to>
                                        <p:strVal val="visible"/>
                                      </p:to>
                                    </p:set>
                                    <p:animEffect transition="in" filter="barn(inVertical)">
                                      <p:cBhvr>
                                        <p:cTn id="10" dur="500"/>
                                        <p:tgtEl>
                                          <p:spTgt spid="39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barn(inVertical)">
                                      <p:cBhvr>
                                        <p:cTn id="13" dur="500"/>
                                        <p:tgtEl>
                                          <p:spTgt spid="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 grpId="0" animBg="1"/>
      <p:bldP spid="398" grpId="0" animBg="1"/>
      <p:bldP spid="40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 xmlns:a16="http://schemas.microsoft.com/office/drawing/2014/main" id="{399B0135-E28C-AFA3-4F13-C9C70B601CFC}"/>
              </a:ext>
            </a:extLst>
          </p:cNvPr>
          <p:cNvSpPr/>
          <p:nvPr/>
        </p:nvSpPr>
        <p:spPr>
          <a:xfrm>
            <a:off x="839449" y="898201"/>
            <a:ext cx="10523095" cy="1200329"/>
          </a:xfrm>
          <a:prstGeom prst="rect">
            <a:avLst/>
          </a:prstGeom>
          <a:solidFill>
            <a:schemeClr val="accent4">
              <a:lumMod val="20000"/>
              <a:lumOff val="80000"/>
            </a:schemeClr>
          </a:solidFill>
        </p:spPr>
        <p:txBody>
          <a:bodyPr wrap="square">
            <a:spAutoFit/>
          </a:bodyPr>
          <a:lstStyle/>
          <a:p>
            <a:pPr algn="ctr"/>
            <a:r>
              <a:rPr lang="en-US" sz="3600" dirty="0"/>
              <a:t>K</a:t>
            </a:r>
            <a:r>
              <a:rPr lang="vi-VN" sz="3600" dirty="0"/>
              <a:t>ể tên các xí nghiệp công nghiệp, các điểm công nghiệp gần khu vực các em sinh sống</a:t>
            </a:r>
            <a:r>
              <a:rPr lang="en-US" sz="3600" dirty="0"/>
              <a:t>. </a:t>
            </a:r>
          </a:p>
        </p:txBody>
      </p:sp>
      <p:pic>
        <p:nvPicPr>
          <p:cNvPr id="4" name="Picture 3">
            <a:extLst>
              <a:ext uri="{FF2B5EF4-FFF2-40B4-BE49-F238E27FC236}">
                <a16:creationId xmlns="" xmlns:a16="http://schemas.microsoft.com/office/drawing/2014/main" id="{39AC97FF-7E3F-4203-2596-5C91546EBC7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99425"/>
            <a:ext cx="12192001" cy="6913180"/>
          </a:xfrm>
          <a:prstGeom prst="rect">
            <a:avLst/>
          </a:prstGeom>
        </p:spPr>
      </p:pic>
      <p:grpSp>
        <p:nvGrpSpPr>
          <p:cNvPr id="5" name="Group 4">
            <a:extLst>
              <a:ext uri="{FF2B5EF4-FFF2-40B4-BE49-F238E27FC236}">
                <a16:creationId xmlns="" xmlns:a16="http://schemas.microsoft.com/office/drawing/2014/main" id="{1E5F9B15-A6B9-A36E-69C9-1D2B54CEB6BD}"/>
              </a:ext>
            </a:extLst>
          </p:cNvPr>
          <p:cNvGrpSpPr/>
          <p:nvPr/>
        </p:nvGrpSpPr>
        <p:grpSpPr>
          <a:xfrm>
            <a:off x="5107323" y="119468"/>
            <a:ext cx="1461116" cy="1161654"/>
            <a:chOff x="4839077" y="1844826"/>
            <a:chExt cx="1461116" cy="1161654"/>
          </a:xfrm>
        </p:grpSpPr>
        <p:sp>
          <p:nvSpPr>
            <p:cNvPr id="6" name="Trapezoid 5">
              <a:extLst>
                <a:ext uri="{FF2B5EF4-FFF2-40B4-BE49-F238E27FC236}">
                  <a16:creationId xmlns="" xmlns:a16="http://schemas.microsoft.com/office/drawing/2014/main" id="{2FB8DC35-2CA7-69DB-9070-B1FB219025C8}"/>
                </a:ext>
              </a:extLst>
            </p:cNvPr>
            <p:cNvSpPr/>
            <p:nvPr/>
          </p:nvSpPr>
          <p:spPr>
            <a:xfrm rot="10800000">
              <a:off x="5038751" y="1844826"/>
              <a:ext cx="1086945" cy="723797"/>
            </a:xfrm>
            <a:prstGeom prst="trapezoid">
              <a:avLst>
                <a:gd name="adj" fmla="val 3691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 name="Isosceles Triangle 5">
              <a:extLst>
                <a:ext uri="{FF2B5EF4-FFF2-40B4-BE49-F238E27FC236}">
                  <a16:creationId xmlns="" xmlns:a16="http://schemas.microsoft.com/office/drawing/2014/main" id="{844F3FF9-C19E-DC97-9C82-63A1C9F67EF6}"/>
                </a:ext>
              </a:extLst>
            </p:cNvPr>
            <p:cNvSpPr/>
            <p:nvPr/>
          </p:nvSpPr>
          <p:spPr>
            <a:xfrm>
              <a:off x="5222223" y="2027686"/>
              <a:ext cx="720000" cy="972000"/>
            </a:xfrm>
            <a:custGeom>
              <a:avLst/>
              <a:gdLst/>
              <a:ahLst/>
              <a:cxnLst/>
              <a:rect l="l" t="t" r="r" b="b"/>
              <a:pathLst>
                <a:path w="735210" h="846756">
                  <a:moveTo>
                    <a:pt x="367348" y="0"/>
                  </a:moveTo>
                  <a:lnTo>
                    <a:pt x="735210" y="634246"/>
                  </a:lnTo>
                  <a:lnTo>
                    <a:pt x="364553" y="846756"/>
                  </a:lnTo>
                  <a:lnTo>
                    <a:pt x="0" y="633359"/>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cxnSp>
          <p:nvCxnSpPr>
            <p:cNvPr id="8" name="Straight Connector 7">
              <a:extLst>
                <a:ext uri="{FF2B5EF4-FFF2-40B4-BE49-F238E27FC236}">
                  <a16:creationId xmlns="" xmlns:a16="http://schemas.microsoft.com/office/drawing/2014/main" id="{1753BB66-DCC6-C02E-77D8-F7913E002EB4}"/>
                </a:ext>
              </a:extLst>
            </p:cNvPr>
            <p:cNvCxnSpPr/>
            <p:nvPr/>
          </p:nvCxnSpPr>
          <p:spPr>
            <a:xfrm flipV="1">
              <a:off x="5572697" y="2499926"/>
              <a:ext cx="727496" cy="5065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 xmlns:a16="http://schemas.microsoft.com/office/drawing/2014/main" id="{E4F63696-6E47-0BB3-1710-59E3EE12E46A}"/>
                </a:ext>
              </a:extLst>
            </p:cNvPr>
            <p:cNvCxnSpPr/>
            <p:nvPr/>
          </p:nvCxnSpPr>
          <p:spPr>
            <a:xfrm flipH="1" flipV="1">
              <a:off x="4839077" y="2499926"/>
              <a:ext cx="743146" cy="50655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 xmlns:a16="http://schemas.microsoft.com/office/drawing/2014/main" id="{C96368A2-D66F-9EDF-ED8E-65EBF86B46FF}"/>
              </a:ext>
            </a:extLst>
          </p:cNvPr>
          <p:cNvSpPr/>
          <p:nvPr/>
        </p:nvSpPr>
        <p:spPr>
          <a:xfrm>
            <a:off x="1918741" y="1771338"/>
            <a:ext cx="8604354" cy="1200329"/>
          </a:xfrm>
          <a:prstGeom prst="rect">
            <a:avLst/>
          </a:prstGeom>
          <a:solidFill>
            <a:schemeClr val="accent4">
              <a:lumMod val="20000"/>
              <a:lumOff val="80000"/>
            </a:schemeClr>
          </a:solidFill>
        </p:spPr>
        <p:txBody>
          <a:bodyPr wrap="square">
            <a:spAutoFit/>
          </a:bodyPr>
          <a:lstStyle/>
          <a:p>
            <a:pPr algn="ctr"/>
            <a:r>
              <a:rPr lang="vi-VN" sz="3600" dirty="0"/>
              <a:t> Công ty CP đầu tư khoáng sản An Thông</a:t>
            </a:r>
            <a:endParaRPr lang="en-US" sz="3600" dirty="0"/>
          </a:p>
          <a:p>
            <a:pPr algn="ctr"/>
            <a:r>
              <a:rPr lang="en-US" sz="3600" dirty="0" err="1"/>
              <a:t>Tại</a:t>
            </a:r>
            <a:r>
              <a:rPr lang="en-US" sz="3600" dirty="0"/>
              <a:t> </a:t>
            </a:r>
            <a:r>
              <a:rPr lang="en-US" sz="3600" dirty="0" err="1"/>
              <a:t>mỏ</a:t>
            </a:r>
            <a:r>
              <a:rPr lang="en-US" sz="3600" dirty="0"/>
              <a:t> SẮT  TÙNG BÁ (</a:t>
            </a:r>
            <a:r>
              <a:rPr lang="en-US" sz="3600" dirty="0" err="1"/>
              <a:t>Hà</a:t>
            </a:r>
            <a:r>
              <a:rPr lang="en-US" sz="3600" dirty="0"/>
              <a:t> </a:t>
            </a:r>
            <a:r>
              <a:rPr lang="en-US" sz="3600" dirty="0" err="1"/>
              <a:t>Giang</a:t>
            </a:r>
            <a:r>
              <a:rPr lang="en-US" sz="3600" dirty="0"/>
              <a:t>)</a:t>
            </a:r>
          </a:p>
        </p:txBody>
      </p:sp>
      <p:pic>
        <p:nvPicPr>
          <p:cNvPr id="12" name="Picture 2" descr="Một trong hai mỏ quặng huyện Vị Xuyên, tỉnh Hà Giang mà Hòa Phát xin trả lại">
            <a:extLst>
              <a:ext uri="{FF2B5EF4-FFF2-40B4-BE49-F238E27FC236}">
                <a16:creationId xmlns="" xmlns:a16="http://schemas.microsoft.com/office/drawing/2014/main" id="{CC5FDA35-E0AE-06F3-ABC0-4A0AFFD5B8E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9871" y="3096156"/>
            <a:ext cx="4846128" cy="3642376"/>
          </a:xfrm>
          <a:prstGeom prst="cube">
            <a:avLst/>
          </a:prstGeom>
          <a:noFill/>
          <a:extLst>
            <a:ext uri="{909E8E84-426E-40DD-AFC4-6F175D3DCCD1}">
              <a14:hiddenFill xmlns:a14="http://schemas.microsoft.com/office/drawing/2010/main">
                <a:solidFill>
                  <a:srgbClr val="FFFFFF"/>
                </a:solidFill>
              </a14:hiddenFill>
            </a:ext>
          </a:extLst>
        </p:spPr>
      </p:pic>
      <p:pic>
        <p:nvPicPr>
          <p:cNvPr id="13" name="Picture 4" descr="Công ty con tập đoàn Hòa Phát lỗ lũy kế 204 tỷ đồng">
            <a:extLst>
              <a:ext uri="{FF2B5EF4-FFF2-40B4-BE49-F238E27FC236}">
                <a16:creationId xmlns="" xmlns:a16="http://schemas.microsoft.com/office/drawing/2014/main" id="{E40D09D6-E732-0B8F-EB2B-386D84DDFDC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7967" y="3054054"/>
            <a:ext cx="4923017" cy="3657389"/>
          </a:xfrm>
          <a:prstGeom prst="cub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76826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32" presetClass="emph" presetSubtype="0" fill="hold" nodeType="clickEffect">
                                  <p:stCondLst>
                                    <p:cond delay="0"/>
                                  </p:st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32" presetClass="emph" presetSubtype="0" fill="hold" grpId="1" nodeType="clickEffect">
                                  <p:stCondLst>
                                    <p:cond delay="0"/>
                                  </p:stCondLst>
                                  <p:childTnLst>
                                    <p:animRot by="120000">
                                      <p:cBhvr>
                                        <p:cTn id="31" dur="100" fill="hold">
                                          <p:stCondLst>
                                            <p:cond delay="0"/>
                                          </p:stCondLst>
                                        </p:cTn>
                                        <p:tgtEl>
                                          <p:spTgt spid="10"/>
                                        </p:tgtEl>
                                        <p:attrNameLst>
                                          <p:attrName>r</p:attrName>
                                        </p:attrNameLst>
                                      </p:cBhvr>
                                    </p:animRot>
                                    <p:animRot by="-240000">
                                      <p:cBhvr>
                                        <p:cTn id="32" dur="200" fill="hold">
                                          <p:stCondLst>
                                            <p:cond delay="200"/>
                                          </p:stCondLst>
                                        </p:cTn>
                                        <p:tgtEl>
                                          <p:spTgt spid="10"/>
                                        </p:tgtEl>
                                        <p:attrNameLst>
                                          <p:attrName>r</p:attrName>
                                        </p:attrNameLst>
                                      </p:cBhvr>
                                    </p:animRot>
                                    <p:animRot by="240000">
                                      <p:cBhvr>
                                        <p:cTn id="33" dur="200" fill="hold">
                                          <p:stCondLst>
                                            <p:cond delay="400"/>
                                          </p:stCondLst>
                                        </p:cTn>
                                        <p:tgtEl>
                                          <p:spTgt spid="10"/>
                                        </p:tgtEl>
                                        <p:attrNameLst>
                                          <p:attrName>r</p:attrName>
                                        </p:attrNameLst>
                                      </p:cBhvr>
                                    </p:animRot>
                                    <p:animRot by="-240000">
                                      <p:cBhvr>
                                        <p:cTn id="34" dur="200" fill="hold">
                                          <p:stCondLst>
                                            <p:cond delay="600"/>
                                          </p:stCondLst>
                                        </p:cTn>
                                        <p:tgtEl>
                                          <p:spTgt spid="10"/>
                                        </p:tgtEl>
                                        <p:attrNameLst>
                                          <p:attrName>r</p:attrName>
                                        </p:attrNameLst>
                                      </p:cBhvr>
                                    </p:animRot>
                                    <p:animRot by="120000">
                                      <p:cBhvr>
                                        <p:cTn id="35" dur="200" fill="hold">
                                          <p:stCondLst>
                                            <p:cond delay="800"/>
                                          </p:stCondLst>
                                        </p:cTn>
                                        <p:tgtEl>
                                          <p:spTgt spid="10"/>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grpId="1" nodeType="clickEffect">
                                  <p:stCondLst>
                                    <p:cond delay="0"/>
                                  </p:stCondLst>
                                  <p:childTnLst>
                                    <p:animRot by="120000">
                                      <p:cBhvr>
                                        <p:cTn id="44" dur="100" fill="hold">
                                          <p:stCondLst>
                                            <p:cond delay="0"/>
                                          </p:stCondLst>
                                        </p:cTn>
                                        <p:tgtEl>
                                          <p:spTgt spid="11"/>
                                        </p:tgtEl>
                                        <p:attrNameLst>
                                          <p:attrName>r</p:attrName>
                                        </p:attrNameLst>
                                      </p:cBhvr>
                                    </p:animRot>
                                    <p:animRot by="-240000">
                                      <p:cBhvr>
                                        <p:cTn id="45" dur="200" fill="hold">
                                          <p:stCondLst>
                                            <p:cond delay="200"/>
                                          </p:stCondLst>
                                        </p:cTn>
                                        <p:tgtEl>
                                          <p:spTgt spid="11"/>
                                        </p:tgtEl>
                                        <p:attrNameLst>
                                          <p:attrName>r</p:attrName>
                                        </p:attrNameLst>
                                      </p:cBhvr>
                                    </p:animRot>
                                    <p:animRot by="240000">
                                      <p:cBhvr>
                                        <p:cTn id="46" dur="200" fill="hold">
                                          <p:stCondLst>
                                            <p:cond delay="400"/>
                                          </p:stCondLst>
                                        </p:cTn>
                                        <p:tgtEl>
                                          <p:spTgt spid="11"/>
                                        </p:tgtEl>
                                        <p:attrNameLst>
                                          <p:attrName>r</p:attrName>
                                        </p:attrNameLst>
                                      </p:cBhvr>
                                    </p:animRot>
                                    <p:animRot by="-240000">
                                      <p:cBhvr>
                                        <p:cTn id="47" dur="200" fill="hold">
                                          <p:stCondLst>
                                            <p:cond delay="600"/>
                                          </p:stCondLst>
                                        </p:cTn>
                                        <p:tgtEl>
                                          <p:spTgt spid="11"/>
                                        </p:tgtEl>
                                        <p:attrNameLst>
                                          <p:attrName>r</p:attrName>
                                        </p:attrNameLst>
                                      </p:cBhvr>
                                    </p:animRot>
                                    <p:animRot by="120000">
                                      <p:cBhvr>
                                        <p:cTn id="48" dur="200" fill="hold">
                                          <p:stCondLst>
                                            <p:cond delay="800"/>
                                          </p:stCondLst>
                                        </p:cTn>
                                        <p:tgtEl>
                                          <p:spTgt spid="11"/>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circle(in)">
                                      <p:cBhvr>
                                        <p:cTn id="53" dur="2000"/>
                                        <p:tgtEl>
                                          <p:spTgt spid="12"/>
                                        </p:tgtEl>
                                      </p:cBhvr>
                                    </p:animEffect>
                                  </p:childTnLst>
                                </p:cTn>
                              </p:par>
                              <p:par>
                                <p:cTn id="54" presetID="6" presetClass="entr" presetSubtype="16"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circle(in)">
                                      <p:cBhvr>
                                        <p:cTn id="56"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 xmlns:a16="http://schemas.microsoft.com/office/drawing/2014/main"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 xmlns:a16="http://schemas.microsoft.com/office/drawing/2014/main"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E3A7237-C070-62A6-8BA7-0CFF486D2568}"/>
                </a:ext>
              </a:extLst>
            </p:cNvPr>
            <p:cNvSpPr txBox="1"/>
            <p:nvPr/>
          </p:nvSpPr>
          <p:spPr>
            <a:xfrm>
              <a:off x="494674" y="2924278"/>
              <a:ext cx="1349115" cy="1384995"/>
            </a:xfrm>
            <a:prstGeom prst="rect">
              <a:avLst/>
            </a:prstGeom>
            <a:noFill/>
            <a:ln w="38100">
              <a:noFill/>
            </a:ln>
          </p:spPr>
          <p:txBody>
            <a:bodyPr wrap="square" rtlCol="0">
              <a:spAutoFit/>
            </a:bodyPr>
            <a:lstStyle/>
            <a:p>
              <a:pPr algn="ctr"/>
              <a:r>
                <a:rPr lang="en-US" altLang="ko-KR" sz="2800">
                  <a:solidFill>
                    <a:schemeClr val="bg1"/>
                  </a:solidFill>
                  <a:cs typeface="Arial" pitchFamily="34" charset="0"/>
                </a:rPr>
                <a:t>KHU </a:t>
              </a:r>
              <a:endParaRPr lang="en-US" altLang="ko-KR" sz="2800" dirty="0">
                <a:solidFill>
                  <a:schemeClr val="bg1"/>
                </a:solidFill>
                <a:cs typeface="Arial" pitchFamily="34" charset="0"/>
              </a:endParaRP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 xmlns:a16="http://schemas.microsoft.com/office/drawing/2014/main" id="{5A85AE93-FE1A-17DF-1C20-39EF0BC18254}"/>
              </a:ext>
            </a:extLst>
          </p:cNvPr>
          <p:cNvSpPr/>
          <p:nvPr/>
        </p:nvSpPr>
        <p:spPr>
          <a:xfrm>
            <a:off x="2368447" y="1203998"/>
            <a:ext cx="9158990" cy="206034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60851E-7548-6D69-E93F-62972CF61A51}"/>
              </a:ext>
            </a:extLst>
          </p:cNvPr>
          <p:cNvSpPr/>
          <p:nvPr/>
        </p:nvSpPr>
        <p:spPr>
          <a:xfrm>
            <a:off x="2368447" y="1202886"/>
            <a:ext cx="1499016" cy="206034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 xmlns:a16="http://schemas.microsoft.com/office/drawing/2014/main" id="{23DDD1F2-0FE0-17B9-47D6-50D23BB36971}"/>
              </a:ext>
            </a:extLst>
          </p:cNvPr>
          <p:cNvSpPr/>
          <p:nvPr/>
        </p:nvSpPr>
        <p:spPr>
          <a:xfrm>
            <a:off x="2368447" y="3585689"/>
            <a:ext cx="9158990" cy="291254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558047-2339-F252-4AD3-A72DD71324F4}"/>
              </a:ext>
            </a:extLst>
          </p:cNvPr>
          <p:cNvSpPr/>
          <p:nvPr/>
        </p:nvSpPr>
        <p:spPr>
          <a:xfrm>
            <a:off x="2368447" y="3584577"/>
            <a:ext cx="1499016" cy="2912544"/>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 xmlns:a16="http://schemas.microsoft.com/office/drawing/2014/main" id="{E83D2773-CD83-7418-6A9E-29720C999DB8}"/>
              </a:ext>
            </a:extLst>
          </p:cNvPr>
          <p:cNvSpPr txBox="1"/>
          <p:nvPr/>
        </p:nvSpPr>
        <p:spPr>
          <a:xfrm>
            <a:off x="3972395" y="1289312"/>
            <a:ext cx="7465102"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Hình thức quan trọng và phổ biến ở các nước đang phát triển.</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 xmlns:a16="http://schemas.microsoft.com/office/drawing/2014/main" id="{7657C9A3-E7F0-0196-8625-5DF6F9C85A5F}"/>
              </a:ext>
            </a:extLst>
          </p:cNvPr>
          <p:cNvSpPr txBox="1"/>
          <p:nvPr/>
        </p:nvSpPr>
        <p:spPr>
          <a:xfrm>
            <a:off x="4009871" y="1801369"/>
            <a:ext cx="7270230"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Đóng góp lớn vào giá trị xuất khẩu.</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84CFDBB2-9283-E5DB-E018-E2059E5373C0}"/>
              </a:ext>
            </a:extLst>
          </p:cNvPr>
          <p:cNvSpPr txBox="1"/>
          <p:nvPr/>
        </p:nvSpPr>
        <p:spPr>
          <a:xfrm>
            <a:off x="3972394" y="3616775"/>
            <a:ext cx="7422629" cy="1342162"/>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Tập trung tương đối nhiều xí nghiệp với khả năng hợp tác sản xuất cao trên một khu vực có ranh giới xác định, cùng sử dụng chung CSHT.</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01043C04-4A4C-77CC-BD5E-2ACE63B315F6}"/>
              </a:ext>
            </a:extLst>
          </p:cNvPr>
          <p:cNvSpPr txBox="1"/>
          <p:nvPr/>
        </p:nvSpPr>
        <p:spPr>
          <a:xfrm>
            <a:off x="3951158" y="5040849"/>
            <a:ext cx="7422629"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Sản xuất sản phẩm vừa để tiêu thụ trong nước vừa để xuất khẩu.</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1D5DCDB1-89FD-76A9-4332-44B4431E88B1}"/>
              </a:ext>
            </a:extLst>
          </p:cNvPr>
          <p:cNvSpPr txBox="1"/>
          <p:nvPr/>
        </p:nvSpPr>
        <p:spPr>
          <a:xfrm>
            <a:off x="3972395" y="5533548"/>
            <a:ext cx="7420130" cy="917431"/>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rPr>
              <a:t>- Các xí nghiệp nằm trong khu công nghiệp được hưởng quy chế ưu đãi riêng.</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8" name="TextBox 17">
            <a:extLst>
              <a:ext uri="{FF2B5EF4-FFF2-40B4-BE49-F238E27FC236}">
                <a16:creationId xmlns="" xmlns:a16="http://schemas.microsoft.com/office/drawing/2014/main" id="{3F023C69-77C5-71AA-39DB-2A5145A05E9F}"/>
              </a:ext>
            </a:extLst>
          </p:cNvPr>
          <p:cNvSpPr txBox="1"/>
          <p:nvPr/>
        </p:nvSpPr>
        <p:spPr>
          <a:xfrm>
            <a:off x="4009871" y="2273893"/>
            <a:ext cx="6175946"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Tạo ra cơ sở hạ tầng đồng bộ.</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72871B53-EADB-B454-B176-2BD679388146}"/>
              </a:ext>
            </a:extLst>
          </p:cNvPr>
          <p:cNvSpPr txBox="1"/>
          <p:nvPr/>
        </p:nvSpPr>
        <p:spPr>
          <a:xfrm>
            <a:off x="4009871" y="2726805"/>
            <a:ext cx="6175946" cy="461665"/>
          </a:xfrm>
          <a:prstGeom prst="rect">
            <a:avLst/>
          </a:prstGeom>
          <a:noFill/>
        </p:spPr>
        <p:txBody>
          <a:bodyPr wrap="square">
            <a:spAutoFit/>
          </a:bodyPr>
          <a:lstStyle/>
          <a:p>
            <a:r>
              <a:rPr lang="vi-VN" sz="2400">
                <a:solidFill>
                  <a:srgbClr val="16745A"/>
                </a:solidFill>
                <a:effectLst/>
                <a:latin typeface="#9Slide03 Oswald" panose="00000500000000000000" pitchFamily="2" charset="0"/>
                <a:ea typeface="Cambria" panose="02040503050406030204" pitchFamily="18" charset="0"/>
              </a:rPr>
              <a:t>- Góp phần giải quyết việc làm và bảo vệ môi trường.</a:t>
            </a:r>
            <a:endParaRPr lang="en-US" sz="2400">
              <a:solidFill>
                <a:srgbClr val="16745A"/>
              </a:solidFill>
              <a:latin typeface="#9Slide03 Oswald" panose="00000500000000000000" pitchFamily="2" charset="0"/>
            </a:endParaRPr>
          </a:p>
        </p:txBody>
      </p:sp>
    </p:spTree>
    <p:extLst>
      <p:ext uri="{BB962C8B-B14F-4D97-AF65-F5344CB8AC3E}">
        <p14:creationId xmlns:p14="http://schemas.microsoft.com/office/powerpoint/2010/main" val="96243435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1000"/>
                                        <p:tgtEl>
                                          <p:spTgt spid="21"/>
                                        </p:tgtEl>
                                      </p:cBhvr>
                                    </p:animEffect>
                                    <p:anim calcmode="lin" valueType="num">
                                      <p:cBhvr>
                                        <p:cTn id="43" dur="1000" fill="hold"/>
                                        <p:tgtEl>
                                          <p:spTgt spid="21"/>
                                        </p:tgtEl>
                                        <p:attrNameLst>
                                          <p:attrName>ppt_x</p:attrName>
                                        </p:attrNameLst>
                                      </p:cBhvr>
                                      <p:tavLst>
                                        <p:tav tm="0">
                                          <p:val>
                                            <p:strVal val="#ppt_x"/>
                                          </p:val>
                                        </p:tav>
                                        <p:tav tm="100000">
                                          <p:val>
                                            <p:strVal val="#ppt_x"/>
                                          </p:val>
                                        </p:tav>
                                      </p:tavLst>
                                    </p:anim>
                                    <p:anim calcmode="lin" valueType="num">
                                      <p:cBhvr>
                                        <p:cTn id="4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1" grpId="0"/>
      <p:bldP spid="23" grpId="0"/>
      <p:bldP spid="18"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8FD88E27-7554-F135-125B-5F6150A3675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70885" y="321666"/>
            <a:ext cx="5693610" cy="3002403"/>
          </a:xfrm>
          <a:prstGeom prst="rect">
            <a:avLst/>
          </a:prstGeom>
          <a:ln>
            <a:solidFill>
              <a:srgbClr val="16745A"/>
            </a:solidFill>
          </a:ln>
        </p:spPr>
      </p:pic>
      <p:pic>
        <p:nvPicPr>
          <p:cNvPr id="6" name="Picture 5">
            <a:extLst>
              <a:ext uri="{FF2B5EF4-FFF2-40B4-BE49-F238E27FC236}">
                <a16:creationId xmlns="" xmlns:a16="http://schemas.microsoft.com/office/drawing/2014/main" id="{071ADD3E-38CF-17B3-3E7A-1CFBBD3E0F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7507" y="3559542"/>
            <a:ext cx="5693610" cy="3060227"/>
          </a:xfrm>
          <a:prstGeom prst="rect">
            <a:avLst/>
          </a:prstGeom>
          <a:ln>
            <a:solidFill>
              <a:srgbClr val="16745A"/>
            </a:solidFill>
          </a:ln>
        </p:spPr>
      </p:pic>
      <p:pic>
        <p:nvPicPr>
          <p:cNvPr id="7" name="Picture 6">
            <a:extLst>
              <a:ext uri="{FF2B5EF4-FFF2-40B4-BE49-F238E27FC236}">
                <a16:creationId xmlns="" xmlns:a16="http://schemas.microsoft.com/office/drawing/2014/main" id="{9558D29A-DF52-9276-CC80-751456326C49}"/>
              </a:ext>
            </a:extLst>
          </p:cNvPr>
          <p:cNvPicPr>
            <a:picLocks noChangeAspect="1"/>
          </p:cNvPicPr>
          <p:nvPr/>
        </p:nvPicPr>
        <p:blipFill>
          <a:blip r:embed="rId4"/>
          <a:stretch>
            <a:fillRect/>
          </a:stretch>
        </p:blipFill>
        <p:spPr>
          <a:xfrm>
            <a:off x="6270885" y="3559542"/>
            <a:ext cx="5693608" cy="3060227"/>
          </a:xfrm>
          <a:prstGeom prst="rect">
            <a:avLst/>
          </a:prstGeom>
          <a:ln>
            <a:solidFill>
              <a:srgbClr val="16745A"/>
            </a:solidFill>
          </a:ln>
        </p:spPr>
      </p:pic>
      <p:sp>
        <p:nvSpPr>
          <p:cNvPr id="9" name="TextBox 8">
            <a:extLst>
              <a:ext uri="{FF2B5EF4-FFF2-40B4-BE49-F238E27FC236}">
                <a16:creationId xmlns="" xmlns:a16="http://schemas.microsoft.com/office/drawing/2014/main" id="{F6B31AA3-F37D-5EC9-036D-C9DA7D81EAF2}"/>
              </a:ext>
            </a:extLst>
          </p:cNvPr>
          <p:cNvSpPr txBox="1"/>
          <p:nvPr/>
        </p:nvSpPr>
        <p:spPr>
          <a:xfrm>
            <a:off x="6914215" y="3720271"/>
            <a:ext cx="4763124" cy="461665"/>
          </a:xfrm>
          <a:prstGeom prst="rect">
            <a:avLst/>
          </a:prstGeom>
          <a:solidFill>
            <a:schemeClr val="bg1"/>
          </a:solidFill>
        </p:spPr>
        <p:txBody>
          <a:bodyPr wrap="square">
            <a:spAutoFit/>
          </a:bodyPr>
          <a:lstStyle/>
          <a:p>
            <a:r>
              <a:rPr lang="en-US" sz="2400" b="0">
                <a:solidFill>
                  <a:srgbClr val="222222"/>
                </a:solidFill>
                <a:effectLst/>
                <a:latin typeface="#9Slide03 Oswald" panose="00000500000000000000" pitchFamily="2" charset="0"/>
              </a:rPr>
              <a:t>Khu công nghiệp Tân Tạo, Tp.Hồ Chí Minh</a:t>
            </a:r>
            <a:endParaRPr lang="en-US" sz="2400">
              <a:latin typeface="#9Slide03 Oswald" panose="00000500000000000000" pitchFamily="2" charset="0"/>
            </a:endParaRPr>
          </a:p>
        </p:txBody>
      </p:sp>
      <p:pic>
        <p:nvPicPr>
          <p:cNvPr id="1026" name="Picture 2" descr="KCN Nam Sơn Hạp Lĩnh">
            <a:extLst>
              <a:ext uri="{FF2B5EF4-FFF2-40B4-BE49-F238E27FC236}">
                <a16:creationId xmlns="" xmlns:a16="http://schemas.microsoft.com/office/drawing/2014/main" id="{EFF12587-21F6-14D4-CCE7-D11A46E1018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27506" y="321666"/>
            <a:ext cx="5693610" cy="2976792"/>
          </a:xfrm>
          <a:prstGeom prst="rect">
            <a:avLst/>
          </a:prstGeom>
          <a:noFill/>
          <a:ln>
            <a:solidFill>
              <a:srgbClr val="16745A"/>
            </a:solidFill>
          </a:ln>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 xmlns:a16="http://schemas.microsoft.com/office/drawing/2014/main" id="{4440C38E-8CBE-679B-23B7-6B83B47B2800}"/>
              </a:ext>
            </a:extLst>
          </p:cNvPr>
          <p:cNvSpPr txBox="1"/>
          <p:nvPr/>
        </p:nvSpPr>
        <p:spPr>
          <a:xfrm>
            <a:off x="349226" y="437903"/>
            <a:ext cx="5450170" cy="461665"/>
          </a:xfrm>
          <a:prstGeom prst="rect">
            <a:avLst/>
          </a:prstGeom>
          <a:solidFill>
            <a:schemeClr val="bg1"/>
          </a:solidFill>
        </p:spPr>
        <p:txBody>
          <a:bodyPr wrap="square">
            <a:spAutoFit/>
          </a:bodyPr>
          <a:lstStyle/>
          <a:p>
            <a:r>
              <a:rPr lang="vi-VN" sz="2400" b="0">
                <a:solidFill>
                  <a:srgbClr val="222222"/>
                </a:solidFill>
                <a:effectLst/>
                <a:latin typeface="#9Slide03 Oswald" panose="00000500000000000000" pitchFamily="2" charset="0"/>
              </a:rPr>
              <a:t>Khu công nghiệp Nam Sơn – Hạp Lĩnh, Bắc Ninh</a:t>
            </a:r>
            <a:endParaRPr lang="en-US" sz="2400">
              <a:latin typeface="#9Slide03 Oswald" panose="00000500000000000000" pitchFamily="2" charset="0"/>
            </a:endParaRPr>
          </a:p>
        </p:txBody>
      </p:sp>
    </p:spTree>
    <p:extLst>
      <p:ext uri="{BB962C8B-B14F-4D97-AF65-F5344CB8AC3E}">
        <p14:creationId xmlns:p14="http://schemas.microsoft.com/office/powerpoint/2010/main" val="2384532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vsci.guru/wp-content/uploads/2018/10/KCN-PHIA-NAM.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vsci.guru/wp-content/uploads/2018/10/KCN-PHIA-NAM.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629" b="-3079"/>
          <a:stretch/>
        </p:blipFill>
        <p:spPr bwMode="auto">
          <a:xfrm>
            <a:off x="5734050" y="4552176"/>
            <a:ext cx="6610350" cy="24582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7650"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bg1"/>
                </a:solidFill>
              </a:rPr>
              <a:t>Tính</a:t>
            </a:r>
            <a:r>
              <a:rPr lang="en-US" sz="2800" dirty="0">
                <a:solidFill>
                  <a:schemeClr val="bg1"/>
                </a:solidFill>
              </a:rPr>
              <a:t> </a:t>
            </a:r>
            <a:r>
              <a:rPr lang="en-US" sz="2800" dirty="0" err="1">
                <a:solidFill>
                  <a:schemeClr val="bg1"/>
                </a:solidFill>
              </a:rPr>
              <a:t>đến</a:t>
            </a:r>
            <a:r>
              <a:rPr lang="en-US" sz="2800" dirty="0">
                <a:solidFill>
                  <a:schemeClr val="bg1"/>
                </a:solidFill>
              </a:rPr>
              <a:t> </a:t>
            </a:r>
            <a:r>
              <a:rPr lang="en-US" sz="2800" dirty="0" err="1">
                <a:solidFill>
                  <a:schemeClr val="bg1"/>
                </a:solidFill>
              </a:rPr>
              <a:t>cuối</a:t>
            </a:r>
            <a:r>
              <a:rPr lang="en-US" sz="2800" dirty="0">
                <a:solidFill>
                  <a:schemeClr val="bg1"/>
                </a:solidFill>
              </a:rPr>
              <a:t> </a:t>
            </a:r>
            <a:r>
              <a:rPr lang="en-US" sz="2800" dirty="0" err="1">
                <a:solidFill>
                  <a:schemeClr val="bg1"/>
                </a:solidFill>
              </a:rPr>
              <a:t>tháng</a:t>
            </a:r>
            <a:r>
              <a:rPr lang="en-US" sz="2800" dirty="0">
                <a:solidFill>
                  <a:schemeClr val="bg1"/>
                </a:solidFill>
              </a:rPr>
              <a:t> 3/2020, </a:t>
            </a:r>
            <a:r>
              <a:rPr lang="en-US" sz="2800" dirty="0" err="1">
                <a:solidFill>
                  <a:schemeClr val="bg1"/>
                </a:solidFill>
              </a:rPr>
              <a:t>Việt</a:t>
            </a:r>
            <a:r>
              <a:rPr lang="en-US" sz="2800" dirty="0">
                <a:solidFill>
                  <a:schemeClr val="bg1"/>
                </a:solidFill>
              </a:rPr>
              <a:t> Nam </a:t>
            </a:r>
            <a:r>
              <a:rPr lang="en-US" sz="2800" dirty="0" err="1">
                <a:solidFill>
                  <a:schemeClr val="bg1"/>
                </a:solidFill>
              </a:rPr>
              <a:t>có</a:t>
            </a:r>
            <a:r>
              <a:rPr lang="en-US" sz="2800" dirty="0">
                <a:solidFill>
                  <a:schemeClr val="bg1"/>
                </a:solidFill>
              </a:rPr>
              <a:t> 335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endParaRPr lang="en-US" sz="2800" dirty="0">
              <a:solidFill>
                <a:schemeClr val="bg1"/>
              </a:solidFill>
            </a:endParaRPr>
          </a:p>
          <a:p>
            <a:pPr algn="ctr"/>
            <a:r>
              <a:rPr lang="en-US" i="1" dirty="0">
                <a:solidFill>
                  <a:schemeClr val="bg1"/>
                </a:solidFill>
              </a:rPr>
              <a:t>(</a:t>
            </a:r>
            <a:r>
              <a:rPr lang="vi-VN" i="1" dirty="0">
                <a:solidFill>
                  <a:schemeClr val="bg1"/>
                </a:solidFill>
              </a:rPr>
              <a:t>Theo báo cáo của Vụ Quản lí khu kinh tế (Bộ Kế hoạch và Đầu tư)</a:t>
            </a:r>
            <a:r>
              <a:rPr lang="en-US" i="1" dirty="0">
                <a:solidFill>
                  <a:schemeClr val="bg1"/>
                </a:solidFill>
              </a:rPr>
              <a:t>)</a:t>
            </a:r>
            <a:endParaRPr lang="vi-VN" i="1" dirty="0">
              <a:solidFill>
                <a:schemeClr val="bg1"/>
              </a:solidFill>
            </a:endParaRPr>
          </a:p>
        </p:txBody>
      </p:sp>
      <p:sp>
        <p:nvSpPr>
          <p:cNvPr id="6" name="Rectangle 5"/>
          <p:cNvSpPr/>
          <p:nvPr/>
        </p:nvSpPr>
        <p:spPr>
          <a:xfrm>
            <a:off x="123825" y="0"/>
            <a:ext cx="11944350" cy="1104900"/>
          </a:xfrm>
          <a:prstGeom prst="rect">
            <a:avLst/>
          </a:prstGeom>
          <a:solidFill>
            <a:schemeClr val="accent5">
              <a:lumMod val="50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rPr>
              <a:t>Vùng </a:t>
            </a:r>
            <a:r>
              <a:rPr lang="en-US" sz="2800" dirty="0" err="1">
                <a:solidFill>
                  <a:schemeClr val="bg1"/>
                </a:solidFill>
              </a:rPr>
              <a:t>Đông</a:t>
            </a:r>
            <a:r>
              <a:rPr lang="en-US" sz="2800" dirty="0">
                <a:solidFill>
                  <a:schemeClr val="bg1"/>
                </a:solidFill>
              </a:rPr>
              <a:t> Nam </a:t>
            </a:r>
            <a:r>
              <a:rPr lang="en-US" sz="2800" dirty="0" err="1">
                <a:solidFill>
                  <a:schemeClr val="bg1"/>
                </a:solidFill>
              </a:rPr>
              <a:t>Bộ</a:t>
            </a:r>
            <a:r>
              <a:rPr lang="en-US" sz="2800" dirty="0">
                <a:solidFill>
                  <a:schemeClr val="bg1"/>
                </a:solidFill>
              </a:rPr>
              <a:t> </a:t>
            </a:r>
            <a:r>
              <a:rPr lang="en-US" sz="2800" dirty="0" err="1">
                <a:solidFill>
                  <a:schemeClr val="bg1"/>
                </a:solidFill>
              </a:rPr>
              <a:t>tập</a:t>
            </a:r>
            <a:r>
              <a:rPr lang="en-US" sz="2800" dirty="0">
                <a:solidFill>
                  <a:schemeClr val="bg1"/>
                </a:solidFill>
              </a:rPr>
              <a:t> </a:t>
            </a:r>
            <a:r>
              <a:rPr lang="en-US" sz="2800" dirty="0" err="1">
                <a:solidFill>
                  <a:schemeClr val="bg1"/>
                </a:solidFill>
              </a:rPr>
              <a:t>trung</a:t>
            </a:r>
            <a:r>
              <a:rPr lang="en-US" sz="2800" dirty="0">
                <a:solidFill>
                  <a:schemeClr val="bg1"/>
                </a:solidFill>
              </a:rPr>
              <a:t> </a:t>
            </a:r>
            <a:r>
              <a:rPr lang="en-US" sz="2800" dirty="0" err="1">
                <a:solidFill>
                  <a:schemeClr val="bg1"/>
                </a:solidFill>
              </a:rPr>
              <a:t>nhiều</a:t>
            </a:r>
            <a:r>
              <a:rPr lang="en-US" sz="2800" dirty="0">
                <a:solidFill>
                  <a:schemeClr val="bg1"/>
                </a:solidFill>
              </a:rPr>
              <a:t> </a:t>
            </a:r>
            <a:r>
              <a:rPr lang="en-US" sz="2800" dirty="0" err="1">
                <a:solidFill>
                  <a:schemeClr val="bg1"/>
                </a:solidFill>
              </a:rPr>
              <a:t>khu</a:t>
            </a:r>
            <a:r>
              <a:rPr lang="en-US" sz="2800" dirty="0">
                <a:solidFill>
                  <a:schemeClr val="bg1"/>
                </a:solidFill>
              </a:rPr>
              <a:t> </a:t>
            </a:r>
            <a:r>
              <a:rPr lang="en-US" sz="2800" dirty="0" err="1">
                <a:solidFill>
                  <a:schemeClr val="bg1"/>
                </a:solidFill>
              </a:rPr>
              <a:t>công</a:t>
            </a:r>
            <a:r>
              <a:rPr lang="en-US" sz="2800" dirty="0">
                <a:solidFill>
                  <a:schemeClr val="bg1"/>
                </a:solidFill>
              </a:rPr>
              <a:t> </a:t>
            </a:r>
            <a:r>
              <a:rPr lang="en-US" sz="2800" dirty="0" err="1">
                <a:solidFill>
                  <a:schemeClr val="bg1"/>
                </a:solidFill>
              </a:rPr>
              <a:t>nghiệp</a:t>
            </a:r>
            <a:r>
              <a:rPr lang="en-US" sz="2800" dirty="0">
                <a:solidFill>
                  <a:schemeClr val="bg1"/>
                </a:solidFill>
              </a:rPr>
              <a:t> </a:t>
            </a:r>
            <a:r>
              <a:rPr lang="en-US" sz="2800" dirty="0" err="1">
                <a:solidFill>
                  <a:schemeClr val="bg1"/>
                </a:solidFill>
              </a:rPr>
              <a:t>nhất</a:t>
            </a:r>
            <a:r>
              <a:rPr lang="en-US" sz="2800" dirty="0">
                <a:solidFill>
                  <a:schemeClr val="bg1"/>
                </a:solidFill>
              </a:rPr>
              <a:t> </a:t>
            </a:r>
            <a:r>
              <a:rPr lang="en-US" sz="2800" dirty="0" err="1">
                <a:solidFill>
                  <a:schemeClr val="bg1"/>
                </a:solidFill>
              </a:rPr>
              <a:t>nước</a:t>
            </a:r>
            <a:r>
              <a:rPr lang="en-US" sz="2800" dirty="0">
                <a:solidFill>
                  <a:schemeClr val="bg1"/>
                </a:solidFill>
              </a:rPr>
              <a:t> </a:t>
            </a:r>
            <a:endParaRPr lang="vi-VN" sz="2800" dirty="0">
              <a:solidFill>
                <a:schemeClr val="bg1"/>
              </a:solidFill>
            </a:endParaRPr>
          </a:p>
        </p:txBody>
      </p:sp>
    </p:spTree>
    <p:extLst>
      <p:ext uri="{BB962C8B-B14F-4D97-AF65-F5344CB8AC3E}">
        <p14:creationId xmlns:p14="http://schemas.microsoft.com/office/powerpoint/2010/main" val="753713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circle(in)">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 xmlns:a16="http://schemas.microsoft.com/office/drawing/2014/main"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 xmlns:a16="http://schemas.microsoft.com/office/drawing/2014/main"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E3A7237-C070-62A6-8BA7-0CFF486D2568}"/>
                </a:ext>
              </a:extLst>
            </p:cNvPr>
            <p:cNvSpPr txBox="1"/>
            <p:nvPr/>
          </p:nvSpPr>
          <p:spPr>
            <a:xfrm>
              <a:off x="494674" y="2744398"/>
              <a:ext cx="1349115" cy="1815882"/>
            </a:xfrm>
            <a:prstGeom prst="rect">
              <a:avLst/>
            </a:prstGeom>
            <a:noFill/>
            <a:ln w="38100">
              <a:noFill/>
            </a:ln>
          </p:spPr>
          <p:txBody>
            <a:bodyPr wrap="square" rtlCol="0">
              <a:spAutoFit/>
            </a:bodyPr>
            <a:lstStyle/>
            <a:p>
              <a:pPr algn="ctr"/>
              <a:r>
                <a:rPr lang="en-US" altLang="ko-KR" sz="2800">
                  <a:solidFill>
                    <a:schemeClr val="bg1"/>
                  </a:solidFill>
                  <a:cs typeface="Arial" pitchFamily="34" charset="0"/>
                </a:rPr>
                <a:t>TRUNG TÂM</a:t>
              </a:r>
              <a:endParaRPr lang="en-US" altLang="ko-KR" sz="2800" dirty="0">
                <a:solidFill>
                  <a:schemeClr val="bg1"/>
                </a:solidFill>
                <a:cs typeface="Arial" pitchFamily="34" charset="0"/>
              </a:endParaRP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 xmlns:a16="http://schemas.microsoft.com/office/drawing/2014/main" id="{5A85AE93-FE1A-17DF-1C20-39EF0BC18254}"/>
              </a:ext>
            </a:extLst>
          </p:cNvPr>
          <p:cNvSpPr/>
          <p:nvPr/>
        </p:nvSpPr>
        <p:spPr>
          <a:xfrm>
            <a:off x="2368447" y="1203998"/>
            <a:ext cx="9158990" cy="206034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60851E-7548-6D69-E93F-62972CF61A51}"/>
              </a:ext>
            </a:extLst>
          </p:cNvPr>
          <p:cNvSpPr/>
          <p:nvPr/>
        </p:nvSpPr>
        <p:spPr>
          <a:xfrm>
            <a:off x="2368447" y="1202886"/>
            <a:ext cx="1499016" cy="2060347"/>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 xmlns:a16="http://schemas.microsoft.com/office/drawing/2014/main" id="{23DDD1F2-0FE0-17B9-47D6-50D23BB36971}"/>
              </a:ext>
            </a:extLst>
          </p:cNvPr>
          <p:cNvSpPr/>
          <p:nvPr/>
        </p:nvSpPr>
        <p:spPr>
          <a:xfrm>
            <a:off x="2368447" y="3585689"/>
            <a:ext cx="9158990" cy="291254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558047-2339-F252-4AD3-A72DD71324F4}"/>
              </a:ext>
            </a:extLst>
          </p:cNvPr>
          <p:cNvSpPr/>
          <p:nvPr/>
        </p:nvSpPr>
        <p:spPr>
          <a:xfrm>
            <a:off x="2368447" y="3584577"/>
            <a:ext cx="1499016" cy="2912544"/>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 xmlns:a16="http://schemas.microsoft.com/office/drawing/2014/main" id="{E83D2773-CD83-7418-6A9E-29720C999DB8}"/>
              </a:ext>
            </a:extLst>
          </p:cNvPr>
          <p:cNvSpPr txBox="1"/>
          <p:nvPr/>
        </p:nvSpPr>
        <p:spPr>
          <a:xfrm>
            <a:off x="3972395" y="1289312"/>
            <a:ext cx="7465102" cy="917431"/>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Có vị trí quan trọng trong nền kinh tế, chiếm tỉ trọng đáng kể trong giá trị sản xuất và GDP cả nước.</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84CFDBB2-9283-E5DB-E018-E2059E5373C0}"/>
              </a:ext>
            </a:extLst>
          </p:cNvPr>
          <p:cNvSpPr txBox="1"/>
          <p:nvPr/>
        </p:nvSpPr>
        <p:spPr>
          <a:xfrm>
            <a:off x="3972394" y="3616775"/>
            <a:ext cx="7422629"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Gắn với đô thị vừa và lớn có vị trí thuận lợi.</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01043C04-4A4C-77CC-BD5E-2ACE63B315F6}"/>
              </a:ext>
            </a:extLst>
          </p:cNvPr>
          <p:cNvSpPr txBox="1"/>
          <p:nvPr/>
        </p:nvSpPr>
        <p:spPr>
          <a:xfrm>
            <a:off x="3972393" y="4092485"/>
            <a:ext cx="7281472" cy="917431"/>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Bao gồm các KCN, điểm CN và các xí nghiệp CN có mối liên hệ chặt chẽ về quy trình công nghệ.</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1D5DCDB1-89FD-76A9-4332-44B4431E88B1}"/>
              </a:ext>
            </a:extLst>
          </p:cNvPr>
          <p:cNvSpPr txBox="1"/>
          <p:nvPr/>
        </p:nvSpPr>
        <p:spPr>
          <a:xfrm>
            <a:off x="3963024" y="5036857"/>
            <a:ext cx="7420130"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Có các xí nghiệp hạt nhân và các xí nghiệp bổ trợ.</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0" name="TextBox 19">
            <a:extLst>
              <a:ext uri="{FF2B5EF4-FFF2-40B4-BE49-F238E27FC236}">
                <a16:creationId xmlns="" xmlns:a16="http://schemas.microsoft.com/office/drawing/2014/main" id="{72871B53-EADB-B454-B176-2BD679388146}"/>
              </a:ext>
            </a:extLst>
          </p:cNvPr>
          <p:cNvSpPr txBox="1"/>
          <p:nvPr/>
        </p:nvSpPr>
        <p:spPr>
          <a:xfrm>
            <a:off x="3972393" y="2230912"/>
            <a:ext cx="7401393" cy="917431"/>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Là hạt nhân tạo vùng kinh tế.</a:t>
            </a:r>
            <a:r>
              <a:rPr lang="en-US" sz="2400">
                <a:solidFill>
                  <a:srgbClr val="16745A"/>
                </a:solidFill>
                <a:latin typeface="#9Slide03 Oswald" panose="00000500000000000000" pitchFamily="2" charset="0"/>
                <a:ea typeface="Cambria" panose="02040503050406030204" pitchFamily="18" charset="0"/>
                <a:cs typeface="Times New Roman" panose="02020603050405020304" pitchFamily="18" charset="0"/>
              </a:rPr>
              <a:t> </a:t>
            </a:r>
            <a:r>
              <a:rPr lang="vi-VN" sz="2400">
                <a:solidFill>
                  <a:srgbClr val="16745A"/>
                </a:solidFill>
                <a:effectLst/>
                <a:latin typeface="#9Slide03 Oswald" panose="00000500000000000000" pitchFamily="2" charset="0"/>
                <a:ea typeface="Cambria" panose="02040503050406030204" pitchFamily="18" charset="0"/>
              </a:rPr>
              <a:t>Là nơi đón đầu công nghệ mới và tạo ra những đột phá trong sản xuất.</a:t>
            </a:r>
            <a:endParaRPr lang="en-US" sz="2400">
              <a:solidFill>
                <a:srgbClr val="16745A"/>
              </a:solidFill>
              <a:latin typeface="#9Slide03 Oswald" panose="00000500000000000000" pitchFamily="2" charset="0"/>
            </a:endParaRPr>
          </a:p>
        </p:txBody>
      </p:sp>
      <p:sp>
        <p:nvSpPr>
          <p:cNvPr id="22" name="TextBox 21">
            <a:extLst>
              <a:ext uri="{FF2B5EF4-FFF2-40B4-BE49-F238E27FC236}">
                <a16:creationId xmlns="" xmlns:a16="http://schemas.microsoft.com/office/drawing/2014/main" id="{E99AA182-9EF3-0D54-306C-28B78D2F0F56}"/>
              </a:ext>
            </a:extLst>
          </p:cNvPr>
          <p:cNvSpPr txBox="1"/>
          <p:nvPr/>
        </p:nvSpPr>
        <p:spPr>
          <a:xfrm>
            <a:off x="3972393" y="5497752"/>
            <a:ext cx="6175946"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Có dân cư sinh sống và CSVC – KT, CSHT hoàn thiện.</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4" name="TextBox 23">
            <a:extLst>
              <a:ext uri="{FF2B5EF4-FFF2-40B4-BE49-F238E27FC236}">
                <a16:creationId xmlns="" xmlns:a16="http://schemas.microsoft.com/office/drawing/2014/main" id="{32F23946-9AC3-3E29-00C8-144B1F4447AA}"/>
              </a:ext>
            </a:extLst>
          </p:cNvPr>
          <p:cNvSpPr txBox="1"/>
          <p:nvPr/>
        </p:nvSpPr>
        <p:spPr>
          <a:xfrm>
            <a:off x="3972393" y="5972047"/>
            <a:ext cx="6175946" cy="461665"/>
          </a:xfrm>
          <a:prstGeom prst="rect">
            <a:avLst/>
          </a:prstGeom>
          <a:noFill/>
        </p:spPr>
        <p:txBody>
          <a:bodyPr wrap="square">
            <a:spAutoFit/>
          </a:bodyPr>
          <a:lstStyle/>
          <a:p>
            <a:r>
              <a:rPr lang="vi-VN" sz="2400">
                <a:solidFill>
                  <a:srgbClr val="16745A"/>
                </a:solidFill>
                <a:effectLst/>
                <a:latin typeface="#9Slide03 Oswald" panose="00000500000000000000" pitchFamily="2" charset="0"/>
                <a:ea typeface="Cambria" panose="02040503050406030204" pitchFamily="18" charset="0"/>
              </a:rPr>
              <a:t>- Có nguồn lao động dồi dào và trình độ tay nghề cao.</a:t>
            </a:r>
            <a:endParaRPr lang="en-US" sz="2400">
              <a:solidFill>
                <a:srgbClr val="16745A"/>
              </a:solidFill>
              <a:latin typeface="#9Slide03 Oswald" panose="00000500000000000000" pitchFamily="2" charset="0"/>
            </a:endParaRPr>
          </a:p>
        </p:txBody>
      </p:sp>
    </p:spTree>
    <p:extLst>
      <p:ext uri="{BB962C8B-B14F-4D97-AF65-F5344CB8AC3E}">
        <p14:creationId xmlns:p14="http://schemas.microsoft.com/office/powerpoint/2010/main" val="228291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1000"/>
                                        <p:tgtEl>
                                          <p:spTgt spid="24"/>
                                        </p:tgtEl>
                                      </p:cBhvr>
                                    </p:animEffect>
                                    <p:anim calcmode="lin" valueType="num">
                                      <p:cBhvr>
                                        <p:cTn id="50" dur="1000" fill="hold"/>
                                        <p:tgtEl>
                                          <p:spTgt spid="24"/>
                                        </p:tgtEl>
                                        <p:attrNameLst>
                                          <p:attrName>ppt_x</p:attrName>
                                        </p:attrNameLst>
                                      </p:cBhvr>
                                      <p:tavLst>
                                        <p:tav tm="0">
                                          <p:val>
                                            <p:strVal val="#ppt_x"/>
                                          </p:val>
                                        </p:tav>
                                        <p:tav tm="100000">
                                          <p:val>
                                            <p:strVal val="#ppt_x"/>
                                          </p:val>
                                        </p:tav>
                                      </p:tavLst>
                                    </p:anim>
                                    <p:anim calcmode="lin" valueType="num">
                                      <p:cBhvr>
                                        <p:cTn id="5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1" grpId="0"/>
      <p:bldP spid="23" grpId="0"/>
      <p:bldP spid="20" grpId="0"/>
      <p:bldP spid="22"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 xmlns:a16="http://schemas.microsoft.com/office/drawing/2014/main" id="{147A9BE0-159C-5C35-3E2E-3C1B871D47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4922490" cy="6858000"/>
          </a:xfrm>
          <a:prstGeom prst="rect">
            <a:avLst/>
          </a:prstGeom>
        </p:spPr>
      </p:pic>
      <p:sp>
        <p:nvSpPr>
          <p:cNvPr id="7" name="TextBox 6">
            <a:extLst>
              <a:ext uri="{FF2B5EF4-FFF2-40B4-BE49-F238E27FC236}">
                <a16:creationId xmlns="" xmlns:a16="http://schemas.microsoft.com/office/drawing/2014/main" id="{7E2991BB-FBA1-9626-8597-65F6903073D2}"/>
              </a:ext>
            </a:extLst>
          </p:cNvPr>
          <p:cNvSpPr txBox="1"/>
          <p:nvPr/>
        </p:nvSpPr>
        <p:spPr>
          <a:xfrm>
            <a:off x="5550108" y="2351782"/>
            <a:ext cx="5887387" cy="1077218"/>
          </a:xfrm>
          <a:prstGeom prst="rect">
            <a:avLst/>
          </a:prstGeom>
          <a:noFill/>
        </p:spPr>
        <p:txBody>
          <a:bodyPr wrap="square">
            <a:spAutoFit/>
          </a:bodyPr>
          <a:lstStyle/>
          <a:p>
            <a:pPr algn="ctr"/>
            <a:r>
              <a:rPr lang="en-US" sz="3200">
                <a:solidFill>
                  <a:srgbClr val="16745A"/>
                </a:solidFill>
                <a:effectLst/>
                <a:latin typeface="#9Slide03 Oswald" panose="00000500000000000000" pitchFamily="2" charset="0"/>
                <a:ea typeface="Arial" panose="020B0604020202020204" pitchFamily="34" charset="0"/>
              </a:rPr>
              <a:t>Kể tên các trung tâm CN của nước ta và xác định quy mô của chúng. </a:t>
            </a:r>
            <a:endParaRPr lang="en-US" sz="3200">
              <a:solidFill>
                <a:srgbClr val="16745A"/>
              </a:solidFill>
              <a:latin typeface="#9Slide03 Oswald" panose="00000500000000000000" pitchFamily="2" charset="0"/>
            </a:endParaRPr>
          </a:p>
        </p:txBody>
      </p:sp>
      <p:pic>
        <p:nvPicPr>
          <p:cNvPr id="8" name="Picture 7">
            <a:extLst>
              <a:ext uri="{FF2B5EF4-FFF2-40B4-BE49-F238E27FC236}">
                <a16:creationId xmlns="" xmlns:a16="http://schemas.microsoft.com/office/drawing/2014/main" id="{3A765BBA-BC23-942D-00DD-7A6F9643BB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3196" y="4792894"/>
            <a:ext cx="2326316" cy="2030876"/>
          </a:xfrm>
          <a:prstGeom prst="rect">
            <a:avLst/>
          </a:prstGeom>
        </p:spPr>
      </p:pic>
      <p:pic>
        <p:nvPicPr>
          <p:cNvPr id="9" name="Picture 8">
            <a:extLst>
              <a:ext uri="{FF2B5EF4-FFF2-40B4-BE49-F238E27FC236}">
                <a16:creationId xmlns="" xmlns:a16="http://schemas.microsoft.com/office/drawing/2014/main" id="{F4C5CA19-90BB-84B1-A5C8-AD1CE4E4F4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1702" y="4827124"/>
            <a:ext cx="2326317" cy="2030876"/>
          </a:xfrm>
          <a:prstGeom prst="rect">
            <a:avLst/>
          </a:prstGeom>
        </p:spPr>
      </p:pic>
      <p:pic>
        <p:nvPicPr>
          <p:cNvPr id="10" name="Picture 9">
            <a:extLst>
              <a:ext uri="{FF2B5EF4-FFF2-40B4-BE49-F238E27FC236}">
                <a16:creationId xmlns="" xmlns:a16="http://schemas.microsoft.com/office/drawing/2014/main" id="{F82A14F7-79D3-53C7-AACF-3660EF2E09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683" y="4792894"/>
            <a:ext cx="2326317" cy="2030876"/>
          </a:xfrm>
          <a:prstGeom prst="rect">
            <a:avLst/>
          </a:prstGeom>
        </p:spPr>
      </p:pic>
    </p:spTree>
    <p:extLst>
      <p:ext uri="{BB962C8B-B14F-4D97-AF65-F5344CB8AC3E}">
        <p14:creationId xmlns:p14="http://schemas.microsoft.com/office/powerpoint/2010/main" val="19096377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0BB0F892-262E-6C5F-170B-C31225FADDB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 xmlns:a16="http://schemas.microsoft.com/office/drawing/2014/main" id="{876E5728-3A99-FA60-B6B8-24FAC7782CB9}"/>
              </a:ext>
            </a:extLst>
          </p:cNvPr>
          <p:cNvSpPr/>
          <p:nvPr/>
        </p:nvSpPr>
        <p:spPr>
          <a:xfrm>
            <a:off x="547453" y="164891"/>
            <a:ext cx="10845071" cy="655195"/>
          </a:xfrm>
          <a:prstGeom prst="rect">
            <a:avLst/>
          </a:prstGeom>
          <a:solidFill>
            <a:schemeClr val="accent4">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bg1"/>
                </a:solidFill>
              </a:rPr>
              <a:t>Các </a:t>
            </a:r>
            <a:r>
              <a:rPr lang="en-US" sz="3600" dirty="0" err="1">
                <a:solidFill>
                  <a:schemeClr val="bg1"/>
                </a:solidFill>
              </a:rPr>
              <a:t>trung</a:t>
            </a:r>
            <a:r>
              <a:rPr lang="en-US" sz="3600" dirty="0">
                <a:solidFill>
                  <a:schemeClr val="bg1"/>
                </a:solidFill>
              </a:rPr>
              <a:t> </a:t>
            </a:r>
            <a:r>
              <a:rPr lang="en-US" sz="3600" dirty="0" err="1">
                <a:solidFill>
                  <a:schemeClr val="bg1"/>
                </a:solidFill>
              </a:rPr>
              <a:t>tâm</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nghiệp</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Hoa</a:t>
            </a:r>
            <a:r>
              <a:rPr lang="en-US" sz="3600" dirty="0">
                <a:solidFill>
                  <a:schemeClr val="bg1"/>
                </a:solidFill>
              </a:rPr>
              <a:t> </a:t>
            </a:r>
            <a:r>
              <a:rPr lang="en-US" sz="3600" dirty="0" err="1">
                <a:solidFill>
                  <a:schemeClr val="bg1"/>
                </a:solidFill>
              </a:rPr>
              <a:t>Kì</a:t>
            </a:r>
            <a:r>
              <a:rPr lang="en-US" sz="3600" dirty="0">
                <a:solidFill>
                  <a:schemeClr val="bg1"/>
                </a:solidFill>
              </a:rPr>
              <a:t> </a:t>
            </a:r>
            <a:endParaRPr lang="vi-VN" sz="3600" dirty="0">
              <a:solidFill>
                <a:schemeClr val="bg1"/>
              </a:solidFill>
            </a:endParaRPr>
          </a:p>
        </p:txBody>
      </p:sp>
      <p:pic>
        <p:nvPicPr>
          <p:cNvPr id="6" name="Picture 4">
            <a:extLst>
              <a:ext uri="{FF2B5EF4-FFF2-40B4-BE49-F238E27FC236}">
                <a16:creationId xmlns="" xmlns:a16="http://schemas.microsoft.com/office/drawing/2014/main" id="{5D609C85-87D4-A950-D66D-6CE06A03B05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 y="-2242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a:extLst>
              <a:ext uri="{FF2B5EF4-FFF2-40B4-BE49-F238E27FC236}">
                <a16:creationId xmlns="" xmlns:a16="http://schemas.microsoft.com/office/drawing/2014/main" id="{9BDFA39C-6FC8-A887-6BCB-EB461C925AB8}"/>
              </a:ext>
            </a:extLst>
          </p:cNvPr>
          <p:cNvSpPr/>
          <p:nvPr/>
        </p:nvSpPr>
        <p:spPr>
          <a:xfrm>
            <a:off x="659567" y="267636"/>
            <a:ext cx="10984980" cy="1104900"/>
          </a:xfrm>
          <a:prstGeom prst="rect">
            <a:avLst/>
          </a:prstGeom>
          <a:solidFill>
            <a:schemeClr val="accent4">
              <a:lumMod val="75000"/>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bg1"/>
                </a:solidFill>
              </a:rPr>
              <a:t>Tp</a:t>
            </a:r>
            <a:r>
              <a:rPr lang="en-US" sz="3600" dirty="0">
                <a:solidFill>
                  <a:schemeClr val="bg1"/>
                </a:solidFill>
              </a:rPr>
              <a:t> </a:t>
            </a:r>
            <a:r>
              <a:rPr lang="en-US" sz="3600" dirty="0" err="1">
                <a:solidFill>
                  <a:schemeClr val="bg1"/>
                </a:solidFill>
              </a:rPr>
              <a:t>Hồ</a:t>
            </a:r>
            <a:r>
              <a:rPr lang="en-US" sz="3600" dirty="0">
                <a:solidFill>
                  <a:schemeClr val="bg1"/>
                </a:solidFill>
              </a:rPr>
              <a:t> </a:t>
            </a:r>
            <a:r>
              <a:rPr lang="en-US" sz="3600" dirty="0" err="1">
                <a:solidFill>
                  <a:schemeClr val="bg1"/>
                </a:solidFill>
              </a:rPr>
              <a:t>Chí</a:t>
            </a:r>
            <a:r>
              <a:rPr lang="en-US" sz="3600" dirty="0">
                <a:solidFill>
                  <a:schemeClr val="bg1"/>
                </a:solidFill>
              </a:rPr>
              <a:t> Minh – </a:t>
            </a:r>
            <a:r>
              <a:rPr lang="en-US" sz="3600" dirty="0" err="1">
                <a:solidFill>
                  <a:schemeClr val="bg1"/>
                </a:solidFill>
              </a:rPr>
              <a:t>trung</a:t>
            </a:r>
            <a:r>
              <a:rPr lang="en-US" sz="3600" dirty="0">
                <a:solidFill>
                  <a:schemeClr val="bg1"/>
                </a:solidFill>
              </a:rPr>
              <a:t> </a:t>
            </a:r>
            <a:r>
              <a:rPr lang="en-US" sz="3600" dirty="0" err="1">
                <a:solidFill>
                  <a:schemeClr val="bg1"/>
                </a:solidFill>
              </a:rPr>
              <a:t>tâm</a:t>
            </a:r>
            <a:r>
              <a:rPr lang="en-US" sz="3600" dirty="0">
                <a:solidFill>
                  <a:schemeClr val="bg1"/>
                </a:solidFill>
              </a:rPr>
              <a:t> </a:t>
            </a:r>
            <a:r>
              <a:rPr lang="en-US" sz="3600" dirty="0" err="1">
                <a:solidFill>
                  <a:schemeClr val="bg1"/>
                </a:solidFill>
              </a:rPr>
              <a:t>công</a:t>
            </a:r>
            <a:r>
              <a:rPr lang="en-US" sz="3600" dirty="0">
                <a:solidFill>
                  <a:schemeClr val="bg1"/>
                </a:solidFill>
              </a:rPr>
              <a:t> </a:t>
            </a:r>
            <a:r>
              <a:rPr lang="en-US" sz="3600" dirty="0" err="1">
                <a:solidFill>
                  <a:schemeClr val="bg1"/>
                </a:solidFill>
              </a:rPr>
              <a:t>nghiệp</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nhất</a:t>
            </a:r>
            <a:r>
              <a:rPr lang="en-US" sz="3600" dirty="0">
                <a:solidFill>
                  <a:schemeClr val="bg1"/>
                </a:solidFill>
              </a:rPr>
              <a:t> </a:t>
            </a:r>
            <a:r>
              <a:rPr lang="en-US" sz="3600" dirty="0" err="1">
                <a:solidFill>
                  <a:schemeClr val="bg1"/>
                </a:solidFill>
              </a:rPr>
              <a:t>Việt</a:t>
            </a:r>
            <a:r>
              <a:rPr lang="en-US" sz="3600" dirty="0">
                <a:solidFill>
                  <a:schemeClr val="bg1"/>
                </a:solidFill>
              </a:rPr>
              <a:t> Nam </a:t>
            </a:r>
            <a:endParaRPr lang="vi-VN" sz="3600" dirty="0">
              <a:solidFill>
                <a:schemeClr val="bg1"/>
              </a:solidFill>
            </a:endParaRPr>
          </a:p>
        </p:txBody>
      </p:sp>
    </p:spTree>
    <p:extLst>
      <p:ext uri="{BB962C8B-B14F-4D97-AF65-F5344CB8AC3E}">
        <p14:creationId xmlns:p14="http://schemas.microsoft.com/office/powerpoint/2010/main" val="4572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260CCD8C-D9AE-B2FB-9C9D-613C54849D19}"/>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27232C6-39AB-4D47-AC76-D9F2129D13C7}"/>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EM CÓ BIẾT???</a:t>
            </a:r>
          </a:p>
        </p:txBody>
      </p:sp>
      <p:sp>
        <p:nvSpPr>
          <p:cNvPr id="7" name="Text Placeholder 1">
            <a:extLst>
              <a:ext uri="{FF2B5EF4-FFF2-40B4-BE49-F238E27FC236}">
                <a16:creationId xmlns="" xmlns:a16="http://schemas.microsoft.com/office/drawing/2014/main" id="{45AF821F-78F7-364A-2F6C-18030CFD0C2E}"/>
              </a:ext>
            </a:extLst>
          </p:cNvPr>
          <p:cNvSpPr txBox="1">
            <a:spLocks/>
          </p:cNvSpPr>
          <p:nvPr/>
        </p:nvSpPr>
        <p:spPr>
          <a:xfrm>
            <a:off x="479685" y="1045803"/>
            <a:ext cx="4572000" cy="2498442"/>
          </a:xfrm>
          <a:prstGeom prst="rect">
            <a:avLst/>
          </a:prstGeom>
          <a:ln>
            <a:noFill/>
          </a:ln>
        </p:spPr>
        <p:txBody>
          <a:bodyPr vert="horz" lIns="91440" tIns="45720" rIns="91440" bIns="45720" rtlCol="0" anchor="ctr">
            <a:noAutofit/>
          </a:bodyP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a:solidFill>
                  <a:srgbClr val="FF0000"/>
                </a:solidFill>
              </a:rPr>
              <a:t>Thành phố công nghiệp Jubail - Jubail, Ả Rập Xê Út </a:t>
            </a:r>
            <a:r>
              <a:rPr lang="en-US" sz="3600">
                <a:solidFill>
                  <a:schemeClr val="tx1"/>
                </a:solidFill>
              </a:rPr>
              <a:t> Là thành phố công nghiệp lớn nhất thế giới…</a:t>
            </a:r>
          </a:p>
        </p:txBody>
      </p:sp>
      <p:sp>
        <p:nvSpPr>
          <p:cNvPr id="10" name="TextBox 9">
            <a:extLst>
              <a:ext uri="{FF2B5EF4-FFF2-40B4-BE49-F238E27FC236}">
                <a16:creationId xmlns="" xmlns:a16="http://schemas.microsoft.com/office/drawing/2014/main" id="{8753C705-D99F-D008-E398-A4E5FCD8D8C7}"/>
              </a:ext>
            </a:extLst>
          </p:cNvPr>
          <p:cNvSpPr txBox="1"/>
          <p:nvPr/>
        </p:nvSpPr>
        <p:spPr>
          <a:xfrm>
            <a:off x="487181" y="3830176"/>
            <a:ext cx="4564504" cy="2677656"/>
          </a:xfrm>
          <a:prstGeom prst="rect">
            <a:avLst/>
          </a:prstGeom>
          <a:noFill/>
          <a:ln>
            <a:noFill/>
          </a:ln>
        </p:spPr>
        <p:txBody>
          <a:bodyPr wrap="square">
            <a:spAutoFit/>
          </a:bodyPr>
          <a:lstStyle/>
          <a:p>
            <a:pPr algn="just"/>
            <a:r>
              <a:rPr lang="vi-VN" sz="2800" b="0" i="0">
                <a:solidFill>
                  <a:srgbClr val="16745A"/>
                </a:solidFill>
                <a:effectLst/>
                <a:latin typeface="#9Slide03 Oswald" panose="00000500000000000000" pitchFamily="2" charset="0"/>
              </a:rPr>
              <a:t>Jubail nằm tại phía Đông của Ả Rập Xê Út, đồng thời là thành phố lớn nhất Trung Đông. Đây hiện là nơi “đóng đô” của nhà máy hoá dầu lớn nhất Trung Đông và lớn thứ tư trên thế giới.</a:t>
            </a:r>
            <a:endParaRPr lang="en-US" sz="2800">
              <a:solidFill>
                <a:srgbClr val="16745A"/>
              </a:solidFill>
              <a:latin typeface="#9Slide03 Oswald" panose="00000500000000000000" pitchFamily="2" charset="0"/>
            </a:endParaRPr>
          </a:p>
        </p:txBody>
      </p:sp>
      <p:sp>
        <p:nvSpPr>
          <p:cNvPr id="12" name="TextBox 11">
            <a:extLst>
              <a:ext uri="{FF2B5EF4-FFF2-40B4-BE49-F238E27FC236}">
                <a16:creationId xmlns="" xmlns:a16="http://schemas.microsoft.com/office/drawing/2014/main" id="{59653698-16F8-2162-5305-DB0FF2587F0A}"/>
              </a:ext>
            </a:extLst>
          </p:cNvPr>
          <p:cNvSpPr txBox="1"/>
          <p:nvPr/>
        </p:nvSpPr>
        <p:spPr>
          <a:xfrm>
            <a:off x="5441429" y="5214186"/>
            <a:ext cx="6393321" cy="1384995"/>
          </a:xfrm>
          <a:prstGeom prst="rect">
            <a:avLst/>
          </a:prstGeom>
          <a:noFill/>
          <a:ln>
            <a:noFill/>
          </a:ln>
        </p:spPr>
        <p:txBody>
          <a:bodyPr wrap="square">
            <a:spAutoFit/>
          </a:bodyPr>
          <a:lstStyle/>
          <a:p>
            <a:pPr algn="ctr"/>
            <a:r>
              <a:rPr lang="vi-VN" sz="2800" b="0" i="0">
                <a:solidFill>
                  <a:srgbClr val="16745A"/>
                </a:solidFill>
                <a:effectLst/>
                <a:latin typeface="#9Slide03 Oswald" panose="00000500000000000000" pitchFamily="2" charset="0"/>
              </a:rPr>
              <a:t>Jubail sở hữu dự án điện và sản xuất nước ngọt lớn nhất thế giới, với công suất 800 triệu lít nước và 2743,6 megawatt điện mỗi ngày.</a:t>
            </a:r>
            <a:endParaRPr lang="en-US" sz="2800">
              <a:solidFill>
                <a:srgbClr val="16745A"/>
              </a:solidFill>
              <a:latin typeface="#9Slide03 Oswald" panose="00000500000000000000" pitchFamily="2" charset="0"/>
            </a:endParaRPr>
          </a:p>
        </p:txBody>
      </p:sp>
      <p:pic>
        <p:nvPicPr>
          <p:cNvPr id="13" name="Picture 12">
            <a:extLst>
              <a:ext uri="{FF2B5EF4-FFF2-40B4-BE49-F238E27FC236}">
                <a16:creationId xmlns="" xmlns:a16="http://schemas.microsoft.com/office/drawing/2014/main" id="{DEED75E9-002C-9ADB-3AE3-99416EC67F9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41429" y="1045803"/>
            <a:ext cx="6393321" cy="3975902"/>
          </a:xfrm>
          <a:prstGeom prst="rect">
            <a:avLst/>
          </a:prstGeom>
        </p:spPr>
      </p:pic>
    </p:spTree>
    <p:extLst>
      <p:ext uri="{BB962C8B-B14F-4D97-AF65-F5344CB8AC3E}">
        <p14:creationId xmlns:p14="http://schemas.microsoft.com/office/powerpoint/2010/main" val="289751869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571CEE3A-C0D2-EF1E-42D6-A7E4BC318A74}"/>
              </a:ext>
            </a:extLst>
          </p:cNvPr>
          <p:cNvGrpSpPr/>
          <p:nvPr/>
        </p:nvGrpSpPr>
        <p:grpSpPr>
          <a:xfrm>
            <a:off x="850154" y="1154244"/>
            <a:ext cx="10647302" cy="4332156"/>
            <a:chOff x="850154" y="1154244"/>
            <a:chExt cx="10647302" cy="4332156"/>
          </a:xfrm>
        </p:grpSpPr>
        <p:sp>
          <p:nvSpPr>
            <p:cNvPr id="6" name="Rounded Rectangle 11">
              <a:extLst>
                <a:ext uri="{FF2B5EF4-FFF2-40B4-BE49-F238E27FC236}">
                  <a16:creationId xmlns="" xmlns:a16="http://schemas.microsoft.com/office/drawing/2014/main" id="{A59CFA87-C82C-2C73-7710-14079AD63ED6}"/>
                </a:ext>
              </a:extLst>
            </p:cNvPr>
            <p:cNvSpPr/>
            <p:nvPr/>
          </p:nvSpPr>
          <p:spPr>
            <a:xfrm>
              <a:off x="850154" y="1484026"/>
              <a:ext cx="10647302" cy="4002374"/>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DFEF0666-B3B3-434F-56AD-636EE384109C}"/>
                </a:ext>
              </a:extLst>
            </p:cNvPr>
            <p:cNvSpPr/>
            <p:nvPr/>
          </p:nvSpPr>
          <p:spPr>
            <a:xfrm>
              <a:off x="1828800" y="1154244"/>
              <a:ext cx="7944787"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1: SO SÁNH – ĐỐI CHIẾU</a:t>
              </a:r>
            </a:p>
          </p:txBody>
        </p:sp>
      </p:grpSp>
      <p:cxnSp>
        <p:nvCxnSpPr>
          <p:cNvPr id="4" name="Straight Connector 3">
            <a:extLst>
              <a:ext uri="{FF2B5EF4-FFF2-40B4-BE49-F238E27FC236}">
                <a16:creationId xmlns="" xmlns:a16="http://schemas.microsoft.com/office/drawing/2014/main"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sp>
        <p:nvSpPr>
          <p:cNvPr id="7" name="Rectangle 6">
            <a:extLst>
              <a:ext uri="{FF2B5EF4-FFF2-40B4-BE49-F238E27FC236}">
                <a16:creationId xmlns="" xmlns:a16="http://schemas.microsoft.com/office/drawing/2014/main" id="{0B998420-45FF-2801-1191-850A022D3E9A}"/>
              </a:ext>
            </a:extLst>
          </p:cNvPr>
          <p:cNvSpPr/>
          <p:nvPr/>
        </p:nvSpPr>
        <p:spPr>
          <a:xfrm>
            <a:off x="1953377" y="2073427"/>
            <a:ext cx="9544079" cy="2993255"/>
          </a:xfrm>
          <a:prstGeom prst="rect">
            <a:avLst/>
          </a:prstGeom>
        </p:spPr>
        <p:txBody>
          <a:bodyPr wrap="square">
            <a:spAutoFit/>
          </a:bodyPr>
          <a:lstStyle/>
          <a:p>
            <a:pPr lvl="0">
              <a:lnSpc>
                <a:spcPct val="120000"/>
              </a:lnSpc>
              <a:spcAft>
                <a:spcPts val="0"/>
              </a:spcAft>
            </a:pPr>
            <a:r>
              <a:rPr lang="vi-VN" sz="3200" dirty="0">
                <a:solidFill>
                  <a:schemeClr val="bg1"/>
                </a:solidFill>
                <a:ea typeface="Times New Roman" panose="02020603050405020304" pitchFamily="18" charset="0"/>
              </a:rPr>
              <a:t>1. So sánh, tìm những điểm giống và khác nhau giữa các hình thức TCLTCN theo nhóm sau:</a:t>
            </a:r>
          </a:p>
          <a:p>
            <a:pPr lvl="0">
              <a:lnSpc>
                <a:spcPct val="120000"/>
              </a:lnSpc>
              <a:spcAft>
                <a:spcPts val="0"/>
              </a:spcAft>
            </a:pPr>
            <a:r>
              <a:rPr lang="vi-VN" sz="3200" dirty="0">
                <a:solidFill>
                  <a:schemeClr val="bg1"/>
                </a:solidFill>
                <a:ea typeface="Times New Roman" panose="02020603050405020304" pitchFamily="18" charset="0"/>
              </a:rPr>
              <a:t>- Điểm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khu CN</a:t>
            </a:r>
          </a:p>
          <a:p>
            <a:pPr lvl="0">
              <a:lnSpc>
                <a:spcPct val="120000"/>
              </a:lnSpc>
              <a:spcAft>
                <a:spcPts val="0"/>
              </a:spcAft>
            </a:pPr>
            <a:r>
              <a:rPr lang="vi-VN" sz="3200" dirty="0">
                <a:solidFill>
                  <a:schemeClr val="bg1"/>
                </a:solidFill>
                <a:ea typeface="Times New Roman" panose="02020603050405020304" pitchFamily="18" charset="0"/>
              </a:rPr>
              <a:t>- Trung tâm CN với </a:t>
            </a:r>
            <a:r>
              <a:rPr lang="vi-VN" sz="3200">
                <a:solidFill>
                  <a:schemeClr val="bg1"/>
                </a:solidFill>
                <a:ea typeface="Times New Roman" panose="02020603050405020304" pitchFamily="18" charset="0"/>
              </a:rPr>
              <a:t>vùng CN</a:t>
            </a:r>
            <a:endParaRPr lang="vi-VN" sz="3200" dirty="0">
              <a:solidFill>
                <a:schemeClr val="bg1"/>
              </a:solidFill>
              <a:ea typeface="Times New Roman" panose="02020603050405020304" pitchFamily="18" charset="0"/>
            </a:endParaRPr>
          </a:p>
        </p:txBody>
      </p:sp>
    </p:spTree>
    <p:extLst>
      <p:ext uri="{BB962C8B-B14F-4D97-AF65-F5344CB8AC3E}">
        <p14:creationId xmlns:p14="http://schemas.microsoft.com/office/powerpoint/2010/main" val="3145583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F04602EA-B0A7-CA30-C567-B4047DB68816}"/>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2D223EF9-AF53-2AE9-1816-8650DD90CEBE}"/>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HOẠT ĐỘNG NỐI TIẾP…</a:t>
            </a:r>
          </a:p>
        </p:txBody>
      </p:sp>
      <p:grpSp>
        <p:nvGrpSpPr>
          <p:cNvPr id="2" name="Group 1">
            <a:extLst>
              <a:ext uri="{FF2B5EF4-FFF2-40B4-BE49-F238E27FC236}">
                <a16:creationId xmlns="" xmlns:a16="http://schemas.microsoft.com/office/drawing/2014/main" id="{2FE95849-7A7E-8D96-27A3-3538DFD824C9}"/>
              </a:ext>
            </a:extLst>
          </p:cNvPr>
          <p:cNvGrpSpPr/>
          <p:nvPr/>
        </p:nvGrpSpPr>
        <p:grpSpPr>
          <a:xfrm>
            <a:off x="850154" y="1154244"/>
            <a:ext cx="10647302" cy="4392116"/>
            <a:chOff x="850154" y="1154244"/>
            <a:chExt cx="10647302" cy="4392116"/>
          </a:xfrm>
        </p:grpSpPr>
        <p:sp>
          <p:nvSpPr>
            <p:cNvPr id="6" name="Rounded Rectangle 11">
              <a:extLst>
                <a:ext uri="{FF2B5EF4-FFF2-40B4-BE49-F238E27FC236}">
                  <a16:creationId xmlns="" xmlns:a16="http://schemas.microsoft.com/office/drawing/2014/main" id="{A59CFA87-C82C-2C73-7710-14079AD63ED6}"/>
                </a:ext>
              </a:extLst>
            </p:cNvPr>
            <p:cNvSpPr/>
            <p:nvPr/>
          </p:nvSpPr>
          <p:spPr>
            <a:xfrm>
              <a:off x="850154" y="1484025"/>
              <a:ext cx="10647302" cy="4062335"/>
            </a:xfrm>
            <a:prstGeom prst="roundRect">
              <a:avLst>
                <a:gd name="adj" fmla="val 4537"/>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0B998420-45FF-2801-1191-850A022D3E9A}"/>
                </a:ext>
              </a:extLst>
            </p:cNvPr>
            <p:cNvSpPr/>
            <p:nvPr/>
          </p:nvSpPr>
          <p:spPr>
            <a:xfrm>
              <a:off x="1214201" y="2164561"/>
              <a:ext cx="9578716" cy="3046988"/>
            </a:xfrm>
            <a:prstGeom prst="rect">
              <a:avLst/>
            </a:prstGeom>
          </p:spPr>
          <p:txBody>
            <a:bodyPr wrap="square">
              <a:spAutoFit/>
            </a:bodyPr>
            <a:lstStyle/>
            <a:p>
              <a:pPr marL="457200" indent="-457200" algn="just">
                <a:buFont typeface="Wingdings" panose="05000000000000000000" pitchFamily="2" charset="2"/>
                <a:buChar char="v"/>
              </a:pPr>
              <a:r>
                <a:rPr lang="en-US" sz="3200">
                  <a:solidFill>
                    <a:schemeClr val="bg1"/>
                  </a:solidFill>
                </a:rPr>
                <a:t>YÊU CẦU: Khu công nghiệp loài hình thức tổ chức lãnh thổ công nghiệp phổ biến ở nước ta và nhiều địa phương. Em có thể chọn một khu CN lớn của cả nước, hoặc khu CN có ở địa phương và tìm hiểu về vị trí, lĩnh vực sản xuất chủ yếu, vai trò… của khu CN đó.</a:t>
              </a:r>
            </a:p>
            <a:p>
              <a:pPr marL="457200" indent="-457200" algn="just">
                <a:buFont typeface="Wingdings" panose="05000000000000000000" pitchFamily="2" charset="2"/>
                <a:buChar char="v"/>
              </a:pPr>
              <a:r>
                <a:rPr lang="en-US" sz="3200">
                  <a:solidFill>
                    <a:schemeClr val="bg1"/>
                  </a:solidFill>
                </a:rPr>
                <a:t>Trình bày kết quả ở tiết sau</a:t>
              </a:r>
            </a:p>
          </p:txBody>
        </p:sp>
        <p:sp>
          <p:nvSpPr>
            <p:cNvPr id="8" name="Rectangle: Rounded Corners 7">
              <a:extLst>
                <a:ext uri="{FF2B5EF4-FFF2-40B4-BE49-F238E27FC236}">
                  <a16:creationId xmlns="" xmlns:a16="http://schemas.microsoft.com/office/drawing/2014/main" id="{DFEF0666-B3B3-434F-56AD-636EE384109C}"/>
                </a:ext>
              </a:extLst>
            </p:cNvPr>
            <p:cNvSpPr/>
            <p:nvPr/>
          </p:nvSpPr>
          <p:spPr>
            <a:xfrm>
              <a:off x="1948720" y="1154244"/>
              <a:ext cx="8109679" cy="644894"/>
            </a:xfrm>
            <a:prstGeom prst="roundRect">
              <a:avLst/>
            </a:prstGeom>
            <a:solidFill>
              <a:srgbClr val="1674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NHIỆM VỤ 2 – KHÁM PHÁ ĐỊA PHƯƠNG </a:t>
              </a:r>
            </a:p>
          </p:txBody>
        </p:sp>
      </p:grpSp>
    </p:spTree>
    <p:extLst>
      <p:ext uri="{BB962C8B-B14F-4D97-AF65-F5344CB8AC3E}">
        <p14:creationId xmlns:p14="http://schemas.microsoft.com/office/powerpoint/2010/main" val="28728091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 xmlns:a16="http://schemas.microsoft.com/office/drawing/2014/main" id="{E05396FA-9CC1-3F13-1F9B-914DF353A6A9}"/>
              </a:ext>
            </a:extLst>
          </p:cNvPr>
          <p:cNvGrpSpPr/>
          <p:nvPr/>
        </p:nvGrpSpPr>
        <p:grpSpPr>
          <a:xfrm>
            <a:off x="3881947" y="4899956"/>
            <a:ext cx="4180764" cy="1931839"/>
            <a:chOff x="3983392" y="1386078"/>
            <a:chExt cx="4425067" cy="1355914"/>
          </a:xfrm>
        </p:grpSpPr>
        <p:sp>
          <p:nvSpPr>
            <p:cNvPr id="10" name="Freeform: Shape 3">
              <a:extLst>
                <a:ext uri="{FF2B5EF4-FFF2-40B4-BE49-F238E27FC236}">
                  <a16:creationId xmlns="" xmlns:a16="http://schemas.microsoft.com/office/drawing/2014/main" id="{78D0C940-5894-89C3-5283-3631416CA7DC}"/>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1" name="Freeform: Shape 4">
              <a:extLst>
                <a:ext uri="{FF2B5EF4-FFF2-40B4-BE49-F238E27FC236}">
                  <a16:creationId xmlns="" xmlns:a16="http://schemas.microsoft.com/office/drawing/2014/main" id="{5D901FB5-3BAF-A3AC-C28C-2691CDDA702B}"/>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5">
              <a:extLst>
                <a:ext uri="{FF2B5EF4-FFF2-40B4-BE49-F238E27FC236}">
                  <a16:creationId xmlns="" xmlns:a16="http://schemas.microsoft.com/office/drawing/2014/main" id="{4ECB5223-2813-D047-7A6A-51061515919B}"/>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grpSp>
        <p:nvGrpSpPr>
          <p:cNvPr id="13" name="Group 12">
            <a:extLst>
              <a:ext uri="{FF2B5EF4-FFF2-40B4-BE49-F238E27FC236}">
                <a16:creationId xmlns="" xmlns:a16="http://schemas.microsoft.com/office/drawing/2014/main" id="{E31F755F-3E87-671A-60FB-3DEAC5A7FF65}"/>
              </a:ext>
            </a:extLst>
          </p:cNvPr>
          <p:cNvGrpSpPr/>
          <p:nvPr/>
        </p:nvGrpSpPr>
        <p:grpSpPr>
          <a:xfrm>
            <a:off x="0" y="4903966"/>
            <a:ext cx="4180764" cy="1931839"/>
            <a:chOff x="3983392" y="1386078"/>
            <a:chExt cx="4425067" cy="1355914"/>
          </a:xfrm>
        </p:grpSpPr>
        <p:sp>
          <p:nvSpPr>
            <p:cNvPr id="14" name="Freeform: Shape 3">
              <a:extLst>
                <a:ext uri="{FF2B5EF4-FFF2-40B4-BE49-F238E27FC236}">
                  <a16:creationId xmlns="" xmlns:a16="http://schemas.microsoft.com/office/drawing/2014/main" id="{5E53422E-2FE9-8752-A7F2-1C87F17886A2}"/>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15" name="Freeform: Shape 4">
              <a:extLst>
                <a:ext uri="{FF2B5EF4-FFF2-40B4-BE49-F238E27FC236}">
                  <a16:creationId xmlns="" xmlns:a16="http://schemas.microsoft.com/office/drawing/2014/main" id="{6D9ECF82-9230-2C09-AEA3-1FFEE18915F0}"/>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5">
              <a:extLst>
                <a:ext uri="{FF2B5EF4-FFF2-40B4-BE49-F238E27FC236}">
                  <a16:creationId xmlns="" xmlns:a16="http://schemas.microsoft.com/office/drawing/2014/main" id="{93B51488-DA3B-A861-A6C1-2DB36A8DAE67}"/>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sp>
        <p:nvSpPr>
          <p:cNvPr id="17" name="TextBox 16">
            <a:extLst>
              <a:ext uri="{FF2B5EF4-FFF2-40B4-BE49-F238E27FC236}">
                <a16:creationId xmlns="" xmlns:a16="http://schemas.microsoft.com/office/drawing/2014/main" id="{BE8C2B1F-CB0F-AF9B-351B-A5FAFAD8BC15}"/>
              </a:ext>
            </a:extLst>
          </p:cNvPr>
          <p:cNvSpPr txBox="1"/>
          <p:nvPr/>
        </p:nvSpPr>
        <p:spPr>
          <a:xfrm>
            <a:off x="3765759" y="1529773"/>
            <a:ext cx="7000407" cy="2616101"/>
          </a:xfrm>
          <a:prstGeom prst="rect">
            <a:avLst/>
          </a:prstGeom>
          <a:noFill/>
        </p:spPr>
        <p:txBody>
          <a:bodyPr wrap="square" rtlCol="0">
            <a:spAutoFit/>
          </a:bodyPr>
          <a:lstStyle/>
          <a:p>
            <a:pPr algn="ctr"/>
            <a:r>
              <a:rPr lang="en-US" sz="3200">
                <a:solidFill>
                  <a:srgbClr val="16745A"/>
                </a:solidFill>
              </a:rPr>
              <a:t>BÀI 30. </a:t>
            </a:r>
          </a:p>
          <a:p>
            <a:pPr algn="ctr"/>
            <a:r>
              <a:rPr lang="en-US" sz="6600">
                <a:solidFill>
                  <a:srgbClr val="16745A"/>
                </a:solidFill>
              </a:rPr>
              <a:t>TỔ CHỨC LÃNH THỔ CÔNG NGHIỆP</a:t>
            </a:r>
          </a:p>
        </p:txBody>
      </p:sp>
      <p:grpSp>
        <p:nvGrpSpPr>
          <p:cNvPr id="26" name="Group 25">
            <a:extLst>
              <a:ext uri="{FF2B5EF4-FFF2-40B4-BE49-F238E27FC236}">
                <a16:creationId xmlns="" xmlns:a16="http://schemas.microsoft.com/office/drawing/2014/main" id="{20C642F9-C463-2F19-11A7-D0384A7BBCB0}"/>
              </a:ext>
            </a:extLst>
          </p:cNvPr>
          <p:cNvGrpSpPr/>
          <p:nvPr/>
        </p:nvGrpSpPr>
        <p:grpSpPr>
          <a:xfrm>
            <a:off x="7967736" y="4899956"/>
            <a:ext cx="4180764" cy="1919031"/>
            <a:chOff x="3983392" y="1386078"/>
            <a:chExt cx="4425067" cy="1355914"/>
          </a:xfrm>
        </p:grpSpPr>
        <p:sp>
          <p:nvSpPr>
            <p:cNvPr id="27" name="Freeform: Shape 3">
              <a:extLst>
                <a:ext uri="{FF2B5EF4-FFF2-40B4-BE49-F238E27FC236}">
                  <a16:creationId xmlns="" xmlns:a16="http://schemas.microsoft.com/office/drawing/2014/main" id="{3BBBD68C-660D-88EA-241E-173EA6A40A44}"/>
                </a:ext>
              </a:extLst>
            </p:cNvPr>
            <p:cNvSpPr/>
            <p:nvPr/>
          </p:nvSpPr>
          <p:spPr>
            <a:xfrm>
              <a:off x="7429500" y="1781175"/>
              <a:ext cx="978959" cy="960817"/>
            </a:xfrm>
            <a:custGeom>
              <a:avLst/>
              <a:gdLst>
                <a:gd name="connsiteX0" fmla="*/ 885118 w 885149"/>
                <a:gd name="connsiteY0" fmla="*/ 999263 h 999573"/>
                <a:gd name="connsiteX1" fmla="*/ 885120 w 885149"/>
                <a:gd name="connsiteY1" fmla="*/ 999263 h 999573"/>
                <a:gd name="connsiteX2" fmla="*/ 885120 w 885149"/>
                <a:gd name="connsiteY2" fmla="*/ 999573 h 999573"/>
                <a:gd name="connsiteX3" fmla="*/ 421711 w 885149"/>
                <a:gd name="connsiteY3" fmla="*/ 433 h 999573"/>
                <a:gd name="connsiteX4" fmla="*/ 496514 w 885149"/>
                <a:gd name="connsiteY4" fmla="*/ 72132 h 999573"/>
                <a:gd name="connsiteX5" fmla="*/ 496514 w 885149"/>
                <a:gd name="connsiteY5" fmla="*/ 358001 h 999573"/>
                <a:gd name="connsiteX6" fmla="*/ 496514 w 885149"/>
                <a:gd name="connsiteY6" fmla="*/ 366692 h 999573"/>
                <a:gd name="connsiteX7" fmla="*/ 501791 w 885149"/>
                <a:gd name="connsiteY7" fmla="*/ 370417 h 999573"/>
                <a:gd name="connsiteX8" fmla="*/ 606392 w 885149"/>
                <a:gd name="connsiteY8" fmla="*/ 361415 h 999573"/>
                <a:gd name="connsiteX9" fmla="*/ 831113 w 885149"/>
                <a:gd name="connsiteY9" fmla="*/ 522507 h 999573"/>
                <a:gd name="connsiteX10" fmla="*/ 845080 w 885149"/>
                <a:gd name="connsiteY10" fmla="*/ 560995 h 999573"/>
                <a:gd name="connsiteX11" fmla="*/ 850357 w 885149"/>
                <a:gd name="connsiteY11" fmla="*/ 563167 h 999573"/>
                <a:gd name="connsiteX12" fmla="*/ 865876 w 885149"/>
                <a:gd name="connsiteY12" fmla="*/ 582101 h 999573"/>
                <a:gd name="connsiteX13" fmla="*/ 866186 w 885149"/>
                <a:gd name="connsiteY13" fmla="*/ 648213 h 999573"/>
                <a:gd name="connsiteX14" fmla="*/ 879533 w 885149"/>
                <a:gd name="connsiteY14" fmla="*/ 648524 h 999573"/>
                <a:gd name="connsiteX15" fmla="*/ 885120 w 885149"/>
                <a:gd name="connsiteY15" fmla="*/ 654111 h 999573"/>
                <a:gd name="connsiteX16" fmla="*/ 885120 w 885149"/>
                <a:gd name="connsiteY16" fmla="*/ 657836 h 999573"/>
                <a:gd name="connsiteX17" fmla="*/ 885120 w 885149"/>
                <a:gd name="connsiteY17" fmla="*/ 949290 h 999573"/>
                <a:gd name="connsiteX18" fmla="*/ 884810 w 885149"/>
                <a:gd name="connsiteY18" fmla="*/ 953946 h 999573"/>
                <a:gd name="connsiteX19" fmla="*/ 885118 w 885149"/>
                <a:gd name="connsiteY19" fmla="*/ 999263 h 999573"/>
                <a:gd name="connsiteX20" fmla="*/ 0 w 885149"/>
                <a:gd name="connsiteY20" fmla="*/ 999263 h 999573"/>
                <a:gd name="connsiteX21" fmla="*/ 0 w 885149"/>
                <a:gd name="connsiteY21" fmla="*/ 378487 h 999573"/>
                <a:gd name="connsiteX22" fmla="*/ 154778 w 885149"/>
                <a:gd name="connsiteY22" fmla="*/ 378487 h 999573"/>
                <a:gd name="connsiteX23" fmla="*/ 162848 w 885149"/>
                <a:gd name="connsiteY23" fmla="*/ 369175 h 999573"/>
                <a:gd name="connsiteX24" fmla="*/ 162848 w 885149"/>
                <a:gd name="connsiteY24" fmla="*/ 186045 h 999573"/>
                <a:gd name="connsiteX25" fmla="*/ 162848 w 885149"/>
                <a:gd name="connsiteY25" fmla="*/ 78340 h 999573"/>
                <a:gd name="connsiteX26" fmla="*/ 164400 w 885149"/>
                <a:gd name="connsiteY26" fmla="*/ 67166 h 999573"/>
                <a:gd name="connsiteX27" fmla="*/ 164710 w 885149"/>
                <a:gd name="connsiteY27" fmla="*/ 80513 h 999573"/>
                <a:gd name="connsiteX28" fmla="*/ 164710 w 885149"/>
                <a:gd name="connsiteY28" fmla="*/ 366382 h 999573"/>
                <a:gd name="connsiteX29" fmla="*/ 164400 w 885149"/>
                <a:gd name="connsiteY29" fmla="*/ 379728 h 999573"/>
                <a:gd name="connsiteX30" fmla="*/ 165641 w 885149"/>
                <a:gd name="connsiteY30" fmla="*/ 379728 h 999573"/>
                <a:gd name="connsiteX31" fmla="*/ 165331 w 885149"/>
                <a:gd name="connsiteY31" fmla="*/ 379418 h 999573"/>
                <a:gd name="connsiteX32" fmla="*/ 165331 w 885149"/>
                <a:gd name="connsiteY32" fmla="*/ 72753 h 999573"/>
                <a:gd name="connsiteX33" fmla="*/ 165952 w 885149"/>
                <a:gd name="connsiteY33" fmla="*/ 67166 h 999573"/>
                <a:gd name="connsiteX34" fmla="*/ 242307 w 885149"/>
                <a:gd name="connsiteY34" fmla="*/ 743 h 999573"/>
                <a:gd name="connsiteX35" fmla="*/ 317110 w 885149"/>
                <a:gd name="connsiteY35" fmla="*/ 72443 h 999573"/>
                <a:gd name="connsiteX36" fmla="*/ 317110 w 885149"/>
                <a:gd name="connsiteY36" fmla="*/ 305856 h 999573"/>
                <a:gd name="connsiteX37" fmla="*/ 317110 w 885149"/>
                <a:gd name="connsiteY37" fmla="*/ 523127 h 999573"/>
                <a:gd name="connsiteX38" fmla="*/ 320214 w 885149"/>
                <a:gd name="connsiteY38" fmla="*/ 533991 h 999573"/>
                <a:gd name="connsiteX39" fmla="*/ 340079 w 885149"/>
                <a:gd name="connsiteY39" fmla="*/ 493951 h 999573"/>
                <a:gd name="connsiteX40" fmla="*/ 345045 w 885149"/>
                <a:gd name="connsiteY40" fmla="*/ 475948 h 999573"/>
                <a:gd name="connsiteX41" fmla="*/ 345045 w 885149"/>
                <a:gd name="connsiteY41" fmla="*/ 154695 h 999573"/>
                <a:gd name="connsiteX42" fmla="*/ 345045 w 885149"/>
                <a:gd name="connsiteY42" fmla="*/ 75547 h 999573"/>
                <a:gd name="connsiteX43" fmla="*/ 408364 w 885149"/>
                <a:gd name="connsiteY43" fmla="*/ 743 h 999573"/>
                <a:gd name="connsiteX44" fmla="*/ 421711 w 885149"/>
                <a:gd name="connsiteY44" fmla="*/ 433 h 99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5149" h="999573">
                  <a:moveTo>
                    <a:pt x="885118" y="999263"/>
                  </a:moveTo>
                  <a:lnTo>
                    <a:pt x="885120" y="999263"/>
                  </a:lnTo>
                  <a:lnTo>
                    <a:pt x="885120" y="999573"/>
                  </a:lnTo>
                  <a:close/>
                  <a:moveTo>
                    <a:pt x="421711" y="433"/>
                  </a:moveTo>
                  <a:cubicBezTo>
                    <a:pt x="462372" y="-1430"/>
                    <a:pt x="496514" y="35507"/>
                    <a:pt x="496514" y="72132"/>
                  </a:cubicBezTo>
                  <a:cubicBezTo>
                    <a:pt x="496204" y="167421"/>
                    <a:pt x="496514" y="262712"/>
                    <a:pt x="496514" y="358001"/>
                  </a:cubicBezTo>
                  <a:cubicBezTo>
                    <a:pt x="496514" y="361105"/>
                    <a:pt x="496514" y="363898"/>
                    <a:pt x="496514" y="366692"/>
                  </a:cubicBezTo>
                  <a:cubicBezTo>
                    <a:pt x="496514" y="370106"/>
                    <a:pt x="499308" y="370417"/>
                    <a:pt x="501791" y="370417"/>
                  </a:cubicBezTo>
                  <a:cubicBezTo>
                    <a:pt x="535934" y="359863"/>
                    <a:pt x="571318" y="357070"/>
                    <a:pt x="606392" y="361415"/>
                  </a:cubicBezTo>
                  <a:cubicBezTo>
                    <a:pt x="710062" y="374452"/>
                    <a:pt x="785176" y="428459"/>
                    <a:pt x="831113" y="522507"/>
                  </a:cubicBezTo>
                  <a:cubicBezTo>
                    <a:pt x="837010" y="534922"/>
                    <a:pt x="842287" y="547648"/>
                    <a:pt x="845080" y="560995"/>
                  </a:cubicBezTo>
                  <a:cubicBezTo>
                    <a:pt x="846943" y="561926"/>
                    <a:pt x="848495" y="562857"/>
                    <a:pt x="850357" y="563167"/>
                  </a:cubicBezTo>
                  <a:cubicBezTo>
                    <a:pt x="861531" y="565650"/>
                    <a:pt x="865876" y="570617"/>
                    <a:pt x="865876" y="582101"/>
                  </a:cubicBezTo>
                  <a:cubicBezTo>
                    <a:pt x="866186" y="604138"/>
                    <a:pt x="866186" y="626176"/>
                    <a:pt x="866186" y="648213"/>
                  </a:cubicBezTo>
                  <a:cubicBezTo>
                    <a:pt x="870532" y="648524"/>
                    <a:pt x="875188" y="648524"/>
                    <a:pt x="879533" y="648524"/>
                  </a:cubicBezTo>
                  <a:cubicBezTo>
                    <a:pt x="883258" y="648524"/>
                    <a:pt x="885430" y="650076"/>
                    <a:pt x="885120" y="654111"/>
                  </a:cubicBezTo>
                  <a:cubicBezTo>
                    <a:pt x="885120" y="655352"/>
                    <a:pt x="885120" y="656594"/>
                    <a:pt x="885120" y="657836"/>
                  </a:cubicBezTo>
                  <a:cubicBezTo>
                    <a:pt x="885120" y="754987"/>
                    <a:pt x="885120" y="852138"/>
                    <a:pt x="885120" y="949290"/>
                  </a:cubicBezTo>
                  <a:cubicBezTo>
                    <a:pt x="885120" y="950842"/>
                    <a:pt x="884810" y="952394"/>
                    <a:pt x="884810" y="953946"/>
                  </a:cubicBezTo>
                  <a:lnTo>
                    <a:pt x="885118" y="999263"/>
                  </a:lnTo>
                  <a:lnTo>
                    <a:pt x="0" y="999263"/>
                  </a:lnTo>
                  <a:lnTo>
                    <a:pt x="0" y="378487"/>
                  </a:lnTo>
                  <a:lnTo>
                    <a:pt x="154778" y="378487"/>
                  </a:lnTo>
                  <a:cubicBezTo>
                    <a:pt x="162848" y="378487"/>
                    <a:pt x="162848" y="378176"/>
                    <a:pt x="162848" y="369175"/>
                  </a:cubicBezTo>
                  <a:cubicBezTo>
                    <a:pt x="162848" y="308029"/>
                    <a:pt x="162848" y="247193"/>
                    <a:pt x="162848" y="186045"/>
                  </a:cubicBezTo>
                  <a:cubicBezTo>
                    <a:pt x="162848" y="150040"/>
                    <a:pt x="162848" y="114345"/>
                    <a:pt x="162848" y="78340"/>
                  </a:cubicBezTo>
                  <a:cubicBezTo>
                    <a:pt x="162848" y="74615"/>
                    <a:pt x="161606" y="70580"/>
                    <a:pt x="164400" y="67166"/>
                  </a:cubicBezTo>
                  <a:cubicBezTo>
                    <a:pt x="164710" y="71511"/>
                    <a:pt x="164710" y="76167"/>
                    <a:pt x="164710" y="80513"/>
                  </a:cubicBezTo>
                  <a:cubicBezTo>
                    <a:pt x="164710" y="175802"/>
                    <a:pt x="164710" y="271093"/>
                    <a:pt x="164710" y="366382"/>
                  </a:cubicBezTo>
                  <a:cubicBezTo>
                    <a:pt x="164710" y="370727"/>
                    <a:pt x="164400" y="375383"/>
                    <a:pt x="164400" y="379728"/>
                  </a:cubicBezTo>
                  <a:cubicBezTo>
                    <a:pt x="164710" y="379728"/>
                    <a:pt x="165331" y="379728"/>
                    <a:pt x="165641" y="379728"/>
                  </a:cubicBezTo>
                  <a:cubicBezTo>
                    <a:pt x="165641" y="379728"/>
                    <a:pt x="165331" y="379418"/>
                    <a:pt x="165331" y="379418"/>
                  </a:cubicBezTo>
                  <a:cubicBezTo>
                    <a:pt x="165331" y="277300"/>
                    <a:pt x="165331" y="174871"/>
                    <a:pt x="165331" y="72753"/>
                  </a:cubicBezTo>
                  <a:cubicBezTo>
                    <a:pt x="165331" y="70891"/>
                    <a:pt x="165020" y="69028"/>
                    <a:pt x="165952" y="67166"/>
                  </a:cubicBezTo>
                  <a:cubicBezTo>
                    <a:pt x="170918" y="22470"/>
                    <a:pt x="212199" y="-2361"/>
                    <a:pt x="242307" y="743"/>
                  </a:cubicBezTo>
                  <a:cubicBezTo>
                    <a:pt x="281416" y="-1740"/>
                    <a:pt x="317421" y="34886"/>
                    <a:pt x="317110" y="72443"/>
                  </a:cubicBezTo>
                  <a:cubicBezTo>
                    <a:pt x="316800" y="150040"/>
                    <a:pt x="317110" y="227949"/>
                    <a:pt x="317110" y="305856"/>
                  </a:cubicBezTo>
                  <a:cubicBezTo>
                    <a:pt x="317110" y="378176"/>
                    <a:pt x="317110" y="450807"/>
                    <a:pt x="317110" y="523127"/>
                  </a:cubicBezTo>
                  <a:cubicBezTo>
                    <a:pt x="317110" y="526852"/>
                    <a:pt x="314938" y="531508"/>
                    <a:pt x="320214" y="533991"/>
                  </a:cubicBezTo>
                  <a:cubicBezTo>
                    <a:pt x="325180" y="519713"/>
                    <a:pt x="332319" y="506677"/>
                    <a:pt x="340079" y="493951"/>
                  </a:cubicBezTo>
                  <a:cubicBezTo>
                    <a:pt x="343804" y="488053"/>
                    <a:pt x="345045" y="482466"/>
                    <a:pt x="345045" y="475948"/>
                  </a:cubicBezTo>
                  <a:cubicBezTo>
                    <a:pt x="345045" y="368865"/>
                    <a:pt x="345045" y="261781"/>
                    <a:pt x="345045" y="154695"/>
                  </a:cubicBezTo>
                  <a:cubicBezTo>
                    <a:pt x="345045" y="128312"/>
                    <a:pt x="345666" y="101929"/>
                    <a:pt x="345045" y="75547"/>
                  </a:cubicBezTo>
                  <a:cubicBezTo>
                    <a:pt x="344114" y="43266"/>
                    <a:pt x="367393" y="8503"/>
                    <a:pt x="408364" y="743"/>
                  </a:cubicBezTo>
                  <a:cubicBezTo>
                    <a:pt x="412710" y="-188"/>
                    <a:pt x="417366" y="-188"/>
                    <a:pt x="421711" y="433"/>
                  </a:cubicBezTo>
                  <a:close/>
                </a:path>
              </a:pathLst>
            </a:custGeom>
            <a:solidFill>
              <a:schemeClr val="accent2"/>
            </a:solidFill>
            <a:ln w="3651" cap="flat">
              <a:noFill/>
              <a:prstDash val="solid"/>
              <a:miter/>
            </a:ln>
          </p:spPr>
          <p:txBody>
            <a:bodyPr wrap="square" rtlCol="0" anchor="ctr">
              <a:noAutofit/>
            </a:bodyPr>
            <a:lstStyle/>
            <a:p>
              <a:endParaRPr lang="en-US"/>
            </a:p>
          </p:txBody>
        </p:sp>
        <p:sp>
          <p:nvSpPr>
            <p:cNvPr id="28" name="Freeform: Shape 4">
              <a:extLst>
                <a:ext uri="{FF2B5EF4-FFF2-40B4-BE49-F238E27FC236}">
                  <a16:creationId xmlns="" xmlns:a16="http://schemas.microsoft.com/office/drawing/2014/main" id="{11221E9E-0F45-4187-CD90-7397A863763C}"/>
                </a:ext>
              </a:extLst>
            </p:cNvPr>
            <p:cNvSpPr/>
            <p:nvPr/>
          </p:nvSpPr>
          <p:spPr>
            <a:xfrm>
              <a:off x="3983392" y="1627126"/>
              <a:ext cx="2234528" cy="1111017"/>
            </a:xfrm>
            <a:custGeom>
              <a:avLst/>
              <a:gdLst>
                <a:gd name="connsiteX0" fmla="*/ 1359605 w 4190656"/>
                <a:gd name="connsiteY0" fmla="*/ 2009520 h 2083613"/>
                <a:gd name="connsiteX1" fmla="*/ 1359605 w 4190656"/>
                <a:gd name="connsiteY1" fmla="*/ 2049344 h 2083613"/>
                <a:gd name="connsiteX2" fmla="*/ 1942246 w 4190656"/>
                <a:gd name="connsiteY2" fmla="*/ 2049344 h 2083613"/>
                <a:gd name="connsiteX3" fmla="*/ 1942246 w 4190656"/>
                <a:gd name="connsiteY3" fmla="*/ 2009520 h 2083613"/>
                <a:gd name="connsiteX4" fmla="*/ 3736514 w 4190656"/>
                <a:gd name="connsiteY4" fmla="*/ 2004560 h 2083613"/>
                <a:gd name="connsiteX5" fmla="*/ 3736514 w 4190656"/>
                <a:gd name="connsiteY5" fmla="*/ 2044384 h 2083613"/>
                <a:gd name="connsiteX6" fmla="*/ 4087017 w 4190656"/>
                <a:gd name="connsiteY6" fmla="*/ 2044384 h 2083613"/>
                <a:gd name="connsiteX7" fmla="*/ 4087017 w 4190656"/>
                <a:gd name="connsiteY7" fmla="*/ 2004560 h 2083613"/>
                <a:gd name="connsiteX8" fmla="*/ 3320982 w 4190656"/>
                <a:gd name="connsiteY8" fmla="*/ 2004560 h 2083613"/>
                <a:gd name="connsiteX9" fmla="*/ 3320982 w 4190656"/>
                <a:gd name="connsiteY9" fmla="*/ 2044384 h 2083613"/>
                <a:gd name="connsiteX10" fmla="*/ 3671485 w 4190656"/>
                <a:gd name="connsiteY10" fmla="*/ 2044384 h 2083613"/>
                <a:gd name="connsiteX11" fmla="*/ 3671485 w 4190656"/>
                <a:gd name="connsiteY11" fmla="*/ 2004560 h 2083613"/>
                <a:gd name="connsiteX12" fmla="*/ 1359605 w 4190656"/>
                <a:gd name="connsiteY12" fmla="*/ 1948423 h 2083613"/>
                <a:gd name="connsiteX13" fmla="*/ 1359605 w 4190656"/>
                <a:gd name="connsiteY13" fmla="*/ 1988247 h 2083613"/>
                <a:gd name="connsiteX14" fmla="*/ 1942246 w 4190656"/>
                <a:gd name="connsiteY14" fmla="*/ 1988247 h 2083613"/>
                <a:gd name="connsiteX15" fmla="*/ 1942246 w 4190656"/>
                <a:gd name="connsiteY15" fmla="*/ 1948423 h 2083613"/>
                <a:gd name="connsiteX16" fmla="*/ 3736514 w 4190656"/>
                <a:gd name="connsiteY16" fmla="*/ 1943463 h 2083613"/>
                <a:gd name="connsiteX17" fmla="*/ 3736514 w 4190656"/>
                <a:gd name="connsiteY17" fmla="*/ 1983287 h 2083613"/>
                <a:gd name="connsiteX18" fmla="*/ 4087017 w 4190656"/>
                <a:gd name="connsiteY18" fmla="*/ 1983287 h 2083613"/>
                <a:gd name="connsiteX19" fmla="*/ 4087017 w 4190656"/>
                <a:gd name="connsiteY19" fmla="*/ 1943463 h 2083613"/>
                <a:gd name="connsiteX20" fmla="*/ 3320982 w 4190656"/>
                <a:gd name="connsiteY20" fmla="*/ 1943463 h 2083613"/>
                <a:gd name="connsiteX21" fmla="*/ 3320982 w 4190656"/>
                <a:gd name="connsiteY21" fmla="*/ 1983287 h 2083613"/>
                <a:gd name="connsiteX22" fmla="*/ 3671485 w 4190656"/>
                <a:gd name="connsiteY22" fmla="*/ 1983287 h 2083613"/>
                <a:gd name="connsiteX23" fmla="*/ 3671485 w 4190656"/>
                <a:gd name="connsiteY23" fmla="*/ 1943463 h 2083613"/>
                <a:gd name="connsiteX24" fmla="*/ 1359605 w 4190656"/>
                <a:gd name="connsiteY24" fmla="*/ 1887327 h 2083613"/>
                <a:gd name="connsiteX25" fmla="*/ 1359605 w 4190656"/>
                <a:gd name="connsiteY25" fmla="*/ 1927151 h 2083613"/>
                <a:gd name="connsiteX26" fmla="*/ 1942246 w 4190656"/>
                <a:gd name="connsiteY26" fmla="*/ 1927151 h 2083613"/>
                <a:gd name="connsiteX27" fmla="*/ 1942246 w 4190656"/>
                <a:gd name="connsiteY27" fmla="*/ 1887327 h 2083613"/>
                <a:gd name="connsiteX28" fmla="*/ 3736514 w 4190656"/>
                <a:gd name="connsiteY28" fmla="*/ 1882367 h 2083613"/>
                <a:gd name="connsiteX29" fmla="*/ 3736514 w 4190656"/>
                <a:gd name="connsiteY29" fmla="*/ 1922191 h 2083613"/>
                <a:gd name="connsiteX30" fmla="*/ 4087017 w 4190656"/>
                <a:gd name="connsiteY30" fmla="*/ 1922191 h 2083613"/>
                <a:gd name="connsiteX31" fmla="*/ 4087017 w 4190656"/>
                <a:gd name="connsiteY31" fmla="*/ 1882367 h 2083613"/>
                <a:gd name="connsiteX32" fmla="*/ 3320982 w 4190656"/>
                <a:gd name="connsiteY32" fmla="*/ 1882367 h 2083613"/>
                <a:gd name="connsiteX33" fmla="*/ 3320982 w 4190656"/>
                <a:gd name="connsiteY33" fmla="*/ 1922191 h 2083613"/>
                <a:gd name="connsiteX34" fmla="*/ 3671485 w 4190656"/>
                <a:gd name="connsiteY34" fmla="*/ 1922191 h 2083613"/>
                <a:gd name="connsiteX35" fmla="*/ 3671485 w 4190656"/>
                <a:gd name="connsiteY35" fmla="*/ 1882367 h 2083613"/>
                <a:gd name="connsiteX36" fmla="*/ 3051754 w 4190656"/>
                <a:gd name="connsiteY36" fmla="*/ 1873675 h 2083613"/>
                <a:gd name="connsiteX37" fmla="*/ 3051754 w 4190656"/>
                <a:gd name="connsiteY37" fmla="*/ 1939321 h 2083613"/>
                <a:gd name="connsiteX38" fmla="*/ 3149850 w 4190656"/>
                <a:gd name="connsiteY38" fmla="*/ 1939321 h 2083613"/>
                <a:gd name="connsiteX39" fmla="*/ 3149850 w 4190656"/>
                <a:gd name="connsiteY39" fmla="*/ 1873675 h 2083613"/>
                <a:gd name="connsiteX40" fmla="*/ 2868153 w 4190656"/>
                <a:gd name="connsiteY40" fmla="*/ 1873675 h 2083613"/>
                <a:gd name="connsiteX41" fmla="*/ 2868153 w 4190656"/>
                <a:gd name="connsiteY41" fmla="*/ 1939321 h 2083613"/>
                <a:gd name="connsiteX42" fmla="*/ 2966249 w 4190656"/>
                <a:gd name="connsiteY42" fmla="*/ 1939321 h 2083613"/>
                <a:gd name="connsiteX43" fmla="*/ 2966249 w 4190656"/>
                <a:gd name="connsiteY43" fmla="*/ 1873675 h 2083613"/>
                <a:gd name="connsiteX44" fmla="*/ 2684553 w 4190656"/>
                <a:gd name="connsiteY44" fmla="*/ 1873675 h 2083613"/>
                <a:gd name="connsiteX45" fmla="*/ 2684553 w 4190656"/>
                <a:gd name="connsiteY45" fmla="*/ 1939321 h 2083613"/>
                <a:gd name="connsiteX46" fmla="*/ 2782649 w 4190656"/>
                <a:gd name="connsiteY46" fmla="*/ 1939321 h 2083613"/>
                <a:gd name="connsiteX47" fmla="*/ 2782649 w 4190656"/>
                <a:gd name="connsiteY47" fmla="*/ 1873675 h 2083613"/>
                <a:gd name="connsiteX48" fmla="*/ 1359605 w 4190656"/>
                <a:gd name="connsiteY48" fmla="*/ 1826230 h 2083613"/>
                <a:gd name="connsiteX49" fmla="*/ 1359605 w 4190656"/>
                <a:gd name="connsiteY49" fmla="*/ 1866054 h 2083613"/>
                <a:gd name="connsiteX50" fmla="*/ 1942246 w 4190656"/>
                <a:gd name="connsiteY50" fmla="*/ 1866054 h 2083613"/>
                <a:gd name="connsiteX51" fmla="*/ 1942246 w 4190656"/>
                <a:gd name="connsiteY51" fmla="*/ 1826230 h 2083613"/>
                <a:gd name="connsiteX52" fmla="*/ 3736514 w 4190656"/>
                <a:gd name="connsiteY52" fmla="*/ 1821270 h 2083613"/>
                <a:gd name="connsiteX53" fmla="*/ 3736514 w 4190656"/>
                <a:gd name="connsiteY53" fmla="*/ 1861094 h 2083613"/>
                <a:gd name="connsiteX54" fmla="*/ 4087017 w 4190656"/>
                <a:gd name="connsiteY54" fmla="*/ 1861094 h 2083613"/>
                <a:gd name="connsiteX55" fmla="*/ 4087017 w 4190656"/>
                <a:gd name="connsiteY55" fmla="*/ 1821270 h 2083613"/>
                <a:gd name="connsiteX56" fmla="*/ 3320982 w 4190656"/>
                <a:gd name="connsiteY56" fmla="*/ 1821270 h 2083613"/>
                <a:gd name="connsiteX57" fmla="*/ 3320982 w 4190656"/>
                <a:gd name="connsiteY57" fmla="*/ 1861094 h 2083613"/>
                <a:gd name="connsiteX58" fmla="*/ 3671485 w 4190656"/>
                <a:gd name="connsiteY58" fmla="*/ 1861094 h 2083613"/>
                <a:gd name="connsiteX59" fmla="*/ 3671485 w 4190656"/>
                <a:gd name="connsiteY59" fmla="*/ 1821270 h 2083613"/>
                <a:gd name="connsiteX60" fmla="*/ 3051754 w 4190656"/>
                <a:gd name="connsiteY60" fmla="*/ 1737466 h 2083613"/>
                <a:gd name="connsiteX61" fmla="*/ 3051754 w 4190656"/>
                <a:gd name="connsiteY61" fmla="*/ 1803112 h 2083613"/>
                <a:gd name="connsiteX62" fmla="*/ 3149850 w 4190656"/>
                <a:gd name="connsiteY62" fmla="*/ 1803112 h 2083613"/>
                <a:gd name="connsiteX63" fmla="*/ 3149850 w 4190656"/>
                <a:gd name="connsiteY63" fmla="*/ 1737466 h 2083613"/>
                <a:gd name="connsiteX64" fmla="*/ 2868153 w 4190656"/>
                <a:gd name="connsiteY64" fmla="*/ 1737466 h 2083613"/>
                <a:gd name="connsiteX65" fmla="*/ 2868153 w 4190656"/>
                <a:gd name="connsiteY65" fmla="*/ 1803112 h 2083613"/>
                <a:gd name="connsiteX66" fmla="*/ 2966249 w 4190656"/>
                <a:gd name="connsiteY66" fmla="*/ 1803112 h 2083613"/>
                <a:gd name="connsiteX67" fmla="*/ 2966249 w 4190656"/>
                <a:gd name="connsiteY67" fmla="*/ 1737466 h 2083613"/>
                <a:gd name="connsiteX68" fmla="*/ 2684553 w 4190656"/>
                <a:gd name="connsiteY68" fmla="*/ 1737466 h 2083613"/>
                <a:gd name="connsiteX69" fmla="*/ 2684553 w 4190656"/>
                <a:gd name="connsiteY69" fmla="*/ 1803112 h 2083613"/>
                <a:gd name="connsiteX70" fmla="*/ 2782649 w 4190656"/>
                <a:gd name="connsiteY70" fmla="*/ 1803112 h 2083613"/>
                <a:gd name="connsiteX71" fmla="*/ 2782649 w 4190656"/>
                <a:gd name="connsiteY71" fmla="*/ 1737466 h 2083613"/>
                <a:gd name="connsiteX72" fmla="*/ 3051754 w 4190656"/>
                <a:gd name="connsiteY72" fmla="*/ 1601257 h 2083613"/>
                <a:gd name="connsiteX73" fmla="*/ 3051754 w 4190656"/>
                <a:gd name="connsiteY73" fmla="*/ 1666903 h 2083613"/>
                <a:gd name="connsiteX74" fmla="*/ 3149850 w 4190656"/>
                <a:gd name="connsiteY74" fmla="*/ 1666903 h 2083613"/>
                <a:gd name="connsiteX75" fmla="*/ 3149850 w 4190656"/>
                <a:gd name="connsiteY75" fmla="*/ 1601257 h 2083613"/>
                <a:gd name="connsiteX76" fmla="*/ 2868153 w 4190656"/>
                <a:gd name="connsiteY76" fmla="*/ 1601257 h 2083613"/>
                <a:gd name="connsiteX77" fmla="*/ 2868153 w 4190656"/>
                <a:gd name="connsiteY77" fmla="*/ 1666903 h 2083613"/>
                <a:gd name="connsiteX78" fmla="*/ 2966249 w 4190656"/>
                <a:gd name="connsiteY78" fmla="*/ 1666903 h 2083613"/>
                <a:gd name="connsiteX79" fmla="*/ 2966249 w 4190656"/>
                <a:gd name="connsiteY79" fmla="*/ 1601257 h 2083613"/>
                <a:gd name="connsiteX80" fmla="*/ 2684553 w 4190656"/>
                <a:gd name="connsiteY80" fmla="*/ 1601257 h 2083613"/>
                <a:gd name="connsiteX81" fmla="*/ 2684553 w 4190656"/>
                <a:gd name="connsiteY81" fmla="*/ 1666903 h 2083613"/>
                <a:gd name="connsiteX82" fmla="*/ 2782649 w 4190656"/>
                <a:gd name="connsiteY82" fmla="*/ 1666903 h 2083613"/>
                <a:gd name="connsiteX83" fmla="*/ 2782649 w 4190656"/>
                <a:gd name="connsiteY83" fmla="*/ 1601257 h 2083613"/>
                <a:gd name="connsiteX84" fmla="*/ 1003047 w 4190656"/>
                <a:gd name="connsiteY84" fmla="*/ 1464531 h 2083613"/>
                <a:gd name="connsiteX85" fmla="*/ 1003047 w 4190656"/>
                <a:gd name="connsiteY85" fmla="*/ 2082216 h 2083613"/>
                <a:gd name="connsiteX86" fmla="*/ 1259865 w 4190656"/>
                <a:gd name="connsiteY86" fmla="*/ 2082216 h 2083613"/>
                <a:gd name="connsiteX87" fmla="*/ 1259865 w 4190656"/>
                <a:gd name="connsiteY87" fmla="*/ 1464531 h 2083613"/>
                <a:gd name="connsiteX88" fmla="*/ 640721 w 4190656"/>
                <a:gd name="connsiteY88" fmla="*/ 1461809 h 2083613"/>
                <a:gd name="connsiteX89" fmla="*/ 640721 w 4190656"/>
                <a:gd name="connsiteY89" fmla="*/ 2079494 h 2083613"/>
                <a:gd name="connsiteX90" fmla="*/ 860983 w 4190656"/>
                <a:gd name="connsiteY90" fmla="*/ 2079494 h 2083613"/>
                <a:gd name="connsiteX91" fmla="*/ 860983 w 4190656"/>
                <a:gd name="connsiteY91" fmla="*/ 1461809 h 2083613"/>
                <a:gd name="connsiteX92" fmla="*/ 3977387 w 4190656"/>
                <a:gd name="connsiteY92" fmla="*/ 1437108 h 2083613"/>
                <a:gd name="connsiteX93" fmla="*/ 3977387 w 4190656"/>
                <a:gd name="connsiteY93" fmla="*/ 1502754 h 2083613"/>
                <a:gd name="connsiteX94" fmla="*/ 4075483 w 4190656"/>
                <a:gd name="connsiteY94" fmla="*/ 1502754 h 2083613"/>
                <a:gd name="connsiteX95" fmla="*/ 4075483 w 4190656"/>
                <a:gd name="connsiteY95" fmla="*/ 1437108 h 2083613"/>
                <a:gd name="connsiteX96" fmla="*/ 3793786 w 4190656"/>
                <a:gd name="connsiteY96" fmla="*/ 1437108 h 2083613"/>
                <a:gd name="connsiteX97" fmla="*/ 3793786 w 4190656"/>
                <a:gd name="connsiteY97" fmla="*/ 1502754 h 2083613"/>
                <a:gd name="connsiteX98" fmla="*/ 3891882 w 4190656"/>
                <a:gd name="connsiteY98" fmla="*/ 1502754 h 2083613"/>
                <a:gd name="connsiteX99" fmla="*/ 3891882 w 4190656"/>
                <a:gd name="connsiteY99" fmla="*/ 1437108 h 2083613"/>
                <a:gd name="connsiteX100" fmla="*/ 3610186 w 4190656"/>
                <a:gd name="connsiteY100" fmla="*/ 1437108 h 2083613"/>
                <a:gd name="connsiteX101" fmla="*/ 3610186 w 4190656"/>
                <a:gd name="connsiteY101" fmla="*/ 1502754 h 2083613"/>
                <a:gd name="connsiteX102" fmla="*/ 3708282 w 4190656"/>
                <a:gd name="connsiteY102" fmla="*/ 1502754 h 2083613"/>
                <a:gd name="connsiteX103" fmla="*/ 3708282 w 4190656"/>
                <a:gd name="connsiteY103" fmla="*/ 1437108 h 2083613"/>
                <a:gd name="connsiteX104" fmla="*/ 3413613 w 4190656"/>
                <a:gd name="connsiteY104" fmla="*/ 1437108 h 2083613"/>
                <a:gd name="connsiteX105" fmla="*/ 3413613 w 4190656"/>
                <a:gd name="connsiteY105" fmla="*/ 1502754 h 2083613"/>
                <a:gd name="connsiteX106" fmla="*/ 3511709 w 4190656"/>
                <a:gd name="connsiteY106" fmla="*/ 1502754 h 2083613"/>
                <a:gd name="connsiteX107" fmla="*/ 3511709 w 4190656"/>
                <a:gd name="connsiteY107" fmla="*/ 1437108 h 2083613"/>
                <a:gd name="connsiteX108" fmla="*/ 3230013 w 4190656"/>
                <a:gd name="connsiteY108" fmla="*/ 1437108 h 2083613"/>
                <a:gd name="connsiteX109" fmla="*/ 3230013 w 4190656"/>
                <a:gd name="connsiteY109" fmla="*/ 1502754 h 2083613"/>
                <a:gd name="connsiteX110" fmla="*/ 3328109 w 4190656"/>
                <a:gd name="connsiteY110" fmla="*/ 1502754 h 2083613"/>
                <a:gd name="connsiteX111" fmla="*/ 3328109 w 4190656"/>
                <a:gd name="connsiteY111" fmla="*/ 1437108 h 2083613"/>
                <a:gd name="connsiteX112" fmla="*/ 3051754 w 4190656"/>
                <a:gd name="connsiteY112" fmla="*/ 1437108 h 2083613"/>
                <a:gd name="connsiteX113" fmla="*/ 3051754 w 4190656"/>
                <a:gd name="connsiteY113" fmla="*/ 1502754 h 2083613"/>
                <a:gd name="connsiteX114" fmla="*/ 3149850 w 4190656"/>
                <a:gd name="connsiteY114" fmla="*/ 1502754 h 2083613"/>
                <a:gd name="connsiteX115" fmla="*/ 3149850 w 4190656"/>
                <a:gd name="connsiteY115" fmla="*/ 1437108 h 2083613"/>
                <a:gd name="connsiteX116" fmla="*/ 2868153 w 4190656"/>
                <a:gd name="connsiteY116" fmla="*/ 1437108 h 2083613"/>
                <a:gd name="connsiteX117" fmla="*/ 2868153 w 4190656"/>
                <a:gd name="connsiteY117" fmla="*/ 1502754 h 2083613"/>
                <a:gd name="connsiteX118" fmla="*/ 2966249 w 4190656"/>
                <a:gd name="connsiteY118" fmla="*/ 1502754 h 2083613"/>
                <a:gd name="connsiteX119" fmla="*/ 2966249 w 4190656"/>
                <a:gd name="connsiteY119" fmla="*/ 1437108 h 2083613"/>
                <a:gd name="connsiteX120" fmla="*/ 2684553 w 4190656"/>
                <a:gd name="connsiteY120" fmla="*/ 1437108 h 2083613"/>
                <a:gd name="connsiteX121" fmla="*/ 2684553 w 4190656"/>
                <a:gd name="connsiteY121" fmla="*/ 1502754 h 2083613"/>
                <a:gd name="connsiteX122" fmla="*/ 2782649 w 4190656"/>
                <a:gd name="connsiteY122" fmla="*/ 1502754 h 2083613"/>
                <a:gd name="connsiteX123" fmla="*/ 2782649 w 4190656"/>
                <a:gd name="connsiteY123" fmla="*/ 1437108 h 2083613"/>
                <a:gd name="connsiteX124" fmla="*/ 1818380 w 4190656"/>
                <a:gd name="connsiteY124" fmla="*/ 1377680 h 2083613"/>
                <a:gd name="connsiteX125" fmla="*/ 1818380 w 4190656"/>
                <a:gd name="connsiteY125" fmla="*/ 1450750 h 2083613"/>
                <a:gd name="connsiteX126" fmla="*/ 1916476 w 4190656"/>
                <a:gd name="connsiteY126" fmla="*/ 1450750 h 2083613"/>
                <a:gd name="connsiteX127" fmla="*/ 1916476 w 4190656"/>
                <a:gd name="connsiteY127" fmla="*/ 1377680 h 2083613"/>
                <a:gd name="connsiteX128" fmla="*/ 1634779 w 4190656"/>
                <a:gd name="connsiteY128" fmla="*/ 1377680 h 2083613"/>
                <a:gd name="connsiteX129" fmla="*/ 1634779 w 4190656"/>
                <a:gd name="connsiteY129" fmla="*/ 1450750 h 2083613"/>
                <a:gd name="connsiteX130" fmla="*/ 1732875 w 4190656"/>
                <a:gd name="connsiteY130" fmla="*/ 1450750 h 2083613"/>
                <a:gd name="connsiteX131" fmla="*/ 1732875 w 4190656"/>
                <a:gd name="connsiteY131" fmla="*/ 1377680 h 2083613"/>
                <a:gd name="connsiteX132" fmla="*/ 1451179 w 4190656"/>
                <a:gd name="connsiteY132" fmla="*/ 1377680 h 2083613"/>
                <a:gd name="connsiteX133" fmla="*/ 1451179 w 4190656"/>
                <a:gd name="connsiteY133" fmla="*/ 1450750 h 2083613"/>
                <a:gd name="connsiteX134" fmla="*/ 1549275 w 4190656"/>
                <a:gd name="connsiteY134" fmla="*/ 1450750 h 2083613"/>
                <a:gd name="connsiteX135" fmla="*/ 1549275 w 4190656"/>
                <a:gd name="connsiteY135" fmla="*/ 1377680 h 2083613"/>
                <a:gd name="connsiteX136" fmla="*/ 1818380 w 4190656"/>
                <a:gd name="connsiteY136" fmla="*/ 1226067 h 2083613"/>
                <a:gd name="connsiteX137" fmla="*/ 1818380 w 4190656"/>
                <a:gd name="connsiteY137" fmla="*/ 1299137 h 2083613"/>
                <a:gd name="connsiteX138" fmla="*/ 1916476 w 4190656"/>
                <a:gd name="connsiteY138" fmla="*/ 1299137 h 2083613"/>
                <a:gd name="connsiteX139" fmla="*/ 1916476 w 4190656"/>
                <a:gd name="connsiteY139" fmla="*/ 1226067 h 2083613"/>
                <a:gd name="connsiteX140" fmla="*/ 1634779 w 4190656"/>
                <a:gd name="connsiteY140" fmla="*/ 1226067 h 2083613"/>
                <a:gd name="connsiteX141" fmla="*/ 1634779 w 4190656"/>
                <a:gd name="connsiteY141" fmla="*/ 1299137 h 2083613"/>
                <a:gd name="connsiteX142" fmla="*/ 1732875 w 4190656"/>
                <a:gd name="connsiteY142" fmla="*/ 1299137 h 2083613"/>
                <a:gd name="connsiteX143" fmla="*/ 1732875 w 4190656"/>
                <a:gd name="connsiteY143" fmla="*/ 1226067 h 2083613"/>
                <a:gd name="connsiteX144" fmla="*/ 1451179 w 4190656"/>
                <a:gd name="connsiteY144" fmla="*/ 1226067 h 2083613"/>
                <a:gd name="connsiteX145" fmla="*/ 1451179 w 4190656"/>
                <a:gd name="connsiteY145" fmla="*/ 1299137 h 2083613"/>
                <a:gd name="connsiteX146" fmla="*/ 1549275 w 4190656"/>
                <a:gd name="connsiteY146" fmla="*/ 1299137 h 2083613"/>
                <a:gd name="connsiteX147" fmla="*/ 1549275 w 4190656"/>
                <a:gd name="connsiteY147" fmla="*/ 1226067 h 2083613"/>
                <a:gd name="connsiteX148" fmla="*/ 403424 w 4190656"/>
                <a:gd name="connsiteY148" fmla="*/ 1142989 h 2083613"/>
                <a:gd name="connsiteX149" fmla="*/ 348620 w 4190656"/>
                <a:gd name="connsiteY149" fmla="*/ 1197793 h 2083613"/>
                <a:gd name="connsiteX150" fmla="*/ 348620 w 4190656"/>
                <a:gd name="connsiteY150" fmla="*/ 2081959 h 2083613"/>
                <a:gd name="connsiteX151" fmla="*/ 458227 w 4190656"/>
                <a:gd name="connsiteY151" fmla="*/ 2081959 h 2083613"/>
                <a:gd name="connsiteX152" fmla="*/ 458228 w 4190656"/>
                <a:gd name="connsiteY152" fmla="*/ 1197793 h 2083613"/>
                <a:gd name="connsiteX153" fmla="*/ 403424 w 4190656"/>
                <a:gd name="connsiteY153" fmla="*/ 1142989 h 2083613"/>
                <a:gd name="connsiteX154" fmla="*/ 169200 w 4190656"/>
                <a:gd name="connsiteY154" fmla="*/ 1139285 h 2083613"/>
                <a:gd name="connsiteX155" fmla="*/ 114396 w 4190656"/>
                <a:gd name="connsiteY155" fmla="*/ 1194089 h 2083613"/>
                <a:gd name="connsiteX156" fmla="*/ 114396 w 4190656"/>
                <a:gd name="connsiteY156" fmla="*/ 2078255 h 2083613"/>
                <a:gd name="connsiteX157" fmla="*/ 224003 w 4190656"/>
                <a:gd name="connsiteY157" fmla="*/ 2078255 h 2083613"/>
                <a:gd name="connsiteX158" fmla="*/ 224004 w 4190656"/>
                <a:gd name="connsiteY158" fmla="*/ 1194089 h 2083613"/>
                <a:gd name="connsiteX159" fmla="*/ 169200 w 4190656"/>
                <a:gd name="connsiteY159" fmla="*/ 1139285 h 2083613"/>
                <a:gd name="connsiteX160" fmla="*/ 1818380 w 4190656"/>
                <a:gd name="connsiteY160" fmla="*/ 1074453 h 2083613"/>
                <a:gd name="connsiteX161" fmla="*/ 1818380 w 4190656"/>
                <a:gd name="connsiteY161" fmla="*/ 1147523 h 2083613"/>
                <a:gd name="connsiteX162" fmla="*/ 1916476 w 4190656"/>
                <a:gd name="connsiteY162" fmla="*/ 1147523 h 2083613"/>
                <a:gd name="connsiteX163" fmla="*/ 1916476 w 4190656"/>
                <a:gd name="connsiteY163" fmla="*/ 1074453 h 2083613"/>
                <a:gd name="connsiteX164" fmla="*/ 1634779 w 4190656"/>
                <a:gd name="connsiteY164" fmla="*/ 1074453 h 2083613"/>
                <a:gd name="connsiteX165" fmla="*/ 1634779 w 4190656"/>
                <a:gd name="connsiteY165" fmla="*/ 1147523 h 2083613"/>
                <a:gd name="connsiteX166" fmla="*/ 1732875 w 4190656"/>
                <a:gd name="connsiteY166" fmla="*/ 1147523 h 2083613"/>
                <a:gd name="connsiteX167" fmla="*/ 1732875 w 4190656"/>
                <a:gd name="connsiteY167" fmla="*/ 1074453 h 2083613"/>
                <a:gd name="connsiteX168" fmla="*/ 1451179 w 4190656"/>
                <a:gd name="connsiteY168" fmla="*/ 1074453 h 2083613"/>
                <a:gd name="connsiteX169" fmla="*/ 1451179 w 4190656"/>
                <a:gd name="connsiteY169" fmla="*/ 1147523 h 2083613"/>
                <a:gd name="connsiteX170" fmla="*/ 1549275 w 4190656"/>
                <a:gd name="connsiteY170" fmla="*/ 1147523 h 2083613"/>
                <a:gd name="connsiteX171" fmla="*/ 1549275 w 4190656"/>
                <a:gd name="connsiteY171" fmla="*/ 1074453 h 2083613"/>
                <a:gd name="connsiteX172" fmla="*/ 1254606 w 4190656"/>
                <a:gd name="connsiteY172" fmla="*/ 1074453 h 2083613"/>
                <a:gd name="connsiteX173" fmla="*/ 1254606 w 4190656"/>
                <a:gd name="connsiteY173" fmla="*/ 1147523 h 2083613"/>
                <a:gd name="connsiteX174" fmla="*/ 1352702 w 4190656"/>
                <a:gd name="connsiteY174" fmla="*/ 1147523 h 2083613"/>
                <a:gd name="connsiteX175" fmla="*/ 1352702 w 4190656"/>
                <a:gd name="connsiteY175" fmla="*/ 1074453 h 2083613"/>
                <a:gd name="connsiteX176" fmla="*/ 1071005 w 4190656"/>
                <a:gd name="connsiteY176" fmla="*/ 1074453 h 2083613"/>
                <a:gd name="connsiteX177" fmla="*/ 1071005 w 4190656"/>
                <a:gd name="connsiteY177" fmla="*/ 1147523 h 2083613"/>
                <a:gd name="connsiteX178" fmla="*/ 1169101 w 4190656"/>
                <a:gd name="connsiteY178" fmla="*/ 1147523 h 2083613"/>
                <a:gd name="connsiteX179" fmla="*/ 1169101 w 4190656"/>
                <a:gd name="connsiteY179" fmla="*/ 1074453 h 2083613"/>
                <a:gd name="connsiteX180" fmla="*/ 887405 w 4190656"/>
                <a:gd name="connsiteY180" fmla="*/ 1074453 h 2083613"/>
                <a:gd name="connsiteX181" fmla="*/ 887405 w 4190656"/>
                <a:gd name="connsiteY181" fmla="*/ 1147523 h 2083613"/>
                <a:gd name="connsiteX182" fmla="*/ 985501 w 4190656"/>
                <a:gd name="connsiteY182" fmla="*/ 1147523 h 2083613"/>
                <a:gd name="connsiteX183" fmla="*/ 985501 w 4190656"/>
                <a:gd name="connsiteY183" fmla="*/ 1074453 h 2083613"/>
                <a:gd name="connsiteX184" fmla="*/ 726849 w 4190656"/>
                <a:gd name="connsiteY184" fmla="*/ 1074453 h 2083613"/>
                <a:gd name="connsiteX185" fmla="*/ 726849 w 4190656"/>
                <a:gd name="connsiteY185" fmla="*/ 1147523 h 2083613"/>
                <a:gd name="connsiteX186" fmla="*/ 824945 w 4190656"/>
                <a:gd name="connsiteY186" fmla="*/ 1147523 h 2083613"/>
                <a:gd name="connsiteX187" fmla="*/ 824945 w 4190656"/>
                <a:gd name="connsiteY187" fmla="*/ 1074453 h 2083613"/>
                <a:gd name="connsiteX188" fmla="*/ 543248 w 4190656"/>
                <a:gd name="connsiteY188" fmla="*/ 1074453 h 2083613"/>
                <a:gd name="connsiteX189" fmla="*/ 543248 w 4190656"/>
                <a:gd name="connsiteY189" fmla="*/ 1147523 h 2083613"/>
                <a:gd name="connsiteX190" fmla="*/ 641344 w 4190656"/>
                <a:gd name="connsiteY190" fmla="*/ 1147523 h 2083613"/>
                <a:gd name="connsiteX191" fmla="*/ 641344 w 4190656"/>
                <a:gd name="connsiteY191" fmla="*/ 1074453 h 2083613"/>
                <a:gd name="connsiteX192" fmla="*/ 3065554 w 4190656"/>
                <a:gd name="connsiteY192" fmla="*/ 331011 h 2083613"/>
                <a:gd name="connsiteX193" fmla="*/ 3065554 w 4190656"/>
                <a:gd name="connsiteY193" fmla="*/ 465308 h 2083613"/>
                <a:gd name="connsiteX194" fmla="*/ 3086674 w 4190656"/>
                <a:gd name="connsiteY194" fmla="*/ 468502 h 2083613"/>
                <a:gd name="connsiteX195" fmla="*/ 3190451 w 4190656"/>
                <a:gd name="connsiteY195" fmla="*/ 562591 h 2083613"/>
                <a:gd name="connsiteX196" fmla="*/ 3200815 w 4190656"/>
                <a:gd name="connsiteY196" fmla="*/ 613926 h 2083613"/>
                <a:gd name="connsiteX197" fmla="*/ 3203518 w 4190656"/>
                <a:gd name="connsiteY197" fmla="*/ 613926 h 2083613"/>
                <a:gd name="connsiteX198" fmla="*/ 3203518 w 4190656"/>
                <a:gd name="connsiteY198" fmla="*/ 627317 h 2083613"/>
                <a:gd name="connsiteX199" fmla="*/ 3203519 w 4190656"/>
                <a:gd name="connsiteY199" fmla="*/ 627321 h 2083613"/>
                <a:gd name="connsiteX200" fmla="*/ 3203518 w 4190656"/>
                <a:gd name="connsiteY200" fmla="*/ 1063497 h 2083613"/>
                <a:gd name="connsiteX201" fmla="*/ 3310645 w 4190656"/>
                <a:gd name="connsiteY201" fmla="*/ 1063497 h 2083613"/>
                <a:gd name="connsiteX202" fmla="*/ 3310645 w 4190656"/>
                <a:gd name="connsiteY202" fmla="*/ 627216 h 2083613"/>
                <a:gd name="connsiteX203" fmla="*/ 3412211 w 4190656"/>
                <a:gd name="connsiteY203" fmla="*/ 473988 h 2083613"/>
                <a:gd name="connsiteX204" fmla="*/ 3465439 w 4190656"/>
                <a:gd name="connsiteY204" fmla="*/ 463242 h 2083613"/>
                <a:gd name="connsiteX205" fmla="*/ 3465439 w 4190656"/>
                <a:gd name="connsiteY205" fmla="*/ 331011 h 2083613"/>
                <a:gd name="connsiteX206" fmla="*/ 2812855 w 4190656"/>
                <a:gd name="connsiteY206" fmla="*/ 331011 h 2083613"/>
                <a:gd name="connsiteX207" fmla="*/ 2812855 w 4190656"/>
                <a:gd name="connsiteY207" fmla="*/ 1063497 h 2083613"/>
                <a:gd name="connsiteX208" fmla="*/ 2870927 w 4190656"/>
                <a:gd name="connsiteY208" fmla="*/ 1063497 h 2083613"/>
                <a:gd name="connsiteX209" fmla="*/ 2870927 w 4190656"/>
                <a:gd name="connsiteY209" fmla="*/ 627321 h 2083613"/>
                <a:gd name="connsiteX210" fmla="*/ 2972493 w 4190656"/>
                <a:gd name="connsiteY210" fmla="*/ 474094 h 2083613"/>
                <a:gd name="connsiteX211" fmla="*/ 3023955 w 4190656"/>
                <a:gd name="connsiteY211" fmla="*/ 463704 h 2083613"/>
                <a:gd name="connsiteX212" fmla="*/ 3023955 w 4190656"/>
                <a:gd name="connsiteY212" fmla="*/ 331011 h 2083613"/>
                <a:gd name="connsiteX213" fmla="*/ 2711332 w 4190656"/>
                <a:gd name="connsiteY213" fmla="*/ 0 h 2083613"/>
                <a:gd name="connsiteX214" fmla="*/ 2812855 w 4190656"/>
                <a:gd name="connsiteY214" fmla="*/ 0 h 2083613"/>
                <a:gd name="connsiteX215" fmla="*/ 2812855 w 4190656"/>
                <a:gd name="connsiteY215" fmla="*/ 1 h 2083613"/>
                <a:gd name="connsiteX216" fmla="*/ 2812855 w 4190656"/>
                <a:gd name="connsiteY216" fmla="*/ 150699 h 2083613"/>
                <a:gd name="connsiteX217" fmla="*/ 2812855 w 4190656"/>
                <a:gd name="connsiteY217" fmla="*/ 150703 h 2083613"/>
                <a:gd name="connsiteX218" fmla="*/ 2812855 w 4190656"/>
                <a:gd name="connsiteY218" fmla="*/ 185573 h 2083613"/>
                <a:gd name="connsiteX219" fmla="*/ 2812855 w 4190656"/>
                <a:gd name="connsiteY219" fmla="*/ 268612 h 2083613"/>
                <a:gd name="connsiteX220" fmla="*/ 3465439 w 4190656"/>
                <a:gd name="connsiteY220" fmla="*/ 268612 h 2083613"/>
                <a:gd name="connsiteX221" fmla="*/ 3465439 w 4190656"/>
                <a:gd name="connsiteY221" fmla="*/ 268180 h 2083613"/>
                <a:gd name="connsiteX222" fmla="*/ 3507038 w 4190656"/>
                <a:gd name="connsiteY222" fmla="*/ 268180 h 2083613"/>
                <a:gd name="connsiteX223" fmla="*/ 3507038 w 4190656"/>
                <a:gd name="connsiteY223" fmla="*/ 466997 h 2083613"/>
                <a:gd name="connsiteX224" fmla="*/ 3541671 w 4190656"/>
                <a:gd name="connsiteY224" fmla="*/ 473988 h 2083613"/>
                <a:gd name="connsiteX225" fmla="*/ 3635761 w 4190656"/>
                <a:gd name="connsiteY225" fmla="*/ 577765 h 2083613"/>
                <a:gd name="connsiteX226" fmla="*/ 3641212 w 4190656"/>
                <a:gd name="connsiteY226" fmla="*/ 613821 h 2083613"/>
                <a:gd name="connsiteX227" fmla="*/ 3643236 w 4190656"/>
                <a:gd name="connsiteY227" fmla="*/ 613821 h 2083613"/>
                <a:gd name="connsiteX228" fmla="*/ 3643236 w 4190656"/>
                <a:gd name="connsiteY228" fmla="*/ 627210 h 2083613"/>
                <a:gd name="connsiteX229" fmla="*/ 3643237 w 4190656"/>
                <a:gd name="connsiteY229" fmla="*/ 627216 h 2083613"/>
                <a:gd name="connsiteX230" fmla="*/ 3643236 w 4190656"/>
                <a:gd name="connsiteY230" fmla="*/ 1063497 h 2083613"/>
                <a:gd name="connsiteX231" fmla="*/ 4190656 w 4190656"/>
                <a:gd name="connsiteY231" fmla="*/ 1063497 h 2083613"/>
                <a:gd name="connsiteX232" fmla="*/ 4190656 w 4190656"/>
                <a:gd name="connsiteY232" fmla="*/ 1184656 h 2083613"/>
                <a:gd name="connsiteX233" fmla="*/ 4190656 w 4190656"/>
                <a:gd name="connsiteY233" fmla="*/ 1530190 h 2083613"/>
                <a:gd name="connsiteX234" fmla="*/ 4190656 w 4190656"/>
                <a:gd name="connsiteY234" fmla="*/ 2078653 h 2083613"/>
                <a:gd name="connsiteX235" fmla="*/ 4190656 w 4190656"/>
                <a:gd name="connsiteY235" fmla="*/ 2082019 h 2083613"/>
                <a:gd name="connsiteX236" fmla="*/ 2526770 w 4190656"/>
                <a:gd name="connsiteY236" fmla="*/ 2082019 h 2083613"/>
                <a:gd name="connsiteX237" fmla="*/ 2526681 w 4190656"/>
                <a:gd name="connsiteY237" fmla="*/ 2082019 h 2083613"/>
                <a:gd name="connsiteX238" fmla="*/ 2449297 w 4190656"/>
                <a:gd name="connsiteY238" fmla="*/ 2082019 h 2083613"/>
                <a:gd name="connsiteX239" fmla="*/ 2449297 w 4190656"/>
                <a:gd name="connsiteY239" fmla="*/ 1864776 h 2083613"/>
                <a:gd name="connsiteX240" fmla="*/ 2354647 w 4190656"/>
                <a:gd name="connsiteY240" fmla="*/ 1864776 h 2083613"/>
                <a:gd name="connsiteX241" fmla="*/ 2354647 w 4190656"/>
                <a:gd name="connsiteY241" fmla="*/ 2082019 h 2083613"/>
                <a:gd name="connsiteX242" fmla="*/ 2277173 w 4190656"/>
                <a:gd name="connsiteY242" fmla="*/ 2082019 h 2083613"/>
                <a:gd name="connsiteX243" fmla="*/ 2277173 w 4190656"/>
                <a:gd name="connsiteY243" fmla="*/ 2082018 h 2083613"/>
                <a:gd name="connsiteX244" fmla="*/ 2190902 w 4190656"/>
                <a:gd name="connsiteY244" fmla="*/ 2082018 h 2083613"/>
                <a:gd name="connsiteX245" fmla="*/ 2190902 w 4190656"/>
                <a:gd name="connsiteY245" fmla="*/ 1864776 h 2083613"/>
                <a:gd name="connsiteX246" fmla="*/ 2096252 w 4190656"/>
                <a:gd name="connsiteY246" fmla="*/ 1864776 h 2083613"/>
                <a:gd name="connsiteX247" fmla="*/ 2096252 w 4190656"/>
                <a:gd name="connsiteY247" fmla="*/ 2082018 h 2083613"/>
                <a:gd name="connsiteX248" fmla="*/ 2028518 w 4190656"/>
                <a:gd name="connsiteY248" fmla="*/ 2082018 h 2083613"/>
                <a:gd name="connsiteX249" fmla="*/ 2028518 w 4190656"/>
                <a:gd name="connsiteY249" fmla="*/ 2083613 h 2083613"/>
                <a:gd name="connsiteX250" fmla="*/ 0 w 4190656"/>
                <a:gd name="connsiteY250" fmla="*/ 2083613 h 2083613"/>
                <a:gd name="connsiteX251" fmla="*/ 0 w 4190656"/>
                <a:gd name="connsiteY251" fmla="*/ 954650 h 2083613"/>
                <a:gd name="connsiteX252" fmla="*/ 525663 w 4190656"/>
                <a:gd name="connsiteY252" fmla="*/ 643073 h 2083613"/>
                <a:gd name="connsiteX253" fmla="*/ 525663 w 4190656"/>
                <a:gd name="connsiteY253" fmla="*/ 940002 h 2083613"/>
                <a:gd name="connsiteX254" fmla="*/ 1026614 w 4190656"/>
                <a:gd name="connsiteY254" fmla="*/ 643073 h 2083613"/>
                <a:gd name="connsiteX255" fmla="*/ 1026614 w 4190656"/>
                <a:gd name="connsiteY255" fmla="*/ 940003 h 2083613"/>
                <a:gd name="connsiteX256" fmla="*/ 1527566 w 4190656"/>
                <a:gd name="connsiteY256" fmla="*/ 643073 h 2083613"/>
                <a:gd name="connsiteX257" fmla="*/ 1527566 w 4190656"/>
                <a:gd name="connsiteY257" fmla="*/ 940003 h 2083613"/>
                <a:gd name="connsiteX258" fmla="*/ 2028518 w 4190656"/>
                <a:gd name="connsiteY258" fmla="*/ 643073 h 2083613"/>
                <a:gd name="connsiteX259" fmla="*/ 2028518 w 4190656"/>
                <a:gd name="connsiteY259" fmla="*/ 954650 h 2083613"/>
                <a:gd name="connsiteX260" fmla="*/ 2028518 w 4190656"/>
                <a:gd name="connsiteY260" fmla="*/ 957207 h 2083613"/>
                <a:gd name="connsiteX261" fmla="*/ 2119418 w 4190656"/>
                <a:gd name="connsiteY261" fmla="*/ 957207 h 2083613"/>
                <a:gd name="connsiteX262" fmla="*/ 2119418 w 4190656"/>
                <a:gd name="connsiteY262" fmla="*/ 351653 h 2083613"/>
                <a:gd name="connsiteX263" fmla="*/ 2119417 w 4190656"/>
                <a:gd name="connsiteY263" fmla="*/ 351653 h 2083613"/>
                <a:gd name="connsiteX264" fmla="*/ 2119417 w 4190656"/>
                <a:gd name="connsiteY264" fmla="*/ 185571 h 2083613"/>
                <a:gd name="connsiteX265" fmla="*/ 2265014 w 4190656"/>
                <a:gd name="connsiteY265" fmla="*/ 185571 h 2083613"/>
                <a:gd name="connsiteX266" fmla="*/ 2410612 w 4190656"/>
                <a:gd name="connsiteY266" fmla="*/ 185571 h 2083613"/>
                <a:gd name="connsiteX267" fmla="*/ 2410613 w 4190656"/>
                <a:gd name="connsiteY267" fmla="*/ 185571 h 2083613"/>
                <a:gd name="connsiteX268" fmla="*/ 2410613 w 4190656"/>
                <a:gd name="connsiteY268" fmla="*/ 337527 h 2083613"/>
                <a:gd name="connsiteX269" fmla="*/ 2410614 w 4190656"/>
                <a:gd name="connsiteY269" fmla="*/ 337527 h 2083613"/>
                <a:gd name="connsiteX270" fmla="*/ 2410614 w 4190656"/>
                <a:gd name="connsiteY270" fmla="*/ 337530 h 2083613"/>
                <a:gd name="connsiteX271" fmla="*/ 2410614 w 4190656"/>
                <a:gd name="connsiteY271" fmla="*/ 955499 h 2083613"/>
                <a:gd name="connsiteX272" fmla="*/ 2526770 w 4190656"/>
                <a:gd name="connsiteY272" fmla="*/ 955499 h 2083613"/>
                <a:gd name="connsiteX273" fmla="*/ 2526770 w 4190656"/>
                <a:gd name="connsiteY273" fmla="*/ 956944 h 2083613"/>
                <a:gd name="connsiteX274" fmla="*/ 2526770 w 4190656"/>
                <a:gd name="connsiteY274" fmla="*/ 1063497 h 2083613"/>
                <a:gd name="connsiteX275" fmla="*/ 2619542 w 4190656"/>
                <a:gd name="connsiteY275" fmla="*/ 1063497 h 2083613"/>
                <a:gd name="connsiteX276" fmla="*/ 2619542 w 4190656"/>
                <a:gd name="connsiteY276" fmla="*/ 185573 h 2083613"/>
                <a:gd name="connsiteX277" fmla="*/ 2619542 w 4190656"/>
                <a:gd name="connsiteY277" fmla="*/ 150703 h 2083613"/>
                <a:gd name="connsiteX278" fmla="*/ 2619542 w 4190656"/>
                <a:gd name="connsiteY278" fmla="*/ 1 h 2083613"/>
                <a:gd name="connsiteX279" fmla="*/ 2711332 w 4190656"/>
                <a:gd name="connsiteY279" fmla="*/ 1 h 208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4190656" h="2083613">
                  <a:moveTo>
                    <a:pt x="1359605" y="2009520"/>
                  </a:moveTo>
                  <a:lnTo>
                    <a:pt x="1359605" y="2049344"/>
                  </a:lnTo>
                  <a:lnTo>
                    <a:pt x="1942246" y="2049344"/>
                  </a:lnTo>
                  <a:lnTo>
                    <a:pt x="1942246" y="2009520"/>
                  </a:lnTo>
                  <a:close/>
                  <a:moveTo>
                    <a:pt x="3736514" y="2004560"/>
                  </a:moveTo>
                  <a:lnTo>
                    <a:pt x="3736514" y="2044384"/>
                  </a:lnTo>
                  <a:lnTo>
                    <a:pt x="4087017" y="2044384"/>
                  </a:lnTo>
                  <a:lnTo>
                    <a:pt x="4087017" y="2004560"/>
                  </a:lnTo>
                  <a:close/>
                  <a:moveTo>
                    <a:pt x="3320982" y="2004560"/>
                  </a:moveTo>
                  <a:lnTo>
                    <a:pt x="3320982" y="2044384"/>
                  </a:lnTo>
                  <a:lnTo>
                    <a:pt x="3671485" y="2044384"/>
                  </a:lnTo>
                  <a:lnTo>
                    <a:pt x="3671485" y="2004560"/>
                  </a:lnTo>
                  <a:close/>
                  <a:moveTo>
                    <a:pt x="1359605" y="1948423"/>
                  </a:moveTo>
                  <a:lnTo>
                    <a:pt x="1359605" y="1988247"/>
                  </a:lnTo>
                  <a:lnTo>
                    <a:pt x="1942246" y="1988247"/>
                  </a:lnTo>
                  <a:lnTo>
                    <a:pt x="1942246" y="1948423"/>
                  </a:lnTo>
                  <a:close/>
                  <a:moveTo>
                    <a:pt x="3736514" y="1943463"/>
                  </a:moveTo>
                  <a:lnTo>
                    <a:pt x="3736514" y="1983287"/>
                  </a:lnTo>
                  <a:lnTo>
                    <a:pt x="4087017" y="1983287"/>
                  </a:lnTo>
                  <a:lnTo>
                    <a:pt x="4087017" y="1943463"/>
                  </a:lnTo>
                  <a:close/>
                  <a:moveTo>
                    <a:pt x="3320982" y="1943463"/>
                  </a:moveTo>
                  <a:lnTo>
                    <a:pt x="3320982" y="1983287"/>
                  </a:lnTo>
                  <a:lnTo>
                    <a:pt x="3671485" y="1983287"/>
                  </a:lnTo>
                  <a:lnTo>
                    <a:pt x="3671485" y="1943463"/>
                  </a:lnTo>
                  <a:close/>
                  <a:moveTo>
                    <a:pt x="1359605" y="1887327"/>
                  </a:moveTo>
                  <a:lnTo>
                    <a:pt x="1359605" y="1927151"/>
                  </a:lnTo>
                  <a:lnTo>
                    <a:pt x="1942246" y="1927151"/>
                  </a:lnTo>
                  <a:lnTo>
                    <a:pt x="1942246" y="1887327"/>
                  </a:lnTo>
                  <a:close/>
                  <a:moveTo>
                    <a:pt x="3736514" y="1882367"/>
                  </a:moveTo>
                  <a:lnTo>
                    <a:pt x="3736514" y="1922191"/>
                  </a:lnTo>
                  <a:lnTo>
                    <a:pt x="4087017" y="1922191"/>
                  </a:lnTo>
                  <a:lnTo>
                    <a:pt x="4087017" y="1882367"/>
                  </a:lnTo>
                  <a:close/>
                  <a:moveTo>
                    <a:pt x="3320982" y="1882367"/>
                  </a:moveTo>
                  <a:lnTo>
                    <a:pt x="3320982" y="1922191"/>
                  </a:lnTo>
                  <a:lnTo>
                    <a:pt x="3671485" y="1922191"/>
                  </a:lnTo>
                  <a:lnTo>
                    <a:pt x="3671485" y="1882367"/>
                  </a:lnTo>
                  <a:close/>
                  <a:moveTo>
                    <a:pt x="3051754" y="1873675"/>
                  </a:moveTo>
                  <a:lnTo>
                    <a:pt x="3051754" y="1939321"/>
                  </a:lnTo>
                  <a:lnTo>
                    <a:pt x="3149850" y="1939321"/>
                  </a:lnTo>
                  <a:lnTo>
                    <a:pt x="3149850" y="1873675"/>
                  </a:lnTo>
                  <a:close/>
                  <a:moveTo>
                    <a:pt x="2868153" y="1873675"/>
                  </a:moveTo>
                  <a:lnTo>
                    <a:pt x="2868153" y="1939321"/>
                  </a:lnTo>
                  <a:lnTo>
                    <a:pt x="2966249" y="1939321"/>
                  </a:lnTo>
                  <a:lnTo>
                    <a:pt x="2966249" y="1873675"/>
                  </a:lnTo>
                  <a:close/>
                  <a:moveTo>
                    <a:pt x="2684553" y="1873675"/>
                  </a:moveTo>
                  <a:lnTo>
                    <a:pt x="2684553" y="1939321"/>
                  </a:lnTo>
                  <a:lnTo>
                    <a:pt x="2782649" y="1939321"/>
                  </a:lnTo>
                  <a:lnTo>
                    <a:pt x="2782649" y="1873675"/>
                  </a:lnTo>
                  <a:close/>
                  <a:moveTo>
                    <a:pt x="1359605" y="1826230"/>
                  </a:moveTo>
                  <a:lnTo>
                    <a:pt x="1359605" y="1866054"/>
                  </a:lnTo>
                  <a:lnTo>
                    <a:pt x="1942246" y="1866054"/>
                  </a:lnTo>
                  <a:lnTo>
                    <a:pt x="1942246" y="1826230"/>
                  </a:lnTo>
                  <a:close/>
                  <a:moveTo>
                    <a:pt x="3736514" y="1821270"/>
                  </a:moveTo>
                  <a:lnTo>
                    <a:pt x="3736514" y="1861094"/>
                  </a:lnTo>
                  <a:lnTo>
                    <a:pt x="4087017" y="1861094"/>
                  </a:lnTo>
                  <a:lnTo>
                    <a:pt x="4087017" y="1821270"/>
                  </a:lnTo>
                  <a:close/>
                  <a:moveTo>
                    <a:pt x="3320982" y="1821270"/>
                  </a:moveTo>
                  <a:lnTo>
                    <a:pt x="3320982" y="1861094"/>
                  </a:lnTo>
                  <a:lnTo>
                    <a:pt x="3671485" y="1861094"/>
                  </a:lnTo>
                  <a:lnTo>
                    <a:pt x="3671485" y="1821270"/>
                  </a:lnTo>
                  <a:close/>
                  <a:moveTo>
                    <a:pt x="3051754" y="1737466"/>
                  </a:moveTo>
                  <a:lnTo>
                    <a:pt x="3051754" y="1803112"/>
                  </a:lnTo>
                  <a:lnTo>
                    <a:pt x="3149850" y="1803112"/>
                  </a:lnTo>
                  <a:lnTo>
                    <a:pt x="3149850" y="1737466"/>
                  </a:lnTo>
                  <a:close/>
                  <a:moveTo>
                    <a:pt x="2868153" y="1737466"/>
                  </a:moveTo>
                  <a:lnTo>
                    <a:pt x="2868153" y="1803112"/>
                  </a:lnTo>
                  <a:lnTo>
                    <a:pt x="2966249" y="1803112"/>
                  </a:lnTo>
                  <a:lnTo>
                    <a:pt x="2966249" y="1737466"/>
                  </a:lnTo>
                  <a:close/>
                  <a:moveTo>
                    <a:pt x="2684553" y="1737466"/>
                  </a:moveTo>
                  <a:lnTo>
                    <a:pt x="2684553" y="1803112"/>
                  </a:lnTo>
                  <a:lnTo>
                    <a:pt x="2782649" y="1803112"/>
                  </a:lnTo>
                  <a:lnTo>
                    <a:pt x="2782649" y="1737466"/>
                  </a:lnTo>
                  <a:close/>
                  <a:moveTo>
                    <a:pt x="3051754" y="1601257"/>
                  </a:moveTo>
                  <a:lnTo>
                    <a:pt x="3051754" y="1666903"/>
                  </a:lnTo>
                  <a:lnTo>
                    <a:pt x="3149850" y="1666903"/>
                  </a:lnTo>
                  <a:lnTo>
                    <a:pt x="3149850" y="1601257"/>
                  </a:lnTo>
                  <a:close/>
                  <a:moveTo>
                    <a:pt x="2868153" y="1601257"/>
                  </a:moveTo>
                  <a:lnTo>
                    <a:pt x="2868153" y="1666903"/>
                  </a:lnTo>
                  <a:lnTo>
                    <a:pt x="2966249" y="1666903"/>
                  </a:lnTo>
                  <a:lnTo>
                    <a:pt x="2966249" y="1601257"/>
                  </a:lnTo>
                  <a:close/>
                  <a:moveTo>
                    <a:pt x="2684553" y="1601257"/>
                  </a:moveTo>
                  <a:lnTo>
                    <a:pt x="2684553" y="1666903"/>
                  </a:lnTo>
                  <a:lnTo>
                    <a:pt x="2782649" y="1666903"/>
                  </a:lnTo>
                  <a:lnTo>
                    <a:pt x="2782649" y="1601257"/>
                  </a:lnTo>
                  <a:close/>
                  <a:moveTo>
                    <a:pt x="1003047" y="1464531"/>
                  </a:moveTo>
                  <a:lnTo>
                    <a:pt x="1003047" y="2082216"/>
                  </a:lnTo>
                  <a:lnTo>
                    <a:pt x="1259865" y="2082216"/>
                  </a:lnTo>
                  <a:lnTo>
                    <a:pt x="1259865" y="1464531"/>
                  </a:lnTo>
                  <a:close/>
                  <a:moveTo>
                    <a:pt x="640721" y="1461809"/>
                  </a:moveTo>
                  <a:lnTo>
                    <a:pt x="640721" y="2079494"/>
                  </a:lnTo>
                  <a:lnTo>
                    <a:pt x="860983" y="2079494"/>
                  </a:lnTo>
                  <a:lnTo>
                    <a:pt x="860983" y="1461809"/>
                  </a:lnTo>
                  <a:close/>
                  <a:moveTo>
                    <a:pt x="3977387" y="1437108"/>
                  </a:moveTo>
                  <a:lnTo>
                    <a:pt x="3977387" y="1502754"/>
                  </a:lnTo>
                  <a:lnTo>
                    <a:pt x="4075483" y="1502754"/>
                  </a:lnTo>
                  <a:lnTo>
                    <a:pt x="4075483" y="1437108"/>
                  </a:lnTo>
                  <a:close/>
                  <a:moveTo>
                    <a:pt x="3793786" y="1437108"/>
                  </a:moveTo>
                  <a:lnTo>
                    <a:pt x="3793786" y="1502754"/>
                  </a:lnTo>
                  <a:lnTo>
                    <a:pt x="3891882" y="1502754"/>
                  </a:lnTo>
                  <a:lnTo>
                    <a:pt x="3891882" y="1437108"/>
                  </a:lnTo>
                  <a:close/>
                  <a:moveTo>
                    <a:pt x="3610186" y="1437108"/>
                  </a:moveTo>
                  <a:lnTo>
                    <a:pt x="3610186" y="1502754"/>
                  </a:lnTo>
                  <a:lnTo>
                    <a:pt x="3708282" y="1502754"/>
                  </a:lnTo>
                  <a:lnTo>
                    <a:pt x="3708282" y="1437108"/>
                  </a:lnTo>
                  <a:close/>
                  <a:moveTo>
                    <a:pt x="3413613" y="1437108"/>
                  </a:moveTo>
                  <a:lnTo>
                    <a:pt x="3413613" y="1502754"/>
                  </a:lnTo>
                  <a:lnTo>
                    <a:pt x="3511709" y="1502754"/>
                  </a:lnTo>
                  <a:lnTo>
                    <a:pt x="3511709" y="1437108"/>
                  </a:lnTo>
                  <a:close/>
                  <a:moveTo>
                    <a:pt x="3230013" y="1437108"/>
                  </a:moveTo>
                  <a:lnTo>
                    <a:pt x="3230013" y="1502754"/>
                  </a:lnTo>
                  <a:lnTo>
                    <a:pt x="3328109" y="1502754"/>
                  </a:lnTo>
                  <a:lnTo>
                    <a:pt x="3328109" y="1437108"/>
                  </a:lnTo>
                  <a:close/>
                  <a:moveTo>
                    <a:pt x="3051754" y="1437108"/>
                  </a:moveTo>
                  <a:lnTo>
                    <a:pt x="3051754" y="1502754"/>
                  </a:lnTo>
                  <a:lnTo>
                    <a:pt x="3149850" y="1502754"/>
                  </a:lnTo>
                  <a:lnTo>
                    <a:pt x="3149850" y="1437108"/>
                  </a:lnTo>
                  <a:close/>
                  <a:moveTo>
                    <a:pt x="2868153" y="1437108"/>
                  </a:moveTo>
                  <a:lnTo>
                    <a:pt x="2868153" y="1502754"/>
                  </a:lnTo>
                  <a:lnTo>
                    <a:pt x="2966249" y="1502754"/>
                  </a:lnTo>
                  <a:lnTo>
                    <a:pt x="2966249" y="1437108"/>
                  </a:lnTo>
                  <a:close/>
                  <a:moveTo>
                    <a:pt x="2684553" y="1437108"/>
                  </a:moveTo>
                  <a:lnTo>
                    <a:pt x="2684553" y="1502754"/>
                  </a:lnTo>
                  <a:lnTo>
                    <a:pt x="2782649" y="1502754"/>
                  </a:lnTo>
                  <a:lnTo>
                    <a:pt x="2782649" y="1437108"/>
                  </a:lnTo>
                  <a:close/>
                  <a:moveTo>
                    <a:pt x="1818380" y="1377680"/>
                  </a:moveTo>
                  <a:lnTo>
                    <a:pt x="1818380" y="1450750"/>
                  </a:lnTo>
                  <a:lnTo>
                    <a:pt x="1916476" y="1450750"/>
                  </a:lnTo>
                  <a:lnTo>
                    <a:pt x="1916476" y="1377680"/>
                  </a:lnTo>
                  <a:close/>
                  <a:moveTo>
                    <a:pt x="1634779" y="1377680"/>
                  </a:moveTo>
                  <a:lnTo>
                    <a:pt x="1634779" y="1450750"/>
                  </a:lnTo>
                  <a:lnTo>
                    <a:pt x="1732875" y="1450750"/>
                  </a:lnTo>
                  <a:lnTo>
                    <a:pt x="1732875" y="1377680"/>
                  </a:lnTo>
                  <a:close/>
                  <a:moveTo>
                    <a:pt x="1451179" y="1377680"/>
                  </a:moveTo>
                  <a:lnTo>
                    <a:pt x="1451179" y="1450750"/>
                  </a:lnTo>
                  <a:lnTo>
                    <a:pt x="1549275" y="1450750"/>
                  </a:lnTo>
                  <a:lnTo>
                    <a:pt x="1549275" y="1377680"/>
                  </a:lnTo>
                  <a:close/>
                  <a:moveTo>
                    <a:pt x="1818380" y="1226067"/>
                  </a:moveTo>
                  <a:lnTo>
                    <a:pt x="1818380" y="1299137"/>
                  </a:lnTo>
                  <a:lnTo>
                    <a:pt x="1916476" y="1299137"/>
                  </a:lnTo>
                  <a:lnTo>
                    <a:pt x="1916476" y="1226067"/>
                  </a:lnTo>
                  <a:close/>
                  <a:moveTo>
                    <a:pt x="1634779" y="1226067"/>
                  </a:moveTo>
                  <a:lnTo>
                    <a:pt x="1634779" y="1299137"/>
                  </a:lnTo>
                  <a:lnTo>
                    <a:pt x="1732875" y="1299137"/>
                  </a:lnTo>
                  <a:lnTo>
                    <a:pt x="1732875" y="1226067"/>
                  </a:lnTo>
                  <a:close/>
                  <a:moveTo>
                    <a:pt x="1451179" y="1226067"/>
                  </a:moveTo>
                  <a:lnTo>
                    <a:pt x="1451179" y="1299137"/>
                  </a:lnTo>
                  <a:lnTo>
                    <a:pt x="1549275" y="1299137"/>
                  </a:lnTo>
                  <a:lnTo>
                    <a:pt x="1549275" y="1226067"/>
                  </a:lnTo>
                  <a:close/>
                  <a:moveTo>
                    <a:pt x="403424" y="1142989"/>
                  </a:moveTo>
                  <a:cubicBezTo>
                    <a:pt x="373157" y="1142989"/>
                    <a:pt x="348620" y="1167526"/>
                    <a:pt x="348620" y="1197793"/>
                  </a:cubicBezTo>
                  <a:lnTo>
                    <a:pt x="348620" y="2081959"/>
                  </a:lnTo>
                  <a:lnTo>
                    <a:pt x="458227" y="2081959"/>
                  </a:lnTo>
                  <a:cubicBezTo>
                    <a:pt x="458227" y="1787237"/>
                    <a:pt x="458228" y="1492515"/>
                    <a:pt x="458228" y="1197793"/>
                  </a:cubicBezTo>
                  <a:cubicBezTo>
                    <a:pt x="458228" y="1167526"/>
                    <a:pt x="433691" y="1142989"/>
                    <a:pt x="403424" y="1142989"/>
                  </a:cubicBezTo>
                  <a:close/>
                  <a:moveTo>
                    <a:pt x="169200" y="1139285"/>
                  </a:moveTo>
                  <a:cubicBezTo>
                    <a:pt x="138933" y="1139285"/>
                    <a:pt x="114396" y="1163822"/>
                    <a:pt x="114396" y="1194089"/>
                  </a:cubicBezTo>
                  <a:lnTo>
                    <a:pt x="114396" y="2078255"/>
                  </a:lnTo>
                  <a:lnTo>
                    <a:pt x="224003" y="2078255"/>
                  </a:lnTo>
                  <a:cubicBezTo>
                    <a:pt x="224003" y="1783533"/>
                    <a:pt x="224004" y="1488811"/>
                    <a:pt x="224004" y="1194089"/>
                  </a:cubicBezTo>
                  <a:cubicBezTo>
                    <a:pt x="224004" y="1163822"/>
                    <a:pt x="199467" y="1139285"/>
                    <a:pt x="169200" y="1139285"/>
                  </a:cubicBezTo>
                  <a:close/>
                  <a:moveTo>
                    <a:pt x="1818380" y="1074453"/>
                  </a:moveTo>
                  <a:lnTo>
                    <a:pt x="1818380" y="1147523"/>
                  </a:lnTo>
                  <a:lnTo>
                    <a:pt x="1916476" y="1147523"/>
                  </a:lnTo>
                  <a:lnTo>
                    <a:pt x="1916476" y="1074453"/>
                  </a:lnTo>
                  <a:close/>
                  <a:moveTo>
                    <a:pt x="1634779" y="1074453"/>
                  </a:moveTo>
                  <a:lnTo>
                    <a:pt x="1634779" y="1147523"/>
                  </a:lnTo>
                  <a:lnTo>
                    <a:pt x="1732875" y="1147523"/>
                  </a:lnTo>
                  <a:lnTo>
                    <a:pt x="1732875" y="1074453"/>
                  </a:lnTo>
                  <a:close/>
                  <a:moveTo>
                    <a:pt x="1451179" y="1074453"/>
                  </a:moveTo>
                  <a:lnTo>
                    <a:pt x="1451179" y="1147523"/>
                  </a:lnTo>
                  <a:lnTo>
                    <a:pt x="1549275" y="1147523"/>
                  </a:lnTo>
                  <a:lnTo>
                    <a:pt x="1549275" y="1074453"/>
                  </a:lnTo>
                  <a:close/>
                  <a:moveTo>
                    <a:pt x="1254606" y="1074453"/>
                  </a:moveTo>
                  <a:lnTo>
                    <a:pt x="1254606" y="1147523"/>
                  </a:lnTo>
                  <a:lnTo>
                    <a:pt x="1352702" y="1147523"/>
                  </a:lnTo>
                  <a:lnTo>
                    <a:pt x="1352702" y="1074453"/>
                  </a:lnTo>
                  <a:close/>
                  <a:moveTo>
                    <a:pt x="1071005" y="1074453"/>
                  </a:moveTo>
                  <a:lnTo>
                    <a:pt x="1071005" y="1147523"/>
                  </a:lnTo>
                  <a:lnTo>
                    <a:pt x="1169101" y="1147523"/>
                  </a:lnTo>
                  <a:lnTo>
                    <a:pt x="1169101" y="1074453"/>
                  </a:lnTo>
                  <a:close/>
                  <a:moveTo>
                    <a:pt x="887405" y="1074453"/>
                  </a:moveTo>
                  <a:lnTo>
                    <a:pt x="887405" y="1147523"/>
                  </a:lnTo>
                  <a:lnTo>
                    <a:pt x="985501" y="1147523"/>
                  </a:lnTo>
                  <a:lnTo>
                    <a:pt x="985501" y="1074453"/>
                  </a:lnTo>
                  <a:close/>
                  <a:moveTo>
                    <a:pt x="726849" y="1074453"/>
                  </a:moveTo>
                  <a:lnTo>
                    <a:pt x="726849" y="1147523"/>
                  </a:lnTo>
                  <a:lnTo>
                    <a:pt x="824945" y="1147523"/>
                  </a:lnTo>
                  <a:lnTo>
                    <a:pt x="824945" y="1074453"/>
                  </a:lnTo>
                  <a:close/>
                  <a:moveTo>
                    <a:pt x="543248" y="1074453"/>
                  </a:moveTo>
                  <a:lnTo>
                    <a:pt x="543248" y="1147523"/>
                  </a:lnTo>
                  <a:lnTo>
                    <a:pt x="641344" y="1147523"/>
                  </a:lnTo>
                  <a:lnTo>
                    <a:pt x="641344" y="1074453"/>
                  </a:lnTo>
                  <a:close/>
                  <a:moveTo>
                    <a:pt x="3065554" y="331011"/>
                  </a:moveTo>
                  <a:lnTo>
                    <a:pt x="3065554" y="465308"/>
                  </a:lnTo>
                  <a:lnTo>
                    <a:pt x="3086674" y="468502"/>
                  </a:lnTo>
                  <a:cubicBezTo>
                    <a:pt x="3133539" y="483078"/>
                    <a:pt x="3171517" y="517827"/>
                    <a:pt x="3190451" y="562591"/>
                  </a:cubicBezTo>
                  <a:lnTo>
                    <a:pt x="3200815" y="613926"/>
                  </a:lnTo>
                  <a:lnTo>
                    <a:pt x="3203518" y="613926"/>
                  </a:lnTo>
                  <a:lnTo>
                    <a:pt x="3203518" y="627317"/>
                  </a:lnTo>
                  <a:lnTo>
                    <a:pt x="3203519" y="627321"/>
                  </a:lnTo>
                  <a:lnTo>
                    <a:pt x="3203518" y="1063497"/>
                  </a:lnTo>
                  <a:lnTo>
                    <a:pt x="3310645" y="1063497"/>
                  </a:lnTo>
                  <a:lnTo>
                    <a:pt x="3310645" y="627216"/>
                  </a:lnTo>
                  <a:cubicBezTo>
                    <a:pt x="3310645" y="558334"/>
                    <a:pt x="3352525" y="499233"/>
                    <a:pt x="3412211" y="473988"/>
                  </a:cubicBezTo>
                  <a:lnTo>
                    <a:pt x="3465439" y="463242"/>
                  </a:lnTo>
                  <a:lnTo>
                    <a:pt x="3465439" y="331011"/>
                  </a:lnTo>
                  <a:close/>
                  <a:moveTo>
                    <a:pt x="2812855" y="331011"/>
                  </a:moveTo>
                  <a:lnTo>
                    <a:pt x="2812855" y="1063497"/>
                  </a:lnTo>
                  <a:lnTo>
                    <a:pt x="2870927" y="1063497"/>
                  </a:lnTo>
                  <a:lnTo>
                    <a:pt x="2870927" y="627321"/>
                  </a:lnTo>
                  <a:cubicBezTo>
                    <a:pt x="2870927" y="558439"/>
                    <a:pt x="2912807" y="499339"/>
                    <a:pt x="2972493" y="474094"/>
                  </a:cubicBezTo>
                  <a:lnTo>
                    <a:pt x="3023955" y="463704"/>
                  </a:lnTo>
                  <a:lnTo>
                    <a:pt x="3023955" y="331011"/>
                  </a:lnTo>
                  <a:close/>
                  <a:moveTo>
                    <a:pt x="2711332" y="0"/>
                  </a:moveTo>
                  <a:lnTo>
                    <a:pt x="2812855" y="0"/>
                  </a:lnTo>
                  <a:lnTo>
                    <a:pt x="2812855" y="1"/>
                  </a:lnTo>
                  <a:lnTo>
                    <a:pt x="2812855" y="150699"/>
                  </a:lnTo>
                  <a:lnTo>
                    <a:pt x="2812855" y="150703"/>
                  </a:lnTo>
                  <a:lnTo>
                    <a:pt x="2812855" y="185573"/>
                  </a:lnTo>
                  <a:lnTo>
                    <a:pt x="2812855" y="268612"/>
                  </a:lnTo>
                  <a:lnTo>
                    <a:pt x="3465439" y="268612"/>
                  </a:lnTo>
                  <a:lnTo>
                    <a:pt x="3465439" y="268180"/>
                  </a:lnTo>
                  <a:lnTo>
                    <a:pt x="3507038" y="268180"/>
                  </a:lnTo>
                  <a:lnTo>
                    <a:pt x="3507038" y="466997"/>
                  </a:lnTo>
                  <a:lnTo>
                    <a:pt x="3541671" y="473988"/>
                  </a:lnTo>
                  <a:cubicBezTo>
                    <a:pt x="3586436" y="492922"/>
                    <a:pt x="3621184" y="530900"/>
                    <a:pt x="3635761" y="577765"/>
                  </a:cubicBezTo>
                  <a:lnTo>
                    <a:pt x="3641212" y="613821"/>
                  </a:lnTo>
                  <a:lnTo>
                    <a:pt x="3643236" y="613821"/>
                  </a:lnTo>
                  <a:lnTo>
                    <a:pt x="3643236" y="627210"/>
                  </a:lnTo>
                  <a:lnTo>
                    <a:pt x="3643237" y="627216"/>
                  </a:lnTo>
                  <a:lnTo>
                    <a:pt x="3643236" y="1063497"/>
                  </a:lnTo>
                  <a:lnTo>
                    <a:pt x="4190656" y="1063497"/>
                  </a:lnTo>
                  <a:lnTo>
                    <a:pt x="4190656" y="1184656"/>
                  </a:lnTo>
                  <a:lnTo>
                    <a:pt x="4190656" y="1530190"/>
                  </a:lnTo>
                  <a:lnTo>
                    <a:pt x="4190656" y="2078653"/>
                  </a:lnTo>
                  <a:lnTo>
                    <a:pt x="4190656" y="2082019"/>
                  </a:lnTo>
                  <a:lnTo>
                    <a:pt x="2526770" y="2082019"/>
                  </a:lnTo>
                  <a:lnTo>
                    <a:pt x="2526681" y="2082019"/>
                  </a:lnTo>
                  <a:lnTo>
                    <a:pt x="2449297" y="2082019"/>
                  </a:lnTo>
                  <a:lnTo>
                    <a:pt x="2449297" y="1864776"/>
                  </a:lnTo>
                  <a:lnTo>
                    <a:pt x="2354647" y="1864776"/>
                  </a:lnTo>
                  <a:lnTo>
                    <a:pt x="2354647" y="2082019"/>
                  </a:lnTo>
                  <a:lnTo>
                    <a:pt x="2277173" y="2082019"/>
                  </a:lnTo>
                  <a:lnTo>
                    <a:pt x="2277173" y="2082018"/>
                  </a:lnTo>
                  <a:lnTo>
                    <a:pt x="2190902" y="2082018"/>
                  </a:lnTo>
                  <a:lnTo>
                    <a:pt x="2190902" y="1864776"/>
                  </a:lnTo>
                  <a:lnTo>
                    <a:pt x="2096252" y="1864776"/>
                  </a:lnTo>
                  <a:lnTo>
                    <a:pt x="2096252" y="2082018"/>
                  </a:lnTo>
                  <a:lnTo>
                    <a:pt x="2028518" y="2082018"/>
                  </a:lnTo>
                  <a:lnTo>
                    <a:pt x="2028518" y="2083613"/>
                  </a:lnTo>
                  <a:lnTo>
                    <a:pt x="0" y="2083613"/>
                  </a:lnTo>
                  <a:lnTo>
                    <a:pt x="0" y="954650"/>
                  </a:lnTo>
                  <a:lnTo>
                    <a:pt x="525663" y="643073"/>
                  </a:lnTo>
                  <a:lnTo>
                    <a:pt x="525663" y="940002"/>
                  </a:lnTo>
                  <a:lnTo>
                    <a:pt x="1026614" y="643073"/>
                  </a:lnTo>
                  <a:lnTo>
                    <a:pt x="1026614" y="940003"/>
                  </a:lnTo>
                  <a:lnTo>
                    <a:pt x="1527566" y="643073"/>
                  </a:lnTo>
                  <a:lnTo>
                    <a:pt x="1527566" y="940003"/>
                  </a:lnTo>
                  <a:lnTo>
                    <a:pt x="2028518" y="643073"/>
                  </a:lnTo>
                  <a:lnTo>
                    <a:pt x="2028518" y="954650"/>
                  </a:lnTo>
                  <a:lnTo>
                    <a:pt x="2028518" y="957207"/>
                  </a:lnTo>
                  <a:lnTo>
                    <a:pt x="2119418" y="957207"/>
                  </a:lnTo>
                  <a:lnTo>
                    <a:pt x="2119418" y="351653"/>
                  </a:lnTo>
                  <a:lnTo>
                    <a:pt x="2119417" y="351653"/>
                  </a:lnTo>
                  <a:lnTo>
                    <a:pt x="2119417" y="185571"/>
                  </a:lnTo>
                  <a:lnTo>
                    <a:pt x="2265014" y="185571"/>
                  </a:lnTo>
                  <a:lnTo>
                    <a:pt x="2410612" y="185571"/>
                  </a:lnTo>
                  <a:lnTo>
                    <a:pt x="2410613" y="185571"/>
                  </a:lnTo>
                  <a:lnTo>
                    <a:pt x="2410613" y="337527"/>
                  </a:lnTo>
                  <a:lnTo>
                    <a:pt x="2410614" y="337527"/>
                  </a:lnTo>
                  <a:lnTo>
                    <a:pt x="2410614" y="337530"/>
                  </a:lnTo>
                  <a:lnTo>
                    <a:pt x="2410614" y="955499"/>
                  </a:lnTo>
                  <a:lnTo>
                    <a:pt x="2526770" y="955499"/>
                  </a:lnTo>
                  <a:lnTo>
                    <a:pt x="2526770" y="956944"/>
                  </a:lnTo>
                  <a:lnTo>
                    <a:pt x="2526770" y="1063497"/>
                  </a:lnTo>
                  <a:lnTo>
                    <a:pt x="2619542" y="1063497"/>
                  </a:lnTo>
                  <a:lnTo>
                    <a:pt x="2619542" y="185573"/>
                  </a:lnTo>
                  <a:lnTo>
                    <a:pt x="2619542" y="150703"/>
                  </a:lnTo>
                  <a:lnTo>
                    <a:pt x="2619542" y="1"/>
                  </a:lnTo>
                  <a:lnTo>
                    <a:pt x="2711332" y="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5">
              <a:extLst>
                <a:ext uri="{FF2B5EF4-FFF2-40B4-BE49-F238E27FC236}">
                  <a16:creationId xmlns="" xmlns:a16="http://schemas.microsoft.com/office/drawing/2014/main" id="{F94CC1C6-4680-631E-875B-D9E2E90B523D}"/>
                </a:ext>
              </a:extLst>
            </p:cNvPr>
            <p:cNvSpPr/>
            <p:nvPr/>
          </p:nvSpPr>
          <p:spPr>
            <a:xfrm>
              <a:off x="6202506" y="1386078"/>
              <a:ext cx="1303698" cy="1355913"/>
            </a:xfrm>
            <a:custGeom>
              <a:avLst/>
              <a:gdLst>
                <a:gd name="connsiteX0" fmla="*/ 91855 w 1303698"/>
                <a:gd name="connsiteY0" fmla="*/ 1312553 h 1355913"/>
                <a:gd name="connsiteX1" fmla="*/ 91855 w 1303698"/>
                <a:gd name="connsiteY1" fmla="*/ 1330841 h 1355913"/>
                <a:gd name="connsiteX2" fmla="*/ 274735 w 1303698"/>
                <a:gd name="connsiteY2" fmla="*/ 1330841 h 1355913"/>
                <a:gd name="connsiteX3" fmla="*/ 274735 w 1303698"/>
                <a:gd name="connsiteY3" fmla="*/ 1312553 h 1355913"/>
                <a:gd name="connsiteX4" fmla="*/ 91855 w 1303698"/>
                <a:gd name="connsiteY4" fmla="*/ 1284733 h 1355913"/>
                <a:gd name="connsiteX5" fmla="*/ 91855 w 1303698"/>
                <a:gd name="connsiteY5" fmla="*/ 1303021 h 1355913"/>
                <a:gd name="connsiteX6" fmla="*/ 274735 w 1303698"/>
                <a:gd name="connsiteY6" fmla="*/ 1303021 h 1355913"/>
                <a:gd name="connsiteX7" fmla="*/ 274735 w 1303698"/>
                <a:gd name="connsiteY7" fmla="*/ 1284733 h 1355913"/>
                <a:gd name="connsiteX8" fmla="*/ 91855 w 1303698"/>
                <a:gd name="connsiteY8" fmla="*/ 1256914 h 1355913"/>
                <a:gd name="connsiteX9" fmla="*/ 91855 w 1303698"/>
                <a:gd name="connsiteY9" fmla="*/ 1275202 h 1355913"/>
                <a:gd name="connsiteX10" fmla="*/ 274735 w 1303698"/>
                <a:gd name="connsiteY10" fmla="*/ 1275202 h 1355913"/>
                <a:gd name="connsiteX11" fmla="*/ 274735 w 1303698"/>
                <a:gd name="connsiteY11" fmla="*/ 1256914 h 1355913"/>
                <a:gd name="connsiteX12" fmla="*/ 91855 w 1303698"/>
                <a:gd name="connsiteY12" fmla="*/ 1229095 h 1355913"/>
                <a:gd name="connsiteX13" fmla="*/ 91855 w 1303698"/>
                <a:gd name="connsiteY13" fmla="*/ 1247383 h 1355913"/>
                <a:gd name="connsiteX14" fmla="*/ 274735 w 1303698"/>
                <a:gd name="connsiteY14" fmla="*/ 1247383 h 1355913"/>
                <a:gd name="connsiteX15" fmla="*/ 274735 w 1303698"/>
                <a:gd name="connsiteY15" fmla="*/ 1229095 h 1355913"/>
                <a:gd name="connsiteX16" fmla="*/ 550507 w 1303698"/>
                <a:gd name="connsiteY16" fmla="*/ 1139433 h 1355913"/>
                <a:gd name="connsiteX17" fmla="*/ 550507 w 1303698"/>
                <a:gd name="connsiteY17" fmla="*/ 1176009 h 1355913"/>
                <a:gd name="connsiteX18" fmla="*/ 596469 w 1303698"/>
                <a:gd name="connsiteY18" fmla="*/ 1176009 h 1355913"/>
                <a:gd name="connsiteX19" fmla="*/ 596469 w 1303698"/>
                <a:gd name="connsiteY19" fmla="*/ 1139433 h 1355913"/>
                <a:gd name="connsiteX20" fmla="*/ 474065 w 1303698"/>
                <a:gd name="connsiteY20" fmla="*/ 1139433 h 1355913"/>
                <a:gd name="connsiteX21" fmla="*/ 474065 w 1303698"/>
                <a:gd name="connsiteY21" fmla="*/ 1176009 h 1355913"/>
                <a:gd name="connsiteX22" fmla="*/ 520027 w 1303698"/>
                <a:gd name="connsiteY22" fmla="*/ 1176009 h 1355913"/>
                <a:gd name="connsiteX23" fmla="*/ 520027 w 1303698"/>
                <a:gd name="connsiteY23" fmla="*/ 1139433 h 1355913"/>
                <a:gd name="connsiteX24" fmla="*/ 397623 w 1303698"/>
                <a:gd name="connsiteY24" fmla="*/ 1139433 h 1355913"/>
                <a:gd name="connsiteX25" fmla="*/ 397623 w 1303698"/>
                <a:gd name="connsiteY25" fmla="*/ 1176009 h 1355913"/>
                <a:gd name="connsiteX26" fmla="*/ 443585 w 1303698"/>
                <a:gd name="connsiteY26" fmla="*/ 1176009 h 1355913"/>
                <a:gd name="connsiteX27" fmla="*/ 443585 w 1303698"/>
                <a:gd name="connsiteY27" fmla="*/ 1139433 h 1355913"/>
                <a:gd name="connsiteX28" fmla="*/ 321181 w 1303698"/>
                <a:gd name="connsiteY28" fmla="*/ 1139433 h 1355913"/>
                <a:gd name="connsiteX29" fmla="*/ 321181 w 1303698"/>
                <a:gd name="connsiteY29" fmla="*/ 1176009 h 1355913"/>
                <a:gd name="connsiteX30" fmla="*/ 367143 w 1303698"/>
                <a:gd name="connsiteY30" fmla="*/ 1176009 h 1355913"/>
                <a:gd name="connsiteX31" fmla="*/ 367143 w 1303698"/>
                <a:gd name="connsiteY31" fmla="*/ 1139433 h 1355913"/>
                <a:gd name="connsiteX32" fmla="*/ 244739 w 1303698"/>
                <a:gd name="connsiteY32" fmla="*/ 1139433 h 1355913"/>
                <a:gd name="connsiteX33" fmla="*/ 244739 w 1303698"/>
                <a:gd name="connsiteY33" fmla="*/ 1176009 h 1355913"/>
                <a:gd name="connsiteX34" fmla="*/ 290701 w 1303698"/>
                <a:gd name="connsiteY34" fmla="*/ 1176009 h 1355913"/>
                <a:gd name="connsiteX35" fmla="*/ 290701 w 1303698"/>
                <a:gd name="connsiteY35" fmla="*/ 1139433 h 1355913"/>
                <a:gd name="connsiteX36" fmla="*/ 168297 w 1303698"/>
                <a:gd name="connsiteY36" fmla="*/ 1139433 h 1355913"/>
                <a:gd name="connsiteX37" fmla="*/ 168297 w 1303698"/>
                <a:gd name="connsiteY37" fmla="*/ 1176009 h 1355913"/>
                <a:gd name="connsiteX38" fmla="*/ 214259 w 1303698"/>
                <a:gd name="connsiteY38" fmla="*/ 1176009 h 1355913"/>
                <a:gd name="connsiteX39" fmla="*/ 214259 w 1303698"/>
                <a:gd name="connsiteY39" fmla="*/ 1139433 h 1355913"/>
                <a:gd name="connsiteX40" fmla="*/ 91855 w 1303698"/>
                <a:gd name="connsiteY40" fmla="*/ 1139433 h 1355913"/>
                <a:gd name="connsiteX41" fmla="*/ 91855 w 1303698"/>
                <a:gd name="connsiteY41" fmla="*/ 1176009 h 1355913"/>
                <a:gd name="connsiteX42" fmla="*/ 137817 w 1303698"/>
                <a:gd name="connsiteY42" fmla="*/ 1176009 h 1355913"/>
                <a:gd name="connsiteX43" fmla="*/ 137817 w 1303698"/>
                <a:gd name="connsiteY43" fmla="*/ 1139433 h 1355913"/>
                <a:gd name="connsiteX44" fmla="*/ 550507 w 1303698"/>
                <a:gd name="connsiteY44" fmla="*/ 1066462 h 1355913"/>
                <a:gd name="connsiteX45" fmla="*/ 550507 w 1303698"/>
                <a:gd name="connsiteY45" fmla="*/ 1103038 h 1355913"/>
                <a:gd name="connsiteX46" fmla="*/ 596469 w 1303698"/>
                <a:gd name="connsiteY46" fmla="*/ 1103038 h 1355913"/>
                <a:gd name="connsiteX47" fmla="*/ 596469 w 1303698"/>
                <a:gd name="connsiteY47" fmla="*/ 1066462 h 1355913"/>
                <a:gd name="connsiteX48" fmla="*/ 474065 w 1303698"/>
                <a:gd name="connsiteY48" fmla="*/ 1066462 h 1355913"/>
                <a:gd name="connsiteX49" fmla="*/ 474065 w 1303698"/>
                <a:gd name="connsiteY49" fmla="*/ 1103038 h 1355913"/>
                <a:gd name="connsiteX50" fmla="*/ 520027 w 1303698"/>
                <a:gd name="connsiteY50" fmla="*/ 1103038 h 1355913"/>
                <a:gd name="connsiteX51" fmla="*/ 520027 w 1303698"/>
                <a:gd name="connsiteY51" fmla="*/ 1066462 h 1355913"/>
                <a:gd name="connsiteX52" fmla="*/ 397623 w 1303698"/>
                <a:gd name="connsiteY52" fmla="*/ 1066462 h 1355913"/>
                <a:gd name="connsiteX53" fmla="*/ 397623 w 1303698"/>
                <a:gd name="connsiteY53" fmla="*/ 1103038 h 1355913"/>
                <a:gd name="connsiteX54" fmla="*/ 443585 w 1303698"/>
                <a:gd name="connsiteY54" fmla="*/ 1103038 h 1355913"/>
                <a:gd name="connsiteX55" fmla="*/ 443585 w 1303698"/>
                <a:gd name="connsiteY55" fmla="*/ 1066462 h 1355913"/>
                <a:gd name="connsiteX56" fmla="*/ 321181 w 1303698"/>
                <a:gd name="connsiteY56" fmla="*/ 1066462 h 1355913"/>
                <a:gd name="connsiteX57" fmla="*/ 321181 w 1303698"/>
                <a:gd name="connsiteY57" fmla="*/ 1103038 h 1355913"/>
                <a:gd name="connsiteX58" fmla="*/ 367143 w 1303698"/>
                <a:gd name="connsiteY58" fmla="*/ 1103038 h 1355913"/>
                <a:gd name="connsiteX59" fmla="*/ 367143 w 1303698"/>
                <a:gd name="connsiteY59" fmla="*/ 1066462 h 1355913"/>
                <a:gd name="connsiteX60" fmla="*/ 244739 w 1303698"/>
                <a:gd name="connsiteY60" fmla="*/ 1066462 h 1355913"/>
                <a:gd name="connsiteX61" fmla="*/ 244739 w 1303698"/>
                <a:gd name="connsiteY61" fmla="*/ 1103038 h 1355913"/>
                <a:gd name="connsiteX62" fmla="*/ 290701 w 1303698"/>
                <a:gd name="connsiteY62" fmla="*/ 1103038 h 1355913"/>
                <a:gd name="connsiteX63" fmla="*/ 290701 w 1303698"/>
                <a:gd name="connsiteY63" fmla="*/ 1066462 h 1355913"/>
                <a:gd name="connsiteX64" fmla="*/ 168297 w 1303698"/>
                <a:gd name="connsiteY64" fmla="*/ 1066462 h 1355913"/>
                <a:gd name="connsiteX65" fmla="*/ 168297 w 1303698"/>
                <a:gd name="connsiteY65" fmla="*/ 1103038 h 1355913"/>
                <a:gd name="connsiteX66" fmla="*/ 214259 w 1303698"/>
                <a:gd name="connsiteY66" fmla="*/ 1103038 h 1355913"/>
                <a:gd name="connsiteX67" fmla="*/ 214259 w 1303698"/>
                <a:gd name="connsiteY67" fmla="*/ 1066462 h 1355913"/>
                <a:gd name="connsiteX68" fmla="*/ 91855 w 1303698"/>
                <a:gd name="connsiteY68" fmla="*/ 1066462 h 1355913"/>
                <a:gd name="connsiteX69" fmla="*/ 91855 w 1303698"/>
                <a:gd name="connsiteY69" fmla="*/ 1103038 h 1355913"/>
                <a:gd name="connsiteX70" fmla="*/ 137817 w 1303698"/>
                <a:gd name="connsiteY70" fmla="*/ 1103038 h 1355913"/>
                <a:gd name="connsiteX71" fmla="*/ 137817 w 1303698"/>
                <a:gd name="connsiteY71" fmla="*/ 1066462 h 1355913"/>
                <a:gd name="connsiteX72" fmla="*/ 406719 w 1303698"/>
                <a:gd name="connsiteY72" fmla="*/ 768369 h 1355913"/>
                <a:gd name="connsiteX73" fmla="*/ 392429 w 1303698"/>
                <a:gd name="connsiteY73" fmla="*/ 781560 h 1355913"/>
                <a:gd name="connsiteX74" fmla="*/ 391879 w 1303698"/>
                <a:gd name="connsiteY74" fmla="*/ 942049 h 1355913"/>
                <a:gd name="connsiteX75" fmla="*/ 405620 w 1303698"/>
                <a:gd name="connsiteY75" fmla="*/ 956339 h 1355913"/>
                <a:gd name="connsiteX76" fmla="*/ 419360 w 1303698"/>
                <a:gd name="connsiteY76" fmla="*/ 942049 h 1355913"/>
                <a:gd name="connsiteX77" fmla="*/ 419360 w 1303698"/>
                <a:gd name="connsiteY77" fmla="*/ 863453 h 1355913"/>
                <a:gd name="connsiteX78" fmla="*/ 419360 w 1303698"/>
                <a:gd name="connsiteY78" fmla="*/ 782110 h 1355913"/>
                <a:gd name="connsiteX79" fmla="*/ 406719 w 1303698"/>
                <a:gd name="connsiteY79" fmla="*/ 768369 h 1355913"/>
                <a:gd name="connsiteX80" fmla="*/ 555116 w 1303698"/>
                <a:gd name="connsiteY80" fmla="*/ 723300 h 1355913"/>
                <a:gd name="connsiteX81" fmla="*/ 544674 w 1303698"/>
                <a:gd name="connsiteY81" fmla="*/ 734842 h 1355913"/>
                <a:gd name="connsiteX82" fmla="*/ 545223 w 1303698"/>
                <a:gd name="connsiteY82" fmla="*/ 944797 h 1355913"/>
                <a:gd name="connsiteX83" fmla="*/ 556765 w 1303698"/>
                <a:gd name="connsiteY83" fmla="*/ 956339 h 1355913"/>
                <a:gd name="connsiteX84" fmla="*/ 600185 w 1303698"/>
                <a:gd name="connsiteY84" fmla="*/ 956339 h 1355913"/>
                <a:gd name="connsiteX85" fmla="*/ 615025 w 1303698"/>
                <a:gd name="connsiteY85" fmla="*/ 941499 h 1355913"/>
                <a:gd name="connsiteX86" fmla="*/ 615025 w 1303698"/>
                <a:gd name="connsiteY86" fmla="*/ 866751 h 1355913"/>
                <a:gd name="connsiteX87" fmla="*/ 621071 w 1303698"/>
                <a:gd name="connsiteY87" fmla="*/ 853010 h 1355913"/>
                <a:gd name="connsiteX88" fmla="*/ 637559 w 1303698"/>
                <a:gd name="connsiteY88" fmla="*/ 827728 h 1355913"/>
                <a:gd name="connsiteX89" fmla="*/ 625468 w 1303698"/>
                <a:gd name="connsiteY89" fmla="*/ 816735 h 1355913"/>
                <a:gd name="connsiteX90" fmla="*/ 585895 w 1303698"/>
                <a:gd name="connsiteY90" fmla="*/ 816735 h 1355913"/>
                <a:gd name="connsiteX91" fmla="*/ 567208 w 1303698"/>
                <a:gd name="connsiteY91" fmla="*/ 798598 h 1355913"/>
                <a:gd name="connsiteX92" fmla="*/ 567208 w 1303698"/>
                <a:gd name="connsiteY92" fmla="*/ 767819 h 1355913"/>
                <a:gd name="connsiteX93" fmla="*/ 566659 w 1303698"/>
                <a:gd name="connsiteY93" fmla="*/ 767819 h 1355913"/>
                <a:gd name="connsiteX94" fmla="*/ 566659 w 1303698"/>
                <a:gd name="connsiteY94" fmla="*/ 735392 h 1355913"/>
                <a:gd name="connsiteX95" fmla="*/ 555116 w 1303698"/>
                <a:gd name="connsiteY95" fmla="*/ 723300 h 1355913"/>
                <a:gd name="connsiteX96" fmla="*/ 509498 w 1303698"/>
                <a:gd name="connsiteY96" fmla="*/ 565559 h 1355913"/>
                <a:gd name="connsiteX97" fmla="*/ 495208 w 1303698"/>
                <a:gd name="connsiteY97" fmla="*/ 572704 h 1355913"/>
                <a:gd name="connsiteX98" fmla="*/ 502353 w 1303698"/>
                <a:gd name="connsiteY98" fmla="*/ 601284 h 1355913"/>
                <a:gd name="connsiteX99" fmla="*/ 545223 w 1303698"/>
                <a:gd name="connsiteY99" fmla="*/ 674384 h 1355913"/>
                <a:gd name="connsiteX100" fmla="*/ 571605 w 1303698"/>
                <a:gd name="connsiteY100" fmla="*/ 702964 h 1355913"/>
                <a:gd name="connsiteX101" fmla="*/ 578750 w 1303698"/>
                <a:gd name="connsiteY101" fmla="*/ 703514 h 1355913"/>
                <a:gd name="connsiteX102" fmla="*/ 588643 w 1303698"/>
                <a:gd name="connsiteY102" fmla="*/ 715056 h 1355913"/>
                <a:gd name="connsiteX103" fmla="*/ 588093 w 1303698"/>
                <a:gd name="connsiteY103" fmla="*/ 767270 h 1355913"/>
                <a:gd name="connsiteX104" fmla="*/ 613376 w 1303698"/>
                <a:gd name="connsiteY104" fmla="*/ 794751 h 1355913"/>
                <a:gd name="connsiteX105" fmla="*/ 617773 w 1303698"/>
                <a:gd name="connsiteY105" fmla="*/ 795300 h 1355913"/>
                <a:gd name="connsiteX106" fmla="*/ 637559 w 1303698"/>
                <a:gd name="connsiteY106" fmla="*/ 783758 h 1355913"/>
                <a:gd name="connsiteX107" fmla="*/ 620521 w 1303698"/>
                <a:gd name="connsiteY107" fmla="*/ 754629 h 1355913"/>
                <a:gd name="connsiteX108" fmla="*/ 597987 w 1303698"/>
                <a:gd name="connsiteY108" fmla="*/ 731545 h 1355913"/>
                <a:gd name="connsiteX109" fmla="*/ 597987 w 1303698"/>
                <a:gd name="connsiteY109" fmla="*/ 656796 h 1355913"/>
                <a:gd name="connsiteX110" fmla="*/ 597437 w 1303698"/>
                <a:gd name="connsiteY110" fmla="*/ 656796 h 1355913"/>
                <a:gd name="connsiteX111" fmla="*/ 597437 w 1303698"/>
                <a:gd name="connsiteY111" fmla="*/ 580949 h 1355913"/>
                <a:gd name="connsiteX112" fmla="*/ 582597 w 1303698"/>
                <a:gd name="connsiteY112" fmla="*/ 565559 h 1355913"/>
                <a:gd name="connsiteX113" fmla="*/ 509498 w 1303698"/>
                <a:gd name="connsiteY113" fmla="*/ 565559 h 1355913"/>
                <a:gd name="connsiteX114" fmla="*/ 1099240 w 1303698"/>
                <a:gd name="connsiteY114" fmla="*/ 0 h 1355913"/>
                <a:gd name="connsiteX115" fmla="*/ 1179484 w 1303698"/>
                <a:gd name="connsiteY115" fmla="*/ 0 h 1355913"/>
                <a:gd name="connsiteX116" fmla="*/ 1216309 w 1303698"/>
                <a:gd name="connsiteY116" fmla="*/ 756827 h 1355913"/>
                <a:gd name="connsiteX117" fmla="*/ 1303698 w 1303698"/>
                <a:gd name="connsiteY117" fmla="*/ 758476 h 1355913"/>
                <a:gd name="connsiteX118" fmla="*/ 1301500 w 1303698"/>
                <a:gd name="connsiteY118" fmla="*/ 1355913 h 1355913"/>
                <a:gd name="connsiteX119" fmla="*/ 0 w 1303698"/>
                <a:gd name="connsiteY119" fmla="*/ 1355913 h 1355913"/>
                <a:gd name="connsiteX120" fmla="*/ 2199 w 1303698"/>
                <a:gd name="connsiteY120" fmla="*/ 951942 h 1355913"/>
                <a:gd name="connsiteX121" fmla="*/ 149497 w 1303698"/>
                <a:gd name="connsiteY121" fmla="*/ 867850 h 1355913"/>
                <a:gd name="connsiteX122" fmla="*/ 190719 w 1303698"/>
                <a:gd name="connsiteY122" fmla="*/ 943698 h 1355913"/>
                <a:gd name="connsiteX123" fmla="*/ 325925 w 1303698"/>
                <a:gd name="connsiteY123" fmla="*/ 867300 h 1355913"/>
                <a:gd name="connsiteX124" fmla="*/ 364398 w 1303698"/>
                <a:gd name="connsiteY124" fmla="*/ 938751 h 1355913"/>
                <a:gd name="connsiteX125" fmla="*/ 366047 w 1303698"/>
                <a:gd name="connsiteY125" fmla="*/ 767270 h 1355913"/>
                <a:gd name="connsiteX126" fmla="*/ 391879 w 1303698"/>
                <a:gd name="connsiteY126" fmla="*/ 741987 h 1355913"/>
                <a:gd name="connsiteX127" fmla="*/ 419910 w 1303698"/>
                <a:gd name="connsiteY127" fmla="*/ 714506 h 1355913"/>
                <a:gd name="connsiteX128" fmla="*/ 419910 w 1303698"/>
                <a:gd name="connsiteY128" fmla="*/ 661193 h 1355913"/>
                <a:gd name="connsiteX129" fmla="*/ 454536 w 1303698"/>
                <a:gd name="connsiteY129" fmla="*/ 606231 h 1355913"/>
                <a:gd name="connsiteX130" fmla="*/ 467727 w 1303698"/>
                <a:gd name="connsiteY130" fmla="*/ 584796 h 1355913"/>
                <a:gd name="connsiteX131" fmla="*/ 467177 w 1303698"/>
                <a:gd name="connsiteY131" fmla="*/ 555116 h 1355913"/>
                <a:gd name="connsiteX132" fmla="*/ 482017 w 1303698"/>
                <a:gd name="connsiteY132" fmla="*/ 539178 h 1355913"/>
                <a:gd name="connsiteX133" fmla="*/ 607330 w 1303698"/>
                <a:gd name="connsiteY133" fmla="*/ 539178 h 1355913"/>
                <a:gd name="connsiteX134" fmla="*/ 624368 w 1303698"/>
                <a:gd name="connsiteY134" fmla="*/ 558414 h 1355913"/>
                <a:gd name="connsiteX135" fmla="*/ 624368 w 1303698"/>
                <a:gd name="connsiteY135" fmla="*/ 673834 h 1355913"/>
                <a:gd name="connsiteX136" fmla="*/ 626017 w 1303698"/>
                <a:gd name="connsiteY136" fmla="*/ 717254 h 1355913"/>
                <a:gd name="connsiteX137" fmla="*/ 632063 w 1303698"/>
                <a:gd name="connsiteY137" fmla="*/ 726598 h 1355913"/>
                <a:gd name="connsiteX138" fmla="*/ 637010 w 1303698"/>
                <a:gd name="connsiteY138" fmla="*/ 717804 h 1355913"/>
                <a:gd name="connsiteX139" fmla="*/ 637010 w 1303698"/>
                <a:gd name="connsiteY139" fmla="*/ 690873 h 1355913"/>
                <a:gd name="connsiteX140" fmla="*/ 653498 w 1303698"/>
                <a:gd name="connsiteY140" fmla="*/ 674384 h 1355913"/>
                <a:gd name="connsiteX141" fmla="*/ 671086 w 1303698"/>
                <a:gd name="connsiteY141" fmla="*/ 658445 h 1355913"/>
                <a:gd name="connsiteX142" fmla="*/ 695819 w 1303698"/>
                <a:gd name="connsiteY142" fmla="*/ 611727 h 1355913"/>
                <a:gd name="connsiteX143" fmla="*/ 715056 w 1303698"/>
                <a:gd name="connsiteY143" fmla="*/ 594140 h 1355913"/>
                <a:gd name="connsiteX144" fmla="*/ 753529 w 1303698"/>
                <a:gd name="connsiteY144" fmla="*/ 597987 h 1355913"/>
                <a:gd name="connsiteX145" fmla="*/ 762323 w 1303698"/>
                <a:gd name="connsiteY145" fmla="*/ 606231 h 1355913"/>
                <a:gd name="connsiteX146" fmla="*/ 795850 w 1303698"/>
                <a:gd name="connsiteY146" fmla="*/ 665590 h 1355913"/>
                <a:gd name="connsiteX147" fmla="*/ 795850 w 1303698"/>
                <a:gd name="connsiteY147" fmla="*/ 765071 h 1355913"/>
                <a:gd name="connsiteX148" fmla="*/ 862903 w 1303698"/>
                <a:gd name="connsiteY148" fmla="*/ 761773 h 1355913"/>
                <a:gd name="connsiteX149" fmla="*/ 898079 w 1303698"/>
                <a:gd name="connsiteY149" fmla="*/ 155543 h 1355913"/>
                <a:gd name="connsiteX150" fmla="*/ 979973 w 1303698"/>
                <a:gd name="connsiteY150" fmla="*/ 155543 h 1355913"/>
                <a:gd name="connsiteX151" fmla="*/ 1016797 w 1303698"/>
                <a:gd name="connsiteY151" fmla="*/ 759026 h 1355913"/>
                <a:gd name="connsiteX152" fmla="*/ 1063515 w 1303698"/>
                <a:gd name="connsiteY152" fmla="*/ 757376 h 135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303698" h="1355913">
                  <a:moveTo>
                    <a:pt x="91855" y="1312553"/>
                  </a:moveTo>
                  <a:lnTo>
                    <a:pt x="91855" y="1330841"/>
                  </a:lnTo>
                  <a:lnTo>
                    <a:pt x="274735" y="1330841"/>
                  </a:lnTo>
                  <a:lnTo>
                    <a:pt x="274735" y="1312553"/>
                  </a:lnTo>
                  <a:close/>
                  <a:moveTo>
                    <a:pt x="91855" y="1284733"/>
                  </a:moveTo>
                  <a:lnTo>
                    <a:pt x="91855" y="1303021"/>
                  </a:lnTo>
                  <a:lnTo>
                    <a:pt x="274735" y="1303021"/>
                  </a:lnTo>
                  <a:lnTo>
                    <a:pt x="274735" y="1284733"/>
                  </a:lnTo>
                  <a:close/>
                  <a:moveTo>
                    <a:pt x="91855" y="1256914"/>
                  </a:moveTo>
                  <a:lnTo>
                    <a:pt x="91855" y="1275202"/>
                  </a:lnTo>
                  <a:lnTo>
                    <a:pt x="274735" y="1275202"/>
                  </a:lnTo>
                  <a:lnTo>
                    <a:pt x="274735" y="1256914"/>
                  </a:lnTo>
                  <a:close/>
                  <a:moveTo>
                    <a:pt x="91855" y="1229095"/>
                  </a:moveTo>
                  <a:lnTo>
                    <a:pt x="91855" y="1247383"/>
                  </a:lnTo>
                  <a:lnTo>
                    <a:pt x="274735" y="1247383"/>
                  </a:lnTo>
                  <a:lnTo>
                    <a:pt x="274735" y="1229095"/>
                  </a:lnTo>
                  <a:close/>
                  <a:moveTo>
                    <a:pt x="550507" y="1139433"/>
                  </a:moveTo>
                  <a:lnTo>
                    <a:pt x="550507" y="1176009"/>
                  </a:lnTo>
                  <a:lnTo>
                    <a:pt x="596469" y="1176009"/>
                  </a:lnTo>
                  <a:lnTo>
                    <a:pt x="596469" y="1139433"/>
                  </a:lnTo>
                  <a:close/>
                  <a:moveTo>
                    <a:pt x="474065" y="1139433"/>
                  </a:moveTo>
                  <a:lnTo>
                    <a:pt x="474065" y="1176009"/>
                  </a:lnTo>
                  <a:lnTo>
                    <a:pt x="520027" y="1176009"/>
                  </a:lnTo>
                  <a:lnTo>
                    <a:pt x="520027" y="1139433"/>
                  </a:lnTo>
                  <a:close/>
                  <a:moveTo>
                    <a:pt x="397623" y="1139433"/>
                  </a:moveTo>
                  <a:lnTo>
                    <a:pt x="397623" y="1176009"/>
                  </a:lnTo>
                  <a:lnTo>
                    <a:pt x="443585" y="1176009"/>
                  </a:lnTo>
                  <a:lnTo>
                    <a:pt x="443585" y="1139433"/>
                  </a:lnTo>
                  <a:close/>
                  <a:moveTo>
                    <a:pt x="321181" y="1139433"/>
                  </a:moveTo>
                  <a:lnTo>
                    <a:pt x="321181" y="1176009"/>
                  </a:lnTo>
                  <a:lnTo>
                    <a:pt x="367143" y="1176009"/>
                  </a:lnTo>
                  <a:lnTo>
                    <a:pt x="367143" y="1139433"/>
                  </a:lnTo>
                  <a:close/>
                  <a:moveTo>
                    <a:pt x="244739" y="1139433"/>
                  </a:moveTo>
                  <a:lnTo>
                    <a:pt x="244739" y="1176009"/>
                  </a:lnTo>
                  <a:lnTo>
                    <a:pt x="290701" y="1176009"/>
                  </a:lnTo>
                  <a:lnTo>
                    <a:pt x="290701" y="1139433"/>
                  </a:lnTo>
                  <a:close/>
                  <a:moveTo>
                    <a:pt x="168297" y="1139433"/>
                  </a:moveTo>
                  <a:lnTo>
                    <a:pt x="168297" y="1176009"/>
                  </a:lnTo>
                  <a:lnTo>
                    <a:pt x="214259" y="1176009"/>
                  </a:lnTo>
                  <a:lnTo>
                    <a:pt x="214259" y="1139433"/>
                  </a:lnTo>
                  <a:close/>
                  <a:moveTo>
                    <a:pt x="91855" y="1139433"/>
                  </a:moveTo>
                  <a:lnTo>
                    <a:pt x="91855" y="1176009"/>
                  </a:lnTo>
                  <a:lnTo>
                    <a:pt x="137817" y="1176009"/>
                  </a:lnTo>
                  <a:lnTo>
                    <a:pt x="137817" y="1139433"/>
                  </a:lnTo>
                  <a:close/>
                  <a:moveTo>
                    <a:pt x="550507" y="1066462"/>
                  </a:moveTo>
                  <a:lnTo>
                    <a:pt x="550507" y="1103038"/>
                  </a:lnTo>
                  <a:lnTo>
                    <a:pt x="596469" y="1103038"/>
                  </a:lnTo>
                  <a:lnTo>
                    <a:pt x="596469" y="1066462"/>
                  </a:lnTo>
                  <a:close/>
                  <a:moveTo>
                    <a:pt x="474065" y="1066462"/>
                  </a:moveTo>
                  <a:lnTo>
                    <a:pt x="474065" y="1103038"/>
                  </a:lnTo>
                  <a:lnTo>
                    <a:pt x="520027" y="1103038"/>
                  </a:lnTo>
                  <a:lnTo>
                    <a:pt x="520027" y="1066462"/>
                  </a:lnTo>
                  <a:close/>
                  <a:moveTo>
                    <a:pt x="397623" y="1066462"/>
                  </a:moveTo>
                  <a:lnTo>
                    <a:pt x="397623" y="1103038"/>
                  </a:lnTo>
                  <a:lnTo>
                    <a:pt x="443585" y="1103038"/>
                  </a:lnTo>
                  <a:lnTo>
                    <a:pt x="443585" y="1066462"/>
                  </a:lnTo>
                  <a:close/>
                  <a:moveTo>
                    <a:pt x="321181" y="1066462"/>
                  </a:moveTo>
                  <a:lnTo>
                    <a:pt x="321181" y="1103038"/>
                  </a:lnTo>
                  <a:lnTo>
                    <a:pt x="367143" y="1103038"/>
                  </a:lnTo>
                  <a:lnTo>
                    <a:pt x="367143" y="1066462"/>
                  </a:lnTo>
                  <a:close/>
                  <a:moveTo>
                    <a:pt x="244739" y="1066462"/>
                  </a:moveTo>
                  <a:lnTo>
                    <a:pt x="244739" y="1103038"/>
                  </a:lnTo>
                  <a:lnTo>
                    <a:pt x="290701" y="1103038"/>
                  </a:lnTo>
                  <a:lnTo>
                    <a:pt x="290701" y="1066462"/>
                  </a:lnTo>
                  <a:close/>
                  <a:moveTo>
                    <a:pt x="168297" y="1066462"/>
                  </a:moveTo>
                  <a:lnTo>
                    <a:pt x="168297" y="1103038"/>
                  </a:lnTo>
                  <a:lnTo>
                    <a:pt x="214259" y="1103038"/>
                  </a:lnTo>
                  <a:lnTo>
                    <a:pt x="214259" y="1066462"/>
                  </a:lnTo>
                  <a:close/>
                  <a:moveTo>
                    <a:pt x="91855" y="1066462"/>
                  </a:moveTo>
                  <a:lnTo>
                    <a:pt x="91855" y="1103038"/>
                  </a:lnTo>
                  <a:lnTo>
                    <a:pt x="137817" y="1103038"/>
                  </a:lnTo>
                  <a:lnTo>
                    <a:pt x="137817" y="1066462"/>
                  </a:lnTo>
                  <a:close/>
                  <a:moveTo>
                    <a:pt x="406719" y="768369"/>
                  </a:moveTo>
                  <a:cubicBezTo>
                    <a:pt x="397376" y="768369"/>
                    <a:pt x="392429" y="770567"/>
                    <a:pt x="392429" y="781560"/>
                  </a:cubicBezTo>
                  <a:cubicBezTo>
                    <a:pt x="392979" y="834873"/>
                    <a:pt x="392979" y="888736"/>
                    <a:pt x="391879" y="942049"/>
                  </a:cubicBezTo>
                  <a:cubicBezTo>
                    <a:pt x="391879" y="951942"/>
                    <a:pt x="395177" y="956339"/>
                    <a:pt x="405620" y="956339"/>
                  </a:cubicBezTo>
                  <a:cubicBezTo>
                    <a:pt x="416063" y="956339"/>
                    <a:pt x="419360" y="952492"/>
                    <a:pt x="419360" y="942049"/>
                  </a:cubicBezTo>
                  <a:cubicBezTo>
                    <a:pt x="418811" y="915667"/>
                    <a:pt x="419360" y="889835"/>
                    <a:pt x="419360" y="863453"/>
                  </a:cubicBezTo>
                  <a:cubicBezTo>
                    <a:pt x="419360" y="836522"/>
                    <a:pt x="418811" y="809041"/>
                    <a:pt x="419360" y="782110"/>
                  </a:cubicBezTo>
                  <a:cubicBezTo>
                    <a:pt x="419360" y="772766"/>
                    <a:pt x="417162" y="768369"/>
                    <a:pt x="406719" y="768369"/>
                  </a:cubicBezTo>
                  <a:close/>
                  <a:moveTo>
                    <a:pt x="555116" y="723300"/>
                  </a:moveTo>
                  <a:cubicBezTo>
                    <a:pt x="546872" y="723300"/>
                    <a:pt x="544674" y="727697"/>
                    <a:pt x="544674" y="734842"/>
                  </a:cubicBezTo>
                  <a:cubicBezTo>
                    <a:pt x="544674" y="804644"/>
                    <a:pt x="544674" y="874446"/>
                    <a:pt x="545223" y="944797"/>
                  </a:cubicBezTo>
                  <a:cubicBezTo>
                    <a:pt x="544674" y="953041"/>
                    <a:pt x="548521" y="956339"/>
                    <a:pt x="556765" y="956339"/>
                  </a:cubicBezTo>
                  <a:cubicBezTo>
                    <a:pt x="571056" y="955789"/>
                    <a:pt x="585895" y="955789"/>
                    <a:pt x="600185" y="956339"/>
                  </a:cubicBezTo>
                  <a:cubicBezTo>
                    <a:pt x="611177" y="956889"/>
                    <a:pt x="615025" y="952492"/>
                    <a:pt x="615025" y="941499"/>
                  </a:cubicBezTo>
                  <a:cubicBezTo>
                    <a:pt x="614475" y="916217"/>
                    <a:pt x="615025" y="891484"/>
                    <a:pt x="615025" y="866751"/>
                  </a:cubicBezTo>
                  <a:cubicBezTo>
                    <a:pt x="615025" y="861255"/>
                    <a:pt x="613926" y="853010"/>
                    <a:pt x="621071" y="853010"/>
                  </a:cubicBezTo>
                  <a:cubicBezTo>
                    <a:pt x="640857" y="853010"/>
                    <a:pt x="637010" y="839270"/>
                    <a:pt x="637559" y="827728"/>
                  </a:cubicBezTo>
                  <a:cubicBezTo>
                    <a:pt x="637559" y="818934"/>
                    <a:pt x="633712" y="816735"/>
                    <a:pt x="625468" y="816735"/>
                  </a:cubicBezTo>
                  <a:cubicBezTo>
                    <a:pt x="612277" y="816735"/>
                    <a:pt x="599086" y="816186"/>
                    <a:pt x="585895" y="816735"/>
                  </a:cubicBezTo>
                  <a:cubicBezTo>
                    <a:pt x="572704" y="817285"/>
                    <a:pt x="567208" y="811239"/>
                    <a:pt x="567208" y="798598"/>
                  </a:cubicBezTo>
                  <a:cubicBezTo>
                    <a:pt x="567208" y="788705"/>
                    <a:pt x="567208" y="778262"/>
                    <a:pt x="567208" y="767819"/>
                  </a:cubicBezTo>
                  <a:cubicBezTo>
                    <a:pt x="566659" y="767819"/>
                    <a:pt x="566659" y="767819"/>
                    <a:pt x="566659" y="767819"/>
                  </a:cubicBezTo>
                  <a:cubicBezTo>
                    <a:pt x="566659" y="756827"/>
                    <a:pt x="566659" y="746384"/>
                    <a:pt x="566659" y="735392"/>
                  </a:cubicBezTo>
                  <a:cubicBezTo>
                    <a:pt x="566659" y="727148"/>
                    <a:pt x="563910" y="723300"/>
                    <a:pt x="555116" y="723300"/>
                  </a:cubicBezTo>
                  <a:close/>
                  <a:moveTo>
                    <a:pt x="509498" y="565559"/>
                  </a:moveTo>
                  <a:cubicBezTo>
                    <a:pt x="503452" y="565559"/>
                    <a:pt x="495208" y="563910"/>
                    <a:pt x="495208" y="572704"/>
                  </a:cubicBezTo>
                  <a:cubicBezTo>
                    <a:pt x="495208" y="582597"/>
                    <a:pt x="488063" y="595239"/>
                    <a:pt x="502353" y="601284"/>
                  </a:cubicBezTo>
                  <a:cubicBezTo>
                    <a:pt x="534781" y="615025"/>
                    <a:pt x="546322" y="640857"/>
                    <a:pt x="545223" y="674384"/>
                  </a:cubicBezTo>
                  <a:cubicBezTo>
                    <a:pt x="544674" y="705712"/>
                    <a:pt x="543025" y="702964"/>
                    <a:pt x="571605" y="702964"/>
                  </a:cubicBezTo>
                  <a:cubicBezTo>
                    <a:pt x="574353" y="702964"/>
                    <a:pt x="576552" y="702964"/>
                    <a:pt x="578750" y="703514"/>
                  </a:cubicBezTo>
                  <a:cubicBezTo>
                    <a:pt x="584796" y="704613"/>
                    <a:pt x="589193" y="706262"/>
                    <a:pt x="588643" y="715056"/>
                  </a:cubicBezTo>
                  <a:cubicBezTo>
                    <a:pt x="586994" y="732644"/>
                    <a:pt x="588093" y="749682"/>
                    <a:pt x="588093" y="767270"/>
                  </a:cubicBezTo>
                  <a:cubicBezTo>
                    <a:pt x="588093" y="793651"/>
                    <a:pt x="588093" y="793651"/>
                    <a:pt x="613376" y="794751"/>
                  </a:cubicBezTo>
                  <a:cubicBezTo>
                    <a:pt x="615025" y="794751"/>
                    <a:pt x="616124" y="795300"/>
                    <a:pt x="617773" y="795300"/>
                  </a:cubicBezTo>
                  <a:cubicBezTo>
                    <a:pt x="627117" y="795850"/>
                    <a:pt x="637010" y="799148"/>
                    <a:pt x="637559" y="783758"/>
                  </a:cubicBezTo>
                  <a:cubicBezTo>
                    <a:pt x="638658" y="756827"/>
                    <a:pt x="638658" y="755178"/>
                    <a:pt x="620521" y="754629"/>
                  </a:cubicBezTo>
                  <a:cubicBezTo>
                    <a:pt x="602384" y="753529"/>
                    <a:pt x="597987" y="749682"/>
                    <a:pt x="597987" y="731545"/>
                  </a:cubicBezTo>
                  <a:cubicBezTo>
                    <a:pt x="597987" y="706262"/>
                    <a:pt x="597987" y="681529"/>
                    <a:pt x="597987" y="656796"/>
                  </a:cubicBezTo>
                  <a:cubicBezTo>
                    <a:pt x="597437" y="656796"/>
                    <a:pt x="597437" y="656796"/>
                    <a:pt x="597437" y="656796"/>
                  </a:cubicBezTo>
                  <a:cubicBezTo>
                    <a:pt x="597437" y="631514"/>
                    <a:pt x="596887" y="606231"/>
                    <a:pt x="597437" y="580949"/>
                  </a:cubicBezTo>
                  <a:cubicBezTo>
                    <a:pt x="597987" y="569956"/>
                    <a:pt x="594689" y="565009"/>
                    <a:pt x="582597" y="565559"/>
                  </a:cubicBezTo>
                  <a:cubicBezTo>
                    <a:pt x="558414" y="566109"/>
                    <a:pt x="533681" y="565559"/>
                    <a:pt x="509498" y="565559"/>
                  </a:cubicBezTo>
                  <a:close/>
                  <a:moveTo>
                    <a:pt x="1099240" y="0"/>
                  </a:moveTo>
                  <a:lnTo>
                    <a:pt x="1179484" y="0"/>
                  </a:lnTo>
                  <a:lnTo>
                    <a:pt x="1216309" y="756827"/>
                  </a:lnTo>
                  <a:lnTo>
                    <a:pt x="1303698" y="758476"/>
                  </a:lnTo>
                  <a:lnTo>
                    <a:pt x="1301500" y="1355913"/>
                  </a:lnTo>
                  <a:lnTo>
                    <a:pt x="0" y="1355913"/>
                  </a:lnTo>
                  <a:lnTo>
                    <a:pt x="2199" y="951942"/>
                  </a:lnTo>
                  <a:lnTo>
                    <a:pt x="149497" y="867850"/>
                  </a:lnTo>
                  <a:lnTo>
                    <a:pt x="190719" y="943698"/>
                  </a:lnTo>
                  <a:lnTo>
                    <a:pt x="325925" y="867300"/>
                  </a:lnTo>
                  <a:lnTo>
                    <a:pt x="364398" y="938751"/>
                  </a:lnTo>
                  <a:cubicBezTo>
                    <a:pt x="364398" y="881591"/>
                    <a:pt x="365498" y="824430"/>
                    <a:pt x="366047" y="767270"/>
                  </a:cubicBezTo>
                  <a:cubicBezTo>
                    <a:pt x="366047" y="743636"/>
                    <a:pt x="367696" y="741987"/>
                    <a:pt x="391879" y="741987"/>
                  </a:cubicBezTo>
                  <a:cubicBezTo>
                    <a:pt x="423208" y="741987"/>
                    <a:pt x="419910" y="745835"/>
                    <a:pt x="419910" y="714506"/>
                  </a:cubicBezTo>
                  <a:cubicBezTo>
                    <a:pt x="419910" y="696918"/>
                    <a:pt x="419910" y="678781"/>
                    <a:pt x="419910" y="661193"/>
                  </a:cubicBezTo>
                  <a:cubicBezTo>
                    <a:pt x="420460" y="635911"/>
                    <a:pt x="431452" y="616674"/>
                    <a:pt x="454536" y="606231"/>
                  </a:cubicBezTo>
                  <a:cubicBezTo>
                    <a:pt x="464979" y="601834"/>
                    <a:pt x="468826" y="595788"/>
                    <a:pt x="467727" y="584796"/>
                  </a:cubicBezTo>
                  <a:cubicBezTo>
                    <a:pt x="466628" y="574903"/>
                    <a:pt x="467177" y="565009"/>
                    <a:pt x="467177" y="555116"/>
                  </a:cubicBezTo>
                  <a:cubicBezTo>
                    <a:pt x="466628" y="544674"/>
                    <a:pt x="471574" y="539178"/>
                    <a:pt x="482017" y="539178"/>
                  </a:cubicBezTo>
                  <a:cubicBezTo>
                    <a:pt x="523788" y="539178"/>
                    <a:pt x="565559" y="539178"/>
                    <a:pt x="607330" y="539178"/>
                  </a:cubicBezTo>
                  <a:cubicBezTo>
                    <a:pt x="620521" y="539178"/>
                    <a:pt x="624368" y="546872"/>
                    <a:pt x="624368" y="558414"/>
                  </a:cubicBezTo>
                  <a:cubicBezTo>
                    <a:pt x="623819" y="596887"/>
                    <a:pt x="623819" y="635361"/>
                    <a:pt x="624368" y="673834"/>
                  </a:cubicBezTo>
                  <a:cubicBezTo>
                    <a:pt x="624368" y="688124"/>
                    <a:pt x="625468" y="702964"/>
                    <a:pt x="626017" y="717254"/>
                  </a:cubicBezTo>
                  <a:cubicBezTo>
                    <a:pt x="626017" y="721651"/>
                    <a:pt x="626017" y="727148"/>
                    <a:pt x="632063" y="726598"/>
                  </a:cubicBezTo>
                  <a:cubicBezTo>
                    <a:pt x="637559" y="726048"/>
                    <a:pt x="637010" y="721651"/>
                    <a:pt x="637010" y="717804"/>
                  </a:cubicBezTo>
                  <a:cubicBezTo>
                    <a:pt x="637010" y="708461"/>
                    <a:pt x="637559" y="699667"/>
                    <a:pt x="637010" y="690873"/>
                  </a:cubicBezTo>
                  <a:cubicBezTo>
                    <a:pt x="636460" y="679330"/>
                    <a:pt x="641407" y="672735"/>
                    <a:pt x="653498" y="674384"/>
                  </a:cubicBezTo>
                  <a:cubicBezTo>
                    <a:pt x="665590" y="676033"/>
                    <a:pt x="671086" y="672186"/>
                    <a:pt x="671086" y="658445"/>
                  </a:cubicBezTo>
                  <a:cubicBezTo>
                    <a:pt x="671086" y="639208"/>
                    <a:pt x="680430" y="623819"/>
                    <a:pt x="695819" y="611727"/>
                  </a:cubicBezTo>
                  <a:cubicBezTo>
                    <a:pt x="702414" y="606231"/>
                    <a:pt x="710109" y="602933"/>
                    <a:pt x="715056" y="594140"/>
                  </a:cubicBezTo>
                  <a:cubicBezTo>
                    <a:pt x="720002" y="585346"/>
                    <a:pt x="748582" y="588643"/>
                    <a:pt x="753529" y="597987"/>
                  </a:cubicBezTo>
                  <a:cubicBezTo>
                    <a:pt x="755728" y="601834"/>
                    <a:pt x="758476" y="604033"/>
                    <a:pt x="762323" y="606231"/>
                  </a:cubicBezTo>
                  <a:cubicBezTo>
                    <a:pt x="785407" y="619422"/>
                    <a:pt x="795850" y="639758"/>
                    <a:pt x="795850" y="665590"/>
                  </a:cubicBezTo>
                  <a:cubicBezTo>
                    <a:pt x="795850" y="698567"/>
                    <a:pt x="795850" y="732094"/>
                    <a:pt x="795850" y="765071"/>
                  </a:cubicBezTo>
                  <a:lnTo>
                    <a:pt x="862903" y="761773"/>
                  </a:lnTo>
                  <a:lnTo>
                    <a:pt x="898079" y="155543"/>
                  </a:lnTo>
                  <a:lnTo>
                    <a:pt x="979973" y="155543"/>
                  </a:lnTo>
                  <a:lnTo>
                    <a:pt x="1016797" y="759026"/>
                  </a:lnTo>
                  <a:lnTo>
                    <a:pt x="1063515" y="757376"/>
                  </a:lnTo>
                  <a:close/>
                </a:path>
              </a:pathLst>
            </a:custGeom>
            <a:solidFill>
              <a:schemeClr val="accent2"/>
            </a:solidFill>
            <a:ln w="9525" cap="flat">
              <a:noFill/>
              <a:prstDash val="solid"/>
              <a:miter/>
            </a:ln>
          </p:spPr>
          <p:txBody>
            <a:bodyPr wrap="square" rtlCol="0" anchor="ctr">
              <a:noAutofit/>
            </a:bodyPr>
            <a:lstStyle/>
            <a:p>
              <a:endParaRPr lang="en-US"/>
            </a:p>
          </p:txBody>
        </p:sp>
      </p:grpSp>
      <p:pic>
        <p:nvPicPr>
          <p:cNvPr id="30" name="Picture 29" descr="Khu công nghiệp là gì? Các loại hình khu công nghiệp">
            <a:extLst>
              <a:ext uri="{FF2B5EF4-FFF2-40B4-BE49-F238E27FC236}">
                <a16:creationId xmlns="" xmlns:a16="http://schemas.microsoft.com/office/drawing/2014/main" id="{9141F7FA-8D21-947C-9F0D-C9545AE4061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2827" y="405013"/>
            <a:ext cx="6804477" cy="3821848"/>
          </a:xfrm>
          <a:custGeom>
            <a:avLst/>
            <a:gdLst>
              <a:gd name="connsiteX0" fmla="*/ 0 w 5715000"/>
              <a:gd name="connsiteY0" fmla="*/ 0 h 3209925"/>
              <a:gd name="connsiteX1" fmla="*/ 5715000 w 5715000"/>
              <a:gd name="connsiteY1" fmla="*/ 0 h 3209925"/>
              <a:gd name="connsiteX2" fmla="*/ 5715000 w 5715000"/>
              <a:gd name="connsiteY2" fmla="*/ 34512 h 3209925"/>
              <a:gd name="connsiteX3" fmla="*/ 35297 w 5715000"/>
              <a:gd name="connsiteY3" fmla="*/ 3209925 h 3209925"/>
              <a:gd name="connsiteX4" fmla="*/ 0 w 5715000"/>
              <a:gd name="connsiteY4" fmla="*/ 3209925 h 3209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00" h="3209925">
                <a:moveTo>
                  <a:pt x="0" y="0"/>
                </a:moveTo>
                <a:lnTo>
                  <a:pt x="5715000" y="0"/>
                </a:lnTo>
                <a:lnTo>
                  <a:pt x="5715000" y="34512"/>
                </a:lnTo>
                <a:lnTo>
                  <a:pt x="35297" y="3209925"/>
                </a:lnTo>
                <a:lnTo>
                  <a:pt x="0" y="3209925"/>
                </a:lnTo>
                <a:close/>
              </a:path>
            </a:pathLst>
          </a:custGeom>
          <a:noFill/>
          <a:ln w="76200">
            <a:solidFill>
              <a:schemeClr val="bg1"/>
            </a:solid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1891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Rectangle 64"/>
          <p:cNvSpPr/>
          <p:nvPr/>
        </p:nvSpPr>
        <p:spPr>
          <a:xfrm>
            <a:off x="362857" y="551543"/>
            <a:ext cx="5350278" cy="1549077"/>
          </a:xfrm>
          <a:prstGeom prst="rect">
            <a:avLst/>
          </a:prstGeom>
          <a:noFill/>
          <a:ln>
            <a:solidFill>
              <a:srgbClr val="1D9A7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601049" y="2100620"/>
            <a:ext cx="5669771" cy="3596952"/>
          </a:xfrm>
          <a:prstGeom prst="rect">
            <a:avLst/>
          </a:prstGeom>
        </p:spPr>
      </p:pic>
      <p:grpSp>
        <p:nvGrpSpPr>
          <p:cNvPr id="22" name="vong quay"/>
          <p:cNvGrpSpPr/>
          <p:nvPr/>
        </p:nvGrpSpPr>
        <p:grpSpPr>
          <a:xfrm>
            <a:off x="5825983" y="36053"/>
            <a:ext cx="5042125" cy="5036855"/>
            <a:chOff x="5425622" y="292790"/>
            <a:chExt cx="5834378" cy="5828280"/>
          </a:xfrm>
        </p:grpSpPr>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Thêm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0" name="TextBox 9"/>
            <p:cNvSpPr txBox="1"/>
            <p:nvPr/>
          </p:nvSpPr>
          <p:spPr>
            <a:xfrm rot="12232592">
              <a:off x="5742637" y="1899963"/>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Hát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1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bài</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X 2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7" name="TextBox 16"/>
            <p:cNvSpPr txBox="1"/>
            <p:nvPr/>
          </p:nvSpPr>
          <p:spPr>
            <a:xfrm rot="9501114">
              <a:off x="5697321" y="3239756"/>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Thưởng</a:t>
              </a:r>
              <a:r>
                <a:rPr kumimoji="0" lang="en-GB"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rPr>
                <a:t> 20 </a:t>
              </a: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điểm</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white"/>
                  </a:solidFill>
                  <a:effectLst/>
                  <a:uLnTx/>
                  <a:uFillTx/>
                  <a:ea typeface="Tahoma" panose="020B0604030504040204" pitchFamily="34" charset="0"/>
                  <a:cs typeface="Tahoma" panose="020B0604030504040204" pitchFamily="34" charset="0"/>
                </a:rPr>
                <a:t>Nhân</a:t>
              </a:r>
              <a:r>
                <a:rPr kumimoji="0" lang="en-GB" sz="3200" b="1" i="0" u="none" strike="noStrike" kern="1200" cap="none" spc="0" normalizeH="0" noProof="0" dirty="0">
                  <a:ln>
                    <a:noFill/>
                  </a:ln>
                  <a:solidFill>
                    <a:prstClr val="white"/>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white"/>
                  </a:solidFill>
                  <a:effectLst/>
                  <a:uLnTx/>
                  <a:uFillTx/>
                  <a:ea typeface="Tahoma" panose="020B0604030504040204" pitchFamily="34" charset="0"/>
                  <a:cs typeface="Tahoma" panose="020B0604030504040204" pitchFamily="34" charset="0"/>
                </a:rPr>
                <a:t>đôi</a:t>
              </a:r>
              <a:endParaRPr kumimoji="0" lang="vi-VN" sz="3200" b="1" i="0" u="none" strike="noStrike" kern="1200" cap="none" spc="0" normalizeH="0" baseline="0" noProof="0" dirty="0">
                <a:ln>
                  <a:noFill/>
                </a:ln>
                <a:solidFill>
                  <a:prstClr val="white"/>
                </a:solidFill>
                <a:effectLst/>
                <a:uLnTx/>
                <a:uFillTx/>
                <a:ea typeface="Tahoma" panose="020B0604030504040204" pitchFamily="34" charset="0"/>
                <a:cs typeface="Tahoma" panose="020B0604030504040204" pitchFamily="34" charset="0"/>
              </a:endParaRPr>
            </a:p>
          </p:txBody>
        </p:sp>
        <p:sp>
          <p:nvSpPr>
            <p:cNvPr id="20" name="TextBox 19"/>
            <p:cNvSpPr txBox="1"/>
            <p:nvPr/>
          </p:nvSpPr>
          <p:spPr>
            <a:xfrm rot="3829829">
              <a:off x="8019634" y="4215327"/>
              <a:ext cx="2025648" cy="12464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prstClr val="black"/>
                  </a:solidFill>
                  <a:effectLst/>
                  <a:uLnTx/>
                  <a:uFillTx/>
                  <a:ea typeface="Tahoma" panose="020B0604030504040204" pitchFamily="34" charset="0"/>
                  <a:cs typeface="Tahoma" panose="020B0604030504040204" pitchFamily="34" charset="0"/>
                </a:rPr>
                <a:t>Phần</a:t>
              </a:r>
              <a:r>
                <a:rPr kumimoji="0" lang="en-GB" sz="3200" b="1" i="0" u="none" strike="noStrike" kern="1200" cap="none" spc="0" normalizeH="0" noProof="0" dirty="0">
                  <a:ln>
                    <a:noFill/>
                  </a:ln>
                  <a:solidFill>
                    <a:prstClr val="black"/>
                  </a:solidFill>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solidFill>
                    <a:prstClr val="black"/>
                  </a:solidFill>
                  <a:effectLst/>
                  <a:uLnTx/>
                  <a:uFillTx/>
                  <a:ea typeface="Tahoma" panose="020B0604030504040204" pitchFamily="34" charset="0"/>
                  <a:cs typeface="Tahoma" panose="020B0604030504040204" pitchFamily="34" charset="0"/>
                </a:rPr>
                <a:t>thưởng</a:t>
              </a:r>
              <a:endParaRPr kumimoji="0" lang="vi-VN" sz="3200" b="1" i="0" u="none" strike="noStrike" kern="1200" cap="none" spc="0" normalizeH="0" baseline="0" noProof="0" dirty="0">
                <a:ln>
                  <a:noFill/>
                </a:ln>
                <a:solidFill>
                  <a:prstClr val="black"/>
                </a:solidFill>
                <a:effectLst/>
                <a:uLnTx/>
                <a:uFillTx/>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effectLst/>
                  <a:uLnTx/>
                  <a:uFillTx/>
                  <a:ea typeface="Tahoma" panose="020B0604030504040204" pitchFamily="34" charset="0"/>
                  <a:cs typeface="Tahoma" panose="020B0604030504040204" pitchFamily="34" charset="0"/>
                </a:rPr>
                <a:t>Mất</a:t>
              </a:r>
              <a:r>
                <a:rPr kumimoji="0" lang="en-GB" sz="3200" b="1" i="0" u="none" strike="noStrike" kern="1200" cap="none" spc="0" normalizeH="0" noProof="0" dirty="0">
                  <a:ln>
                    <a:noFill/>
                  </a:ln>
                  <a:effectLst/>
                  <a:uLnTx/>
                  <a:uFillTx/>
                  <a:ea typeface="Tahoma" panose="020B0604030504040204" pitchFamily="34" charset="0"/>
                  <a:cs typeface="Tahoma" panose="020B0604030504040204" pitchFamily="34" charset="0"/>
                </a:rPr>
                <a:t> </a:t>
              </a:r>
              <a:r>
                <a:rPr kumimoji="0" lang="en-GB" sz="3200" b="1" i="0" u="none" strike="noStrike" kern="1200" cap="none" spc="0" normalizeH="0" noProof="0" dirty="0" err="1">
                  <a:ln>
                    <a:noFill/>
                  </a:ln>
                  <a:effectLst/>
                  <a:uLnTx/>
                  <a:uFillTx/>
                  <a:ea typeface="Tahoma" panose="020B0604030504040204" pitchFamily="34" charset="0"/>
                  <a:cs typeface="Tahoma" panose="020B0604030504040204" pitchFamily="34" charset="0"/>
                </a:rPr>
                <a:t>lượt</a:t>
              </a:r>
              <a:endParaRPr kumimoji="0" lang="vi-VN" sz="3200" b="1" i="0" u="none" strike="noStrike" kern="1200" cap="none" spc="0" normalizeH="0" baseline="0" noProof="0" dirty="0">
                <a:ln>
                  <a:noFill/>
                </a:ln>
                <a:effectLst/>
                <a:uLnTx/>
                <a:uFillTx/>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5" name="quay dung"/>
          <p:cNvSpPr/>
          <p:nvPr/>
        </p:nvSpPr>
        <p:spPr>
          <a:xfrm>
            <a:off x="9287691" y="5878286"/>
            <a:ext cx="2704012" cy="849085"/>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846538"/>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846538"/>
            <a:ext cx="1337688" cy="1337688"/>
          </a:xfrm>
          <a:prstGeom prst="roundRect">
            <a:avLst>
              <a:gd name="adj" fmla="val 49218"/>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4527522"/>
            <a:ext cx="1337688" cy="1337688"/>
          </a:xfrm>
          <a:prstGeom prst="roundRect">
            <a:avLst>
              <a:gd name="adj" fmla="val 50000"/>
            </a:avLst>
          </a:prstGeom>
          <a:solidFill>
            <a:schemeClr val="accent6">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1568759" y="114748"/>
            <a:ext cx="2975495"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LUYỆN</a:t>
            </a:r>
            <a:r>
              <a:rPr kumimoji="0" lang="en-US" sz="4800" b="1" i="0" u="none" strike="noStrike" kern="1200" cap="none" spc="0" normalizeH="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rPr>
              <a:t> TẬP </a:t>
            </a:r>
            <a:endPar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mj-lt"/>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19150" y="680278"/>
            <a:ext cx="495300" cy="438150"/>
          </a:xfrm>
          <a:prstGeom prst="rect">
            <a:avLst/>
          </a:prstGeom>
        </p:spPr>
      </p:pic>
      <p:pic>
        <p:nvPicPr>
          <p:cNvPr id="2" name="Picture 1"/>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646194" y="1954890"/>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1136188"/>
            <a:ext cx="609600" cy="609600"/>
          </a:xfrm>
          <a:prstGeom prst="rect">
            <a:avLst/>
          </a:prstGeom>
        </p:spPr>
      </p:pic>
      <p:sp>
        <p:nvSpPr>
          <p:cNvPr id="31" name="Isosceles Triangle 3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2" name="Isosceles Triangle 3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3" name="Isosceles Triangle 3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34" name="Isosceles Triangle 3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2" name="Isosceles Triangle 4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3" name="Isosceles Triangle 4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8" name="Isosceles Triangle 4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49" name="Isosceles Triangle 4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0" name="Isosceles Triangle 4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1" name="Isosceles Triangle 5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2" name="Isosceles Triangle 51"/>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3" name="Isosceles Triangle 52"/>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4" name="Isosceles Triangle 53"/>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5" name="Isosceles Triangle 54"/>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6" name="Isosceles Triangle 55"/>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7" name="Isosceles Triangle 56"/>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8" name="Isosceles Triangle 57"/>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59" name="Isosceles Triangle 58"/>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0" name="Isosceles Triangle 59"/>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1" name="Isosceles Triangle 60"/>
          <p:cNvSpPr/>
          <p:nvPr/>
        </p:nvSpPr>
        <p:spPr>
          <a:xfrm rot="16200000">
            <a:off x="10840537" y="1888191"/>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24" name="Heart 23">
            <a:hlinkClick r:id="rId15" action="ppaction://hlinksldjump"/>
          </p:cNvPr>
          <p:cNvSpPr/>
          <p:nvPr/>
        </p:nvSpPr>
        <p:spPr>
          <a:xfrm rot="5400000">
            <a:off x="11351621" y="2143994"/>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ea typeface="+mn-ea"/>
              <a:cs typeface="+mn-cs"/>
            </a:endParaRPr>
          </a:p>
        </p:txBody>
      </p:sp>
      <p:sp>
        <p:nvSpPr>
          <p:cNvPr id="64" name="TextBox 63">
            <a:extLst>
              <a:ext uri="{FF2B5EF4-FFF2-40B4-BE49-F238E27FC236}">
                <a16:creationId xmlns="" xmlns:a16="http://schemas.microsoft.com/office/drawing/2014/main" id="{1058DDFC-2101-448C-A664-FE06250D5778}"/>
              </a:ext>
            </a:extLst>
          </p:cNvPr>
          <p:cNvSpPr txBox="1"/>
          <p:nvPr/>
        </p:nvSpPr>
        <p:spPr>
          <a:xfrm>
            <a:off x="429742" y="896208"/>
            <a:ext cx="5253528" cy="1200329"/>
          </a:xfrm>
          <a:prstGeom prst="rect">
            <a:avLst/>
          </a:prstGeom>
          <a:noFill/>
        </p:spPr>
        <p:txBody>
          <a:bodyPr wrap="square" rtlCol="0">
            <a:spAutoFit/>
          </a:bodyPr>
          <a:lstStyle/>
          <a:p>
            <a:pPr marL="342900" indent="-342900" algn="just">
              <a:buFont typeface="Wingdings" panose="05000000000000000000" pitchFamily="2" charset="2"/>
              <a:buChar char="ü"/>
            </a:pP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nhấn</a:t>
            </a:r>
            <a:r>
              <a:rPr lang="en-US" altLang="ko-KR" sz="2400" dirty="0">
                <a:cs typeface="Arial" pitchFamily="34" charset="0"/>
              </a:rPr>
              <a:t> </a:t>
            </a:r>
            <a:r>
              <a:rPr lang="en-US" altLang="ko-KR" sz="2400" dirty="0" err="1">
                <a:cs typeface="Arial" pitchFamily="34" charset="0"/>
              </a:rPr>
              <a:t>vòng</a:t>
            </a:r>
            <a:r>
              <a:rPr lang="en-US" altLang="ko-KR" sz="2400" dirty="0">
                <a:cs typeface="Arial" pitchFamily="34" charset="0"/>
              </a:rPr>
              <a:t> quay </a:t>
            </a:r>
            <a:r>
              <a:rPr lang="en-US" altLang="ko-KR" sz="2400" dirty="0" err="1">
                <a:cs typeface="Arial" pitchFamily="34" charset="0"/>
              </a:rPr>
              <a:t>để</a:t>
            </a:r>
            <a:r>
              <a:rPr lang="en-US" altLang="ko-KR" sz="2400" dirty="0">
                <a:cs typeface="Arial" pitchFamily="34" charset="0"/>
              </a:rPr>
              <a:t> </a:t>
            </a:r>
            <a:r>
              <a:rPr lang="en-US" altLang="ko-KR" sz="2400" dirty="0" err="1">
                <a:cs typeface="Arial" pitchFamily="34" charset="0"/>
              </a:rPr>
              <a:t>thử</a:t>
            </a:r>
            <a:r>
              <a:rPr lang="en-US" altLang="ko-KR" sz="2400" dirty="0">
                <a:cs typeface="Arial" pitchFamily="34" charset="0"/>
              </a:rPr>
              <a:t> </a:t>
            </a:r>
            <a:r>
              <a:rPr lang="en-US" altLang="ko-KR" sz="2400" dirty="0" err="1">
                <a:solidFill>
                  <a:srgbClr val="FF0000"/>
                </a:solidFill>
                <a:cs typeface="Arial" pitchFamily="34" charset="0"/>
              </a:rPr>
              <a:t>vân</a:t>
            </a:r>
            <a:r>
              <a:rPr lang="en-US" altLang="ko-KR" sz="2400" dirty="0">
                <a:solidFill>
                  <a:srgbClr val="FF0000"/>
                </a:solidFill>
                <a:cs typeface="Arial" pitchFamily="34" charset="0"/>
              </a:rPr>
              <a:t> may</a:t>
            </a:r>
            <a:r>
              <a:rPr lang="en-US" altLang="ko-KR" sz="2400" dirty="0">
                <a:cs typeface="Arial" pitchFamily="34" charset="0"/>
              </a:rPr>
              <a:t>.</a:t>
            </a:r>
          </a:p>
          <a:p>
            <a:pPr marL="342900" indent="-342900" algn="just">
              <a:buFont typeface="Wingdings" panose="05000000000000000000" pitchFamily="2" charset="2"/>
              <a:buChar char="ü"/>
            </a:pPr>
            <a:r>
              <a:rPr lang="en-US" altLang="ko-KR" sz="2400" dirty="0" err="1">
                <a:cs typeface="Arial" pitchFamily="34" charset="0"/>
              </a:rPr>
              <a:t>Sau</a:t>
            </a:r>
            <a:r>
              <a:rPr lang="en-US" altLang="ko-KR" sz="2400" dirty="0">
                <a:cs typeface="Arial" pitchFamily="34" charset="0"/>
              </a:rPr>
              <a:t> </a:t>
            </a:r>
            <a:r>
              <a:rPr lang="en-US" altLang="ko-KR" sz="2400" dirty="0" err="1">
                <a:cs typeface="Arial" pitchFamily="34" charset="0"/>
              </a:rPr>
              <a:t>đó</a:t>
            </a:r>
            <a:r>
              <a:rPr lang="en-US" altLang="ko-KR" sz="2400" dirty="0">
                <a:cs typeface="Arial" pitchFamily="34" charset="0"/>
              </a:rPr>
              <a:t> </a:t>
            </a:r>
            <a:r>
              <a:rPr lang="en-US" altLang="ko-KR" sz="2400" dirty="0" err="1">
                <a:cs typeface="Arial" pitchFamily="34" charset="0"/>
              </a:rPr>
              <a:t>chọn</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hỏi</a:t>
            </a:r>
            <a:r>
              <a:rPr lang="en-US" altLang="ko-KR" sz="2400" dirty="0">
                <a:cs typeface="Arial" pitchFamily="34" charset="0"/>
              </a:rPr>
              <a:t> cho </a:t>
            </a:r>
            <a:r>
              <a:rPr lang="en-US" altLang="ko-KR" sz="2400" dirty="0" err="1">
                <a:cs typeface="Arial" pitchFamily="34" charset="0"/>
              </a:rPr>
              <a:t>nhóm</a:t>
            </a:r>
            <a:r>
              <a:rPr lang="en-US" altLang="ko-KR" sz="2400" dirty="0">
                <a:cs typeface="Arial" pitchFamily="34" charset="0"/>
              </a:rPr>
              <a:t> </a:t>
            </a:r>
            <a:r>
              <a:rPr lang="en-US" altLang="ko-KR" sz="2400" dirty="0" err="1">
                <a:cs typeface="Arial" pitchFamily="34" charset="0"/>
              </a:rPr>
              <a:t>nhé</a:t>
            </a:r>
            <a:r>
              <a:rPr lang="en-US" altLang="ko-KR" sz="2400" dirty="0">
                <a:cs typeface="Arial" pitchFamily="34" charset="0"/>
              </a:rPr>
              <a:t>, </a:t>
            </a:r>
            <a:r>
              <a:rPr lang="en-US" altLang="ko-KR" sz="2400" dirty="0" err="1">
                <a:cs typeface="Arial" pitchFamily="34" charset="0"/>
              </a:rPr>
              <a:t>mỗi</a:t>
            </a:r>
            <a:r>
              <a:rPr lang="en-US" altLang="ko-KR" sz="2400" dirty="0">
                <a:cs typeface="Arial" pitchFamily="34" charset="0"/>
              </a:rPr>
              <a:t> </a:t>
            </a:r>
            <a:r>
              <a:rPr lang="en-US" altLang="ko-KR" sz="2400" dirty="0" err="1">
                <a:cs typeface="Arial" pitchFamily="34" charset="0"/>
              </a:rPr>
              <a:t>câu</a:t>
            </a:r>
            <a:r>
              <a:rPr lang="en-US" altLang="ko-KR" sz="2400" dirty="0">
                <a:cs typeface="Arial" pitchFamily="34" charset="0"/>
              </a:rPr>
              <a:t> </a:t>
            </a:r>
            <a:r>
              <a:rPr lang="en-US" altLang="ko-KR" sz="2400" dirty="0" err="1">
                <a:cs typeface="Arial" pitchFamily="34" charset="0"/>
              </a:rPr>
              <a:t>trả</a:t>
            </a:r>
            <a:r>
              <a:rPr lang="en-US" altLang="ko-KR" sz="2400" dirty="0">
                <a:cs typeface="Arial" pitchFamily="34" charset="0"/>
              </a:rPr>
              <a:t> </a:t>
            </a:r>
            <a:r>
              <a:rPr lang="en-US" altLang="ko-KR" sz="2400" dirty="0" err="1">
                <a:cs typeface="Arial" pitchFamily="34" charset="0"/>
              </a:rPr>
              <a:t>lời</a:t>
            </a:r>
            <a:r>
              <a:rPr lang="en-US" altLang="ko-KR" sz="2400" dirty="0">
                <a:cs typeface="Arial" pitchFamily="34" charset="0"/>
              </a:rPr>
              <a:t> </a:t>
            </a:r>
            <a:r>
              <a:rPr lang="en-US" altLang="ko-KR" sz="2400" dirty="0" err="1">
                <a:cs typeface="Arial" pitchFamily="34" charset="0"/>
              </a:rPr>
              <a:t>đúng</a:t>
            </a:r>
            <a:r>
              <a:rPr lang="en-US" altLang="ko-KR" sz="2400" dirty="0">
                <a:cs typeface="Arial" pitchFamily="34" charset="0"/>
              </a:rPr>
              <a:t> </a:t>
            </a:r>
            <a:r>
              <a:rPr lang="en-US" altLang="ko-KR" sz="2400" dirty="0" err="1">
                <a:cs typeface="Arial" pitchFamily="34" charset="0"/>
              </a:rPr>
              <a:t>được</a:t>
            </a:r>
            <a:r>
              <a:rPr lang="en-US" altLang="ko-KR" sz="2400" dirty="0">
                <a:cs typeface="Arial" pitchFamily="34" charset="0"/>
              </a:rPr>
              <a:t> 10 </a:t>
            </a:r>
            <a:r>
              <a:rPr lang="en-US" altLang="ko-KR" sz="2400" dirty="0" err="1">
                <a:cs typeface="Arial" pitchFamily="34" charset="0"/>
              </a:rPr>
              <a:t>điểm</a:t>
            </a:r>
            <a:r>
              <a:rPr lang="en-US" altLang="ko-KR" sz="2400" dirty="0">
                <a:cs typeface="Arial" pitchFamily="34" charset="0"/>
              </a:rPr>
              <a:t>. </a:t>
            </a:r>
          </a:p>
        </p:txBody>
      </p:sp>
    </p:spTree>
    <p:extLst>
      <p:ext uri="{BB962C8B-B14F-4D97-AF65-F5344CB8AC3E}">
        <p14:creationId xmlns:p14="http://schemas.microsoft.com/office/powerpoint/2010/main" val="867549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04167E-6 -4.81481E-6 L -1.04167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grpId="0" nodeType="clickEffect">
                                  <p:stCondLst>
                                    <p:cond delay="0"/>
                                  </p:stCondLst>
                                  <p:iterate type="lt">
                                    <p:tmPct val="10000"/>
                                  </p:iterate>
                                  <p:childTnLst>
                                    <p:set>
                                      <p:cBhvr>
                                        <p:cTn id="154" dur="1" fill="hold">
                                          <p:stCondLst>
                                            <p:cond delay="0"/>
                                          </p:stCondLst>
                                        </p:cTn>
                                        <p:tgtEl>
                                          <p:spTgt spid="64"/>
                                        </p:tgtEl>
                                        <p:attrNameLst>
                                          <p:attrName>style.visibility</p:attrName>
                                        </p:attrNameLst>
                                      </p:cBhvr>
                                      <p:to>
                                        <p:strVal val="visible"/>
                                      </p:to>
                                    </p:set>
                                    <p:animEffect transition="in" filter="wipe(down)">
                                      <p:cBhvr>
                                        <p:cTn id="155" dur="500"/>
                                        <p:tgtEl>
                                          <p:spTgt spid="64"/>
                                        </p:tgtEl>
                                      </p:cBhvr>
                                    </p:animEffect>
                                  </p:childTnLst>
                                </p:cTn>
                              </p:par>
                              <p:par>
                                <p:cTn id="156" presetID="22" presetClass="entr" presetSubtype="4" fill="hold" grpId="0" nodeType="withEffect">
                                  <p:stCondLst>
                                    <p:cond delay="0"/>
                                  </p:stCondLst>
                                  <p:iterate type="lt">
                                    <p:tmPct val="10000"/>
                                  </p:iterate>
                                  <p:childTnLst>
                                    <p:set>
                                      <p:cBhvr>
                                        <p:cTn id="157" dur="1" fill="hold">
                                          <p:stCondLst>
                                            <p:cond delay="0"/>
                                          </p:stCondLst>
                                        </p:cTn>
                                        <p:tgtEl>
                                          <p:spTgt spid="65"/>
                                        </p:tgtEl>
                                        <p:attrNameLst>
                                          <p:attrName>style.visibility</p:attrName>
                                        </p:attrNameLst>
                                      </p:cBhvr>
                                      <p:to>
                                        <p:strVal val="visible"/>
                                      </p:to>
                                    </p:set>
                                    <p:animEffect transition="in" filter="wipe(down)">
                                      <p:cBhvr>
                                        <p:cTn id="15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9" restart="whenNotActive" fill="hold" evtFilter="cancelBubble" nodeType="interactiveSeq">
                <p:stCondLst>
                  <p:cond evt="onClick" delay="0">
                    <p:tgtEl>
                      <p:spTgt spid="25"/>
                    </p:tgtEl>
                  </p:cond>
                </p:stCondLst>
                <p:endSync evt="end" delay="0">
                  <p:rtn val="all"/>
                </p:endSync>
                <p:childTnLst>
                  <p:par>
                    <p:cTn id="160" fill="hold">
                      <p:stCondLst>
                        <p:cond delay="0"/>
                      </p:stCondLst>
                      <p:childTnLst>
                        <p:par>
                          <p:cTn id="161" fill="hold">
                            <p:stCondLst>
                              <p:cond delay="0"/>
                            </p:stCondLst>
                            <p:childTnLst>
                              <p:par>
                                <p:cTn id="162" presetID="8" presetClass="emph" presetSubtype="0" repeatCount="indefinite" fill="hold" nodeType="clickEffect">
                                  <p:stCondLst>
                                    <p:cond delay="0"/>
                                  </p:stCondLst>
                                  <p:endCondLst>
                                    <p:cond evt="onNext" delay="0">
                                      <p:tgtEl>
                                        <p:sldTgt/>
                                      </p:tgtEl>
                                    </p:cond>
                                  </p:endCondLst>
                                  <p:childTnLst>
                                    <p:animRot by="21600000">
                                      <p:cBhvr>
                                        <p:cTn id="163" dur="500" fill="hold"/>
                                        <p:tgtEl>
                                          <p:spTgt spid="22"/>
                                        </p:tgtEl>
                                        <p:attrNameLst>
                                          <p:attrName>r</p:attrName>
                                        </p:attrNameLst>
                                      </p:cBhvr>
                                    </p:animRot>
                                  </p:childTnLst>
                                </p:cTn>
                              </p:par>
                              <p:par>
                                <p:cTn id="164" presetID="1" presetClass="mediacall" presetSubtype="0" fill="hold" nodeType="withEffect">
                                  <p:stCondLst>
                                    <p:cond delay="0"/>
                                  </p:stCondLst>
                                  <p:childTnLst>
                                    <p:cmd type="call" cmd="playFrom(0.0)">
                                      <p:cBhvr>
                                        <p:cTn id="165" dur="30406" fill="hold"/>
                                        <p:tgtEl>
                                          <p:spTgt spid="3"/>
                                        </p:tgtEl>
                                      </p:cBhvr>
                                    </p:cmd>
                                  </p:childTnLst>
                                </p:cTn>
                              </p:par>
                            </p:childTnLst>
                          </p:cTn>
                        </p:par>
                      </p:childTnLst>
                    </p:cTn>
                  </p:par>
                </p:childTnLst>
              </p:cTn>
              <p:nextCondLst>
                <p:cond evt="onClick" delay="0">
                  <p:tgtEl>
                    <p:spTgt spid="25"/>
                  </p:tgtEl>
                </p:cond>
              </p:nextCondLst>
            </p:seq>
            <p:seq concurrent="1" nextAc="seek">
              <p:cTn id="166" restart="whenNotActive" fill="hold" evtFilter="cancelBubble" nodeType="interactiveSeq">
                <p:stCondLst>
                  <p:cond evt="onClick" delay="0">
                    <p:tgtEl>
                      <p:spTgt spid="26"/>
                    </p:tgtEl>
                  </p:cond>
                </p:stCondLst>
                <p:endSync evt="end" delay="0">
                  <p:rtn val="all"/>
                </p:endSync>
                <p:childTnLst>
                  <p:par>
                    <p:cTn id="167" fill="hold">
                      <p:stCondLst>
                        <p:cond delay="0"/>
                      </p:stCondLst>
                      <p:childTnLst>
                        <p:par>
                          <p:cTn id="168" fill="hold">
                            <p:stCondLst>
                              <p:cond delay="0"/>
                            </p:stCondLst>
                            <p:childTnLst>
                              <p:par>
                                <p:cTn id="169" presetID="1" presetClass="emph" presetSubtype="2" fill="hold" nodeType="clickEffect">
                                  <p:stCondLst>
                                    <p:cond delay="0"/>
                                  </p:stCondLst>
                                  <p:childTnLst>
                                    <p:animClr clrSpc="rgb" dir="cw">
                                      <p:cBhvr>
                                        <p:cTn id="170" dur="500" fill="hold"/>
                                        <p:tgtEl>
                                          <p:spTgt spid="26"/>
                                        </p:tgtEl>
                                        <p:attrNameLst>
                                          <p:attrName>fillcolor</p:attrName>
                                        </p:attrNameLst>
                                      </p:cBhvr>
                                      <p:to>
                                        <a:srgbClr val="000000"/>
                                      </p:to>
                                    </p:animClr>
                                    <p:set>
                                      <p:cBhvr>
                                        <p:cTn id="171" dur="500" fill="hold"/>
                                        <p:tgtEl>
                                          <p:spTgt spid="26"/>
                                        </p:tgtEl>
                                        <p:attrNameLst>
                                          <p:attrName>fill.type</p:attrName>
                                        </p:attrNameLst>
                                      </p:cBhvr>
                                      <p:to>
                                        <p:strVal val="solid"/>
                                      </p:to>
                                    </p:set>
                                    <p:set>
                                      <p:cBhvr>
                                        <p:cTn id="172"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73" restart="whenNotActive" fill="hold" evtFilter="cancelBubble" nodeType="interactiveSeq">
                <p:stCondLst>
                  <p:cond evt="onClick" delay="0">
                    <p:tgtEl>
                      <p:spTgt spid="27"/>
                    </p:tgtEl>
                  </p:cond>
                </p:stCondLst>
                <p:endSync evt="end" delay="0">
                  <p:rtn val="all"/>
                </p:endSync>
                <p:childTnLst>
                  <p:par>
                    <p:cTn id="174" fill="hold">
                      <p:stCondLst>
                        <p:cond delay="0"/>
                      </p:stCondLst>
                      <p:childTnLst>
                        <p:par>
                          <p:cTn id="175" fill="hold">
                            <p:stCondLst>
                              <p:cond delay="0"/>
                            </p:stCondLst>
                            <p:childTnLst>
                              <p:par>
                                <p:cTn id="176" presetID="1" presetClass="emph" presetSubtype="2" fill="hold" nodeType="clickEffect">
                                  <p:stCondLst>
                                    <p:cond delay="0"/>
                                  </p:stCondLst>
                                  <p:childTnLst>
                                    <p:animClr clrSpc="rgb" dir="cw">
                                      <p:cBhvr>
                                        <p:cTn id="177" dur="500" fill="hold"/>
                                        <p:tgtEl>
                                          <p:spTgt spid="27"/>
                                        </p:tgtEl>
                                        <p:attrNameLst>
                                          <p:attrName>fillcolor</p:attrName>
                                        </p:attrNameLst>
                                      </p:cBhvr>
                                      <p:to>
                                        <a:srgbClr val="000000"/>
                                      </p:to>
                                    </p:animClr>
                                    <p:set>
                                      <p:cBhvr>
                                        <p:cTn id="178" dur="500" fill="hold"/>
                                        <p:tgtEl>
                                          <p:spTgt spid="27"/>
                                        </p:tgtEl>
                                        <p:attrNameLst>
                                          <p:attrName>fill.type</p:attrName>
                                        </p:attrNameLst>
                                      </p:cBhvr>
                                      <p:to>
                                        <p:strVal val="solid"/>
                                      </p:to>
                                    </p:set>
                                    <p:set>
                                      <p:cBhvr>
                                        <p:cTn id="179"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80" restart="whenNotActive" fill="hold" evtFilter="cancelBubble" nodeType="interactiveSeq">
                <p:stCondLst>
                  <p:cond evt="onClick" delay="0">
                    <p:tgtEl>
                      <p:spTgt spid="28"/>
                    </p:tgtEl>
                  </p:cond>
                </p:stCondLst>
                <p:endSync evt="end" delay="0">
                  <p:rtn val="all"/>
                </p:endSync>
                <p:childTnLst>
                  <p:par>
                    <p:cTn id="181" fill="hold">
                      <p:stCondLst>
                        <p:cond delay="0"/>
                      </p:stCondLst>
                      <p:childTnLst>
                        <p:par>
                          <p:cTn id="182" fill="hold">
                            <p:stCondLst>
                              <p:cond delay="0"/>
                            </p:stCondLst>
                            <p:childTnLst>
                              <p:par>
                                <p:cTn id="183" presetID="1" presetClass="emph" presetSubtype="2" fill="hold" nodeType="clickEffect">
                                  <p:stCondLst>
                                    <p:cond delay="0"/>
                                  </p:stCondLst>
                                  <p:childTnLst>
                                    <p:animClr clrSpc="rgb" dir="cw">
                                      <p:cBhvr>
                                        <p:cTn id="184" dur="500" fill="hold"/>
                                        <p:tgtEl>
                                          <p:spTgt spid="28"/>
                                        </p:tgtEl>
                                        <p:attrNameLst>
                                          <p:attrName>fillcolor</p:attrName>
                                        </p:attrNameLst>
                                      </p:cBhvr>
                                      <p:to>
                                        <a:srgbClr val="000000"/>
                                      </p:to>
                                    </p:animClr>
                                    <p:set>
                                      <p:cBhvr>
                                        <p:cTn id="185" dur="500" fill="hold"/>
                                        <p:tgtEl>
                                          <p:spTgt spid="28"/>
                                        </p:tgtEl>
                                        <p:attrNameLst>
                                          <p:attrName>fill.type</p:attrName>
                                        </p:attrNameLst>
                                      </p:cBhvr>
                                      <p:to>
                                        <p:strVal val="solid"/>
                                      </p:to>
                                    </p:set>
                                    <p:set>
                                      <p:cBhvr>
                                        <p:cTn id="186"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87" restart="whenNotActive" fill="hold" evtFilter="cancelBubble" nodeType="interactiveSeq">
                <p:stCondLst>
                  <p:cond evt="onClick" delay="0">
                    <p:tgtEl>
                      <p:spTgt spid="35"/>
                    </p:tgtEl>
                  </p:cond>
                </p:stCondLst>
                <p:endSync evt="end" delay="0">
                  <p:rtn val="all"/>
                </p:endSync>
                <p:childTnLst>
                  <p:par>
                    <p:cTn id="188" fill="hold">
                      <p:stCondLst>
                        <p:cond delay="0"/>
                      </p:stCondLst>
                      <p:childTnLst>
                        <p:par>
                          <p:cTn id="189" fill="hold">
                            <p:stCondLst>
                              <p:cond delay="0"/>
                            </p:stCondLst>
                            <p:childTnLst>
                              <p:par>
                                <p:cTn id="190" presetID="1" presetClass="emph" presetSubtype="2" fill="hold" nodeType="clickEffect">
                                  <p:stCondLst>
                                    <p:cond delay="0"/>
                                  </p:stCondLst>
                                  <p:childTnLst>
                                    <p:animClr clrSpc="rgb" dir="cw">
                                      <p:cBhvr>
                                        <p:cTn id="191" dur="500" fill="hold"/>
                                        <p:tgtEl>
                                          <p:spTgt spid="35"/>
                                        </p:tgtEl>
                                        <p:attrNameLst>
                                          <p:attrName>fillcolor</p:attrName>
                                        </p:attrNameLst>
                                      </p:cBhvr>
                                      <p:to>
                                        <a:srgbClr val="000000"/>
                                      </p:to>
                                    </p:animClr>
                                    <p:set>
                                      <p:cBhvr>
                                        <p:cTn id="192" dur="500" fill="hold"/>
                                        <p:tgtEl>
                                          <p:spTgt spid="35"/>
                                        </p:tgtEl>
                                        <p:attrNameLst>
                                          <p:attrName>fill.type</p:attrName>
                                        </p:attrNameLst>
                                      </p:cBhvr>
                                      <p:to>
                                        <p:strVal val="solid"/>
                                      </p:to>
                                    </p:set>
                                    <p:set>
                                      <p:cBhvr>
                                        <p:cTn id="193"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94" restart="whenNotActive" fill="hold" evtFilter="cancelBubble" nodeType="interactiveSeq">
                <p:stCondLst>
                  <p:cond evt="onClick" delay="0">
                    <p:tgtEl>
                      <p:spTgt spid="36"/>
                    </p:tgtEl>
                  </p:cond>
                </p:stCondLst>
                <p:endSync evt="end" delay="0">
                  <p:rtn val="all"/>
                </p:endSync>
                <p:childTnLst>
                  <p:par>
                    <p:cTn id="195" fill="hold">
                      <p:stCondLst>
                        <p:cond delay="0"/>
                      </p:stCondLst>
                      <p:childTnLst>
                        <p:par>
                          <p:cTn id="196" fill="hold">
                            <p:stCondLst>
                              <p:cond delay="0"/>
                            </p:stCondLst>
                            <p:childTnLst>
                              <p:par>
                                <p:cTn id="197" presetID="1" presetClass="emph" presetSubtype="2" fill="hold" nodeType="clickEffect">
                                  <p:stCondLst>
                                    <p:cond delay="0"/>
                                  </p:stCondLst>
                                  <p:childTnLst>
                                    <p:animClr clrSpc="rgb" dir="cw">
                                      <p:cBhvr>
                                        <p:cTn id="198" dur="500" fill="hold"/>
                                        <p:tgtEl>
                                          <p:spTgt spid="36"/>
                                        </p:tgtEl>
                                        <p:attrNameLst>
                                          <p:attrName>fillcolor</p:attrName>
                                        </p:attrNameLst>
                                      </p:cBhvr>
                                      <p:to>
                                        <a:srgbClr val="000000"/>
                                      </p:to>
                                    </p:animClr>
                                    <p:set>
                                      <p:cBhvr>
                                        <p:cTn id="199" dur="500" fill="hold"/>
                                        <p:tgtEl>
                                          <p:spTgt spid="36"/>
                                        </p:tgtEl>
                                        <p:attrNameLst>
                                          <p:attrName>fill.type</p:attrName>
                                        </p:attrNameLst>
                                      </p:cBhvr>
                                      <p:to>
                                        <p:strVal val="solid"/>
                                      </p:to>
                                    </p:set>
                                    <p:set>
                                      <p:cBhvr>
                                        <p:cTn id="200"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201" restart="whenNotActive" fill="hold" evtFilter="cancelBubble" nodeType="interactiveSeq">
                <p:stCondLst>
                  <p:cond evt="onClick" delay="0">
                    <p:tgtEl>
                      <p:spTgt spid="37"/>
                    </p:tgtEl>
                  </p:cond>
                </p:stCondLst>
                <p:endSync evt="end" delay="0">
                  <p:rtn val="all"/>
                </p:endSync>
                <p:childTnLst>
                  <p:par>
                    <p:cTn id="202" fill="hold">
                      <p:stCondLst>
                        <p:cond delay="0"/>
                      </p:stCondLst>
                      <p:childTnLst>
                        <p:par>
                          <p:cTn id="203" fill="hold">
                            <p:stCondLst>
                              <p:cond delay="0"/>
                            </p:stCondLst>
                            <p:childTnLst>
                              <p:par>
                                <p:cTn id="204" presetID="1" presetClass="emph" presetSubtype="2" fill="hold" nodeType="clickEffect">
                                  <p:stCondLst>
                                    <p:cond delay="0"/>
                                  </p:stCondLst>
                                  <p:childTnLst>
                                    <p:animClr clrSpc="rgb" dir="cw">
                                      <p:cBhvr>
                                        <p:cTn id="205" dur="500" fill="hold"/>
                                        <p:tgtEl>
                                          <p:spTgt spid="37"/>
                                        </p:tgtEl>
                                        <p:attrNameLst>
                                          <p:attrName>fillcolor</p:attrName>
                                        </p:attrNameLst>
                                      </p:cBhvr>
                                      <p:to>
                                        <a:srgbClr val="000000"/>
                                      </p:to>
                                    </p:animClr>
                                    <p:set>
                                      <p:cBhvr>
                                        <p:cTn id="206" dur="500" fill="hold"/>
                                        <p:tgtEl>
                                          <p:spTgt spid="37"/>
                                        </p:tgtEl>
                                        <p:attrNameLst>
                                          <p:attrName>fill.type</p:attrName>
                                        </p:attrNameLst>
                                      </p:cBhvr>
                                      <p:to>
                                        <p:strVal val="solid"/>
                                      </p:to>
                                    </p:set>
                                    <p:set>
                                      <p:cBhvr>
                                        <p:cTn id="207"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208" fill="hold" display="0">
                  <p:stCondLst>
                    <p:cond delay="indefinite"/>
                  </p:stCondLst>
                  <p:endCondLst>
                    <p:cond evt="onStopAudio" delay="0">
                      <p:tgtEl>
                        <p:sldTgt/>
                      </p:tgtEl>
                    </p:cond>
                  </p:endCondLst>
                </p:cTn>
                <p:tgtEl>
                  <p:spTgt spid="3"/>
                </p:tgtEl>
              </p:cMediaNode>
            </p:audio>
          </p:childTnLst>
        </p:cTn>
      </p:par>
    </p:tnLst>
    <p:bldLst>
      <p:bldP spid="65" grpId="0" animBg="1"/>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Đặc</a:t>
            </a:r>
            <a:r>
              <a:rPr lang="en-US" sz="2800" dirty="0">
                <a:solidFill>
                  <a:schemeClr val="tx1"/>
                </a:solidFill>
              </a:rPr>
              <a:t> </a:t>
            </a:r>
            <a:r>
              <a:rPr lang="en-US" sz="2800" dirty="0" err="1">
                <a:solidFill>
                  <a:schemeClr val="tx1"/>
                </a:solidFill>
              </a:rPr>
              <a:t>điểm</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b="1" dirty="0" err="1">
                <a:solidFill>
                  <a:schemeClr val="tx1"/>
                </a:solidFill>
              </a:rPr>
              <a:t>không</a:t>
            </a:r>
            <a:r>
              <a:rPr lang="en-US" sz="2800" b="1" dirty="0">
                <a:solidFill>
                  <a:schemeClr val="tx1"/>
                </a:solidFill>
              </a:rPr>
              <a:t> </a:t>
            </a:r>
            <a:r>
              <a:rPr lang="en-US" sz="2800" dirty="0" err="1">
                <a:solidFill>
                  <a:schemeClr val="tx1"/>
                </a:solidFill>
              </a:rPr>
              <a:t>thuộc</a:t>
            </a:r>
            <a:r>
              <a:rPr lang="en-US" sz="2800" dirty="0">
                <a:solidFill>
                  <a:schemeClr val="tx1"/>
                </a:solidFill>
              </a:rPr>
              <a:t> </a:t>
            </a:r>
            <a:r>
              <a:rPr lang="en-US" sz="2800" dirty="0" err="1">
                <a:solidFill>
                  <a:schemeClr val="tx1"/>
                </a:solidFill>
              </a:rPr>
              <a:t>khu</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tập</a:t>
            </a:r>
            <a:r>
              <a:rPr lang="en-US" sz="2800" dirty="0">
                <a:solidFill>
                  <a:schemeClr val="tx1"/>
                </a:solidFill>
              </a:rPr>
              <a:t> </a:t>
            </a:r>
            <a:r>
              <a:rPr lang="en-US" sz="2800" dirty="0" err="1">
                <a:solidFill>
                  <a:schemeClr val="tx1"/>
                </a:solidFill>
              </a:rPr>
              <a:t>trung</a:t>
            </a:r>
            <a:r>
              <a:rPr lang="en-US" sz="2800" dirty="0">
                <a:solidFill>
                  <a:schemeClr val="tx1"/>
                </a:solidFill>
              </a:rPr>
              <a:t>?</a:t>
            </a:r>
          </a:p>
          <a:p>
            <a:r>
              <a:rPr lang="en-US" sz="2800" dirty="0">
                <a:solidFill>
                  <a:schemeClr val="tx1"/>
                </a:solidFill>
              </a:rPr>
              <a:t>A. </a:t>
            </a:r>
            <a:r>
              <a:rPr lang="en-US" sz="2800" dirty="0" err="1">
                <a:solidFill>
                  <a:schemeClr val="tx1"/>
                </a:solidFill>
              </a:rPr>
              <a:t>Gồm</a:t>
            </a:r>
            <a:r>
              <a:rPr lang="en-US" sz="2800" dirty="0">
                <a:solidFill>
                  <a:schemeClr val="tx1"/>
                </a:solidFill>
              </a:rPr>
              <a:t> </a:t>
            </a:r>
            <a:r>
              <a:rPr lang="en-US" sz="2800" dirty="0" err="1">
                <a:solidFill>
                  <a:schemeClr val="tx1"/>
                </a:solidFill>
              </a:rPr>
              <a:t>nhiều</a:t>
            </a:r>
            <a:r>
              <a:rPr lang="en-US" sz="2800" dirty="0">
                <a:solidFill>
                  <a:schemeClr val="tx1"/>
                </a:solidFill>
              </a:rPr>
              <a:t> </a:t>
            </a:r>
            <a:r>
              <a:rPr lang="en-US" sz="2800" dirty="0" err="1">
                <a:solidFill>
                  <a:schemeClr val="tx1"/>
                </a:solidFill>
              </a:rPr>
              <a:t>nhà</a:t>
            </a:r>
            <a:r>
              <a:rPr lang="en-US" sz="2800" dirty="0">
                <a:solidFill>
                  <a:schemeClr val="tx1"/>
                </a:solidFill>
              </a:rPr>
              <a:t> </a:t>
            </a:r>
            <a:r>
              <a:rPr lang="en-US" sz="2800" dirty="0" err="1">
                <a:solidFill>
                  <a:schemeClr val="tx1"/>
                </a:solidFill>
              </a:rPr>
              <a:t>máy</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quan</a:t>
            </a:r>
            <a:r>
              <a:rPr lang="en-US" sz="2800" dirty="0">
                <a:solidFill>
                  <a:schemeClr val="tx1"/>
                </a:solidFill>
              </a:rPr>
              <a:t> </a:t>
            </a:r>
            <a:r>
              <a:rPr lang="en-US" sz="2800" dirty="0" err="1">
                <a:solidFill>
                  <a:schemeClr val="tx1"/>
                </a:solidFill>
              </a:rPr>
              <a:t>hệ</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nhau</a:t>
            </a:r>
            <a:r>
              <a:rPr lang="en-US" sz="2800" dirty="0">
                <a:solidFill>
                  <a:schemeClr val="tx1"/>
                </a:solidFill>
              </a:rPr>
              <a:t>. </a:t>
            </a:r>
          </a:p>
          <a:p>
            <a:r>
              <a:rPr lang="en-US" sz="2800" dirty="0">
                <a:solidFill>
                  <a:schemeClr val="tx1"/>
                </a:solidFill>
              </a:rPr>
              <a:t>B. </a:t>
            </a:r>
            <a:r>
              <a:rPr lang="en-US" sz="2800" dirty="0" err="1">
                <a:solidFill>
                  <a:schemeClr val="tx1"/>
                </a:solidFill>
              </a:rPr>
              <a:t>Gắn</a:t>
            </a:r>
            <a:r>
              <a:rPr lang="en-US" sz="2800" dirty="0">
                <a:solidFill>
                  <a:schemeClr val="tx1"/>
                </a:solidFill>
              </a:rPr>
              <a:t> </a:t>
            </a:r>
            <a:r>
              <a:rPr lang="en-US" sz="2800" dirty="0" err="1">
                <a:solidFill>
                  <a:schemeClr val="tx1"/>
                </a:solidFill>
              </a:rPr>
              <a:t>liền</a:t>
            </a:r>
            <a:r>
              <a:rPr lang="en-US" sz="2800" dirty="0">
                <a:solidFill>
                  <a:schemeClr val="tx1"/>
                </a:solidFill>
              </a:rPr>
              <a:t> </a:t>
            </a:r>
            <a:r>
              <a:rPr lang="en-US" sz="2800" dirty="0" err="1">
                <a:solidFill>
                  <a:schemeClr val="tx1"/>
                </a:solidFill>
              </a:rPr>
              <a:t>với</a:t>
            </a:r>
            <a:r>
              <a:rPr lang="en-US" sz="2800" dirty="0">
                <a:solidFill>
                  <a:schemeClr val="tx1"/>
                </a:solidFill>
              </a:rPr>
              <a:t> </a:t>
            </a:r>
            <a:r>
              <a:rPr lang="en-US" sz="2800" dirty="0" err="1">
                <a:solidFill>
                  <a:schemeClr val="tx1"/>
                </a:solidFill>
              </a:rPr>
              <a:t>đô</a:t>
            </a:r>
            <a:r>
              <a:rPr lang="en-US" sz="2800" dirty="0">
                <a:solidFill>
                  <a:schemeClr val="tx1"/>
                </a:solidFill>
              </a:rPr>
              <a:t> </a:t>
            </a:r>
            <a:r>
              <a:rPr lang="en-US" sz="2800" dirty="0" err="1">
                <a:solidFill>
                  <a:schemeClr val="tx1"/>
                </a:solidFill>
              </a:rPr>
              <a:t>thị</a:t>
            </a:r>
            <a:r>
              <a:rPr lang="en-US" sz="2800" dirty="0">
                <a:solidFill>
                  <a:schemeClr val="tx1"/>
                </a:solidFill>
              </a:rPr>
              <a:t> </a:t>
            </a:r>
            <a:r>
              <a:rPr lang="en-US" sz="2800" dirty="0" err="1">
                <a:solidFill>
                  <a:schemeClr val="tx1"/>
                </a:solidFill>
              </a:rPr>
              <a:t>vừa</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lớn</a:t>
            </a:r>
            <a:r>
              <a:rPr lang="en-US" sz="2800" dirty="0">
                <a:solidFill>
                  <a:schemeClr val="tx1"/>
                </a:solidFill>
              </a:rPr>
              <a:t>. </a:t>
            </a:r>
          </a:p>
          <a:p>
            <a:r>
              <a:rPr lang="en-US" sz="2800" dirty="0">
                <a:solidFill>
                  <a:schemeClr val="tx1"/>
                </a:solidFill>
              </a:rPr>
              <a:t>C. </a:t>
            </a:r>
            <a:r>
              <a:rPr lang="en-US" sz="2800" dirty="0" err="1">
                <a:solidFill>
                  <a:schemeClr val="tx1"/>
                </a:solidFill>
              </a:rPr>
              <a:t>Có</a:t>
            </a:r>
            <a:r>
              <a:rPr lang="en-US" sz="2800" dirty="0">
                <a:solidFill>
                  <a:schemeClr val="tx1"/>
                </a:solidFill>
              </a:rPr>
              <a:t> </a:t>
            </a:r>
            <a:r>
              <a:rPr lang="en-US" sz="2800" dirty="0" err="1">
                <a:solidFill>
                  <a:schemeClr val="tx1"/>
                </a:solidFill>
              </a:rPr>
              <a:t>vị</a:t>
            </a:r>
            <a:r>
              <a:rPr lang="en-US" sz="2800" dirty="0">
                <a:solidFill>
                  <a:schemeClr val="tx1"/>
                </a:solidFill>
              </a:rPr>
              <a:t> </a:t>
            </a:r>
            <a:r>
              <a:rPr lang="en-US" sz="2800" dirty="0" err="1">
                <a:solidFill>
                  <a:schemeClr val="tx1"/>
                </a:solidFill>
              </a:rPr>
              <a:t>trí</a:t>
            </a:r>
            <a:r>
              <a:rPr lang="en-US" sz="2800" dirty="0">
                <a:solidFill>
                  <a:schemeClr val="tx1"/>
                </a:solidFill>
              </a:rPr>
              <a:t> </a:t>
            </a:r>
            <a:r>
              <a:rPr lang="en-US" sz="2800" dirty="0" err="1">
                <a:solidFill>
                  <a:schemeClr val="tx1"/>
                </a:solidFill>
              </a:rPr>
              <a:t>thuận</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gần</a:t>
            </a:r>
            <a:r>
              <a:rPr lang="en-US" sz="2800" dirty="0">
                <a:solidFill>
                  <a:schemeClr val="tx1"/>
                </a:solidFill>
              </a:rPr>
              <a:t> </a:t>
            </a:r>
            <a:r>
              <a:rPr lang="en-US" sz="2800" dirty="0" err="1">
                <a:solidFill>
                  <a:schemeClr val="tx1"/>
                </a:solidFill>
              </a:rPr>
              <a:t>bến</a:t>
            </a:r>
            <a:r>
              <a:rPr lang="en-US" sz="2800" dirty="0">
                <a:solidFill>
                  <a:schemeClr val="tx1"/>
                </a:solidFill>
              </a:rPr>
              <a:t> </a:t>
            </a:r>
            <a:r>
              <a:rPr lang="en-US" sz="2800" dirty="0" err="1">
                <a:solidFill>
                  <a:schemeClr val="tx1"/>
                </a:solidFill>
              </a:rPr>
              <a:t>cảng</a:t>
            </a:r>
            <a:r>
              <a:rPr lang="en-US" sz="2800" dirty="0">
                <a:solidFill>
                  <a:schemeClr val="tx1"/>
                </a:solidFill>
              </a:rPr>
              <a:t>, </a:t>
            </a:r>
            <a:r>
              <a:rPr lang="en-US" sz="2800" dirty="0" err="1">
                <a:solidFill>
                  <a:schemeClr val="tx1"/>
                </a:solidFill>
              </a:rPr>
              <a:t>sân</a:t>
            </a:r>
            <a:r>
              <a:rPr lang="en-US" sz="2800" dirty="0">
                <a:solidFill>
                  <a:schemeClr val="tx1"/>
                </a:solidFill>
              </a:rPr>
              <a:t> bay. </a:t>
            </a:r>
          </a:p>
          <a:p>
            <a:r>
              <a:rPr lang="en-US" sz="2800" dirty="0">
                <a:solidFill>
                  <a:schemeClr val="tx1"/>
                </a:solidFill>
              </a:rPr>
              <a:t>D. </a:t>
            </a:r>
            <a:r>
              <a:rPr lang="en-US" sz="2800" dirty="0" err="1">
                <a:solidFill>
                  <a:schemeClr val="tx1"/>
                </a:solidFill>
              </a:rPr>
              <a:t>Có</a:t>
            </a:r>
            <a:r>
              <a:rPr lang="en-US" sz="2800" dirty="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xí</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phục</a:t>
            </a:r>
            <a:r>
              <a:rPr lang="en-US" sz="2800" dirty="0">
                <a:solidFill>
                  <a:schemeClr val="tx1"/>
                </a:solidFill>
              </a:rPr>
              <a:t> </a:t>
            </a:r>
            <a:r>
              <a:rPr lang="en-US" sz="2800" dirty="0" err="1">
                <a:solidFill>
                  <a:schemeClr val="tx1"/>
                </a:solidFill>
              </a:rPr>
              <a:t>vụ</a:t>
            </a:r>
            <a:r>
              <a:rPr lang="en-US" sz="2800" dirty="0">
                <a:solidFill>
                  <a:schemeClr val="tx1"/>
                </a:solidFill>
              </a:rPr>
              <a:t>, </a:t>
            </a:r>
            <a:r>
              <a:rPr lang="en-US" sz="2800" dirty="0" err="1">
                <a:solidFill>
                  <a:schemeClr val="tx1"/>
                </a:solidFill>
              </a:rPr>
              <a:t>bổ</a:t>
            </a:r>
            <a:r>
              <a:rPr lang="en-US" sz="2800" dirty="0">
                <a:solidFill>
                  <a:schemeClr val="tx1"/>
                </a:solidFill>
              </a:rPr>
              <a:t> </a:t>
            </a:r>
            <a:r>
              <a:rPr lang="en-US" sz="2800" dirty="0" err="1">
                <a:solidFill>
                  <a:schemeClr val="tx1"/>
                </a:solidFill>
              </a:rPr>
              <a:t>trợ</a:t>
            </a:r>
            <a:r>
              <a:rPr lang="en-US" sz="2800" dirty="0">
                <a:solidFill>
                  <a:schemeClr val="tx1"/>
                </a:solidFill>
              </a:rPr>
              <a:t>.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055796" y="2236146"/>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55456" y="2642190"/>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27914" y="1804339"/>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37359" y="3072528"/>
            <a:ext cx="464947" cy="408589"/>
          </a:xfrm>
          <a:prstGeom prst="rect">
            <a:avLst/>
          </a:prstGeom>
        </p:spPr>
      </p:pic>
    </p:spTree>
    <p:extLst>
      <p:ext uri="{BB962C8B-B14F-4D97-AF65-F5344CB8AC3E}">
        <p14:creationId xmlns:p14="http://schemas.microsoft.com/office/powerpoint/2010/main" val="195957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Các trung tâm công nghiệp được phân bố ở những nơi</a:t>
            </a:r>
          </a:p>
          <a:p>
            <a:pPr marL="514350" indent="-514350">
              <a:buAutoNum type="alphaUcPeriod"/>
            </a:pPr>
            <a:r>
              <a:rPr lang="vi-VN" sz="2800" dirty="0">
                <a:solidFill>
                  <a:schemeClr val="tx1"/>
                </a:solidFill>
              </a:rPr>
              <a:t>những thành phố lớn. 	</a:t>
            </a:r>
            <a:endParaRPr lang="en-US" sz="2800" dirty="0">
              <a:solidFill>
                <a:schemeClr val="tx1"/>
              </a:solidFill>
            </a:endParaRPr>
          </a:p>
          <a:p>
            <a:pPr marL="514350" indent="-514350">
              <a:buAutoNum type="alphaUcPeriod"/>
            </a:pPr>
            <a:r>
              <a:rPr lang="vi-VN" sz="2800" dirty="0">
                <a:solidFill>
                  <a:schemeClr val="tx1"/>
                </a:solidFill>
              </a:rPr>
              <a:t>thị trường lao động rẻ. </a:t>
            </a:r>
            <a:endParaRPr lang="en-US" sz="2800" dirty="0">
              <a:solidFill>
                <a:schemeClr val="tx1"/>
              </a:solidFill>
            </a:endParaRPr>
          </a:p>
          <a:p>
            <a:pPr marL="514350" indent="-514350">
              <a:buAutoNum type="alphaUcPeriod"/>
            </a:pPr>
            <a:r>
              <a:rPr lang="vi-VN" sz="2800" dirty="0">
                <a:solidFill>
                  <a:schemeClr val="tx1"/>
                </a:solidFill>
              </a:rPr>
              <a:t>nguồn nguyên liệu phong phú. 	</a:t>
            </a:r>
            <a:endParaRPr lang="en-US" sz="2800" dirty="0">
              <a:solidFill>
                <a:schemeClr val="tx1"/>
              </a:solidFill>
            </a:endParaRPr>
          </a:p>
          <a:p>
            <a:pPr marL="514350" indent="-514350">
              <a:buAutoNum type="alphaUcPeriod"/>
            </a:pPr>
            <a:r>
              <a:rPr lang="vi-VN" sz="2800" dirty="0">
                <a:solidFill>
                  <a:schemeClr val="tx1"/>
                </a:solidFill>
              </a:rPr>
              <a:t>giao thông thuận lợi.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106924" y="1611296"/>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24279" y="2060033"/>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49221" y="2894607"/>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49222" y="2490310"/>
            <a:ext cx="464947" cy="408589"/>
          </a:xfrm>
          <a:prstGeom prst="rect">
            <a:avLst/>
          </a:prstGeom>
        </p:spPr>
      </p:pic>
    </p:spTree>
    <p:extLst>
      <p:ext uri="{BB962C8B-B14F-4D97-AF65-F5344CB8AC3E}">
        <p14:creationId xmlns:p14="http://schemas.microsoft.com/office/powerpoint/2010/main" val="85513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2201228" y="751039"/>
            <a:ext cx="951452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Phát biểu nào sau đây </a:t>
            </a:r>
            <a:r>
              <a:rPr lang="vi-VN" sz="2800" b="1" dirty="0">
                <a:solidFill>
                  <a:schemeClr val="tx1"/>
                </a:solidFill>
              </a:rPr>
              <a:t>không </a:t>
            </a:r>
            <a:r>
              <a:rPr lang="vi-VN" sz="2800" dirty="0">
                <a:solidFill>
                  <a:schemeClr val="tx1"/>
                </a:solidFill>
              </a:rPr>
              <a:t>đúng về điểm công nghiệp?</a:t>
            </a:r>
          </a:p>
          <a:p>
            <a:r>
              <a:rPr lang="vi-VN" sz="2800" dirty="0">
                <a:solidFill>
                  <a:schemeClr val="tx1"/>
                </a:solidFill>
              </a:rPr>
              <a:t>A. Có xí nghiệp nòng cốt, một vài ngành tạo nên hướng chuyên môn hó</a:t>
            </a:r>
            <a:r>
              <a:rPr lang="en-US" sz="2800" dirty="0">
                <a:solidFill>
                  <a:schemeClr val="tx1"/>
                </a:solidFill>
              </a:rPr>
              <a:t>a.</a:t>
            </a:r>
            <a:endParaRPr lang="vi-VN" sz="2800" dirty="0">
              <a:solidFill>
                <a:schemeClr val="tx1"/>
              </a:solidFill>
            </a:endParaRPr>
          </a:p>
          <a:p>
            <a:r>
              <a:rPr lang="vi-VN" sz="2800" dirty="0">
                <a:solidFill>
                  <a:schemeClr val="tx1"/>
                </a:solidFill>
              </a:rPr>
              <a:t>B. Đồng nhất với một điểm dân cư. </a:t>
            </a:r>
          </a:p>
          <a:p>
            <a:r>
              <a:rPr lang="vi-VN" sz="2800" dirty="0">
                <a:solidFill>
                  <a:schemeClr val="tx1"/>
                </a:solidFill>
              </a:rPr>
              <a:t>C. Được đặt ở những nơi gần nguồn nguyên, nhiên liệu, nông sản. </a:t>
            </a:r>
          </a:p>
          <a:p>
            <a:r>
              <a:rPr lang="vi-VN" sz="2800" dirty="0">
                <a:solidFill>
                  <a:schemeClr val="tx1"/>
                </a:solidFill>
              </a:rPr>
              <a:t>D. Không có mối liên hệ giữa các xí nghiệp. </a:t>
            </a:r>
          </a:p>
        </p:txBody>
      </p:sp>
      <p:grpSp>
        <p:nvGrpSpPr>
          <p:cNvPr id="19" name="Group 18"/>
          <p:cNvGrpSpPr/>
          <p:nvPr/>
        </p:nvGrpSpPr>
        <p:grpSpPr>
          <a:xfrm>
            <a:off x="19436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1611770" y="68210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0407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7458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8746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0364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0405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0360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0532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0405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0519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0167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0236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0415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0519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0100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2164985" y="1493770"/>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154817" y="1971793"/>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141665" y="2874335"/>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136720" y="2402131"/>
            <a:ext cx="464947" cy="408589"/>
          </a:xfrm>
          <a:prstGeom prst="rect">
            <a:avLst/>
          </a:prstGeom>
        </p:spPr>
      </p:pic>
    </p:spTree>
    <p:extLst>
      <p:ext uri="{BB962C8B-B14F-4D97-AF65-F5344CB8AC3E}">
        <p14:creationId xmlns:p14="http://schemas.microsoft.com/office/powerpoint/2010/main" val="275558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3077528" y="751039"/>
            <a:ext cx="77936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Đặc điểm nào sau đây thuộc về khu công nghiệp tập trung?</a:t>
            </a:r>
            <a:endParaRPr lang="en-US" sz="2800" dirty="0">
              <a:solidFill>
                <a:schemeClr val="tx1"/>
              </a:solidFill>
            </a:endParaRPr>
          </a:p>
          <a:p>
            <a:endParaRPr lang="vi-VN" sz="2800" dirty="0">
              <a:solidFill>
                <a:schemeClr val="tx1"/>
              </a:solidFill>
            </a:endParaRPr>
          </a:p>
          <a:p>
            <a:r>
              <a:rPr lang="vi-VN" sz="2800" dirty="0">
                <a:solidFill>
                  <a:schemeClr val="tx1"/>
                </a:solidFill>
              </a:rPr>
              <a:t>A. Các xí nghệp, không có mối liên kết nhau. </a:t>
            </a:r>
          </a:p>
          <a:p>
            <a:r>
              <a:rPr lang="vi-VN" sz="2800" dirty="0">
                <a:solidFill>
                  <a:schemeClr val="tx1"/>
                </a:solidFill>
              </a:rPr>
              <a:t>B. Gắn liền với đô thị vừa và lớn. </a:t>
            </a:r>
          </a:p>
          <a:p>
            <a:r>
              <a:rPr lang="vi-VN" sz="2800" dirty="0">
                <a:solidFill>
                  <a:schemeClr val="tx1"/>
                </a:solidFill>
              </a:rPr>
              <a:t>C. Có ranh giới rõ ràng, được đặt nơi có vị trí thuận lợi. </a:t>
            </a:r>
          </a:p>
          <a:p>
            <a:r>
              <a:rPr lang="vi-VN" sz="2800" dirty="0">
                <a:solidFill>
                  <a:schemeClr val="tx1"/>
                </a:solidFill>
              </a:rPr>
              <a:t>D. Đồng nhất với một điểm dân cư.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764115" y="631464"/>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3049093" y="2680699"/>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24908" y="1785179"/>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992264" y="3117369"/>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06811" y="2215517"/>
            <a:ext cx="464947" cy="408589"/>
          </a:xfrm>
          <a:prstGeom prst="rect">
            <a:avLst/>
          </a:prstGeom>
        </p:spPr>
      </p:pic>
    </p:spTree>
    <p:extLst>
      <p:ext uri="{BB962C8B-B14F-4D97-AF65-F5344CB8AC3E}">
        <p14:creationId xmlns:p14="http://schemas.microsoft.com/office/powerpoint/2010/main" val="226990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3077528" y="751039"/>
            <a:ext cx="7159636"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tx1"/>
                </a:solidFill>
              </a:rPr>
              <a:t>Ở </a:t>
            </a:r>
            <a:r>
              <a:rPr lang="en-US" sz="2800" dirty="0" err="1">
                <a:solidFill>
                  <a:schemeClr val="tx1"/>
                </a:solidFill>
              </a:rPr>
              <a:t>Việt</a:t>
            </a:r>
            <a:r>
              <a:rPr lang="en-US" sz="2800" dirty="0">
                <a:solidFill>
                  <a:schemeClr val="tx1"/>
                </a:solidFill>
              </a:rPr>
              <a:t> Nam, </a:t>
            </a:r>
            <a:r>
              <a:rPr lang="en-US" sz="2800" dirty="0" err="1">
                <a:solidFill>
                  <a:schemeClr val="tx1"/>
                </a:solidFill>
              </a:rPr>
              <a:t>trung</a:t>
            </a:r>
            <a:r>
              <a:rPr lang="en-US" sz="2800" dirty="0">
                <a:solidFill>
                  <a:schemeClr val="tx1"/>
                </a:solidFill>
              </a:rPr>
              <a:t> </a:t>
            </a:r>
            <a:r>
              <a:rPr lang="en-US" sz="2800" dirty="0" err="1">
                <a:solidFill>
                  <a:schemeClr val="tx1"/>
                </a:solidFill>
              </a:rPr>
              <a:t>tâm</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 </a:t>
            </a:r>
            <a:r>
              <a:rPr lang="en-US" sz="2800" dirty="0" err="1">
                <a:solidFill>
                  <a:schemeClr val="tx1"/>
                </a:solidFill>
              </a:rPr>
              <a:t>nào</a:t>
            </a:r>
            <a:r>
              <a:rPr lang="en-US" sz="2800" dirty="0">
                <a:solidFill>
                  <a:schemeClr val="tx1"/>
                </a:solidFill>
              </a:rPr>
              <a:t> </a:t>
            </a:r>
            <a:r>
              <a:rPr lang="en-US" sz="2800" dirty="0" err="1">
                <a:solidFill>
                  <a:schemeClr val="tx1"/>
                </a:solidFill>
              </a:rPr>
              <a:t>sau</a:t>
            </a:r>
            <a:r>
              <a:rPr lang="en-US" sz="2800" dirty="0">
                <a:solidFill>
                  <a:schemeClr val="tx1"/>
                </a:solidFill>
              </a:rPr>
              <a:t> </a:t>
            </a:r>
            <a:r>
              <a:rPr lang="en-US" sz="2800" dirty="0" err="1">
                <a:solidFill>
                  <a:schemeClr val="tx1"/>
                </a:solidFill>
              </a:rPr>
              <a:t>đây</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quy</a:t>
            </a:r>
            <a:r>
              <a:rPr lang="en-US" sz="2800" dirty="0">
                <a:solidFill>
                  <a:schemeClr val="tx1"/>
                </a:solidFill>
              </a:rPr>
              <a:t> </a:t>
            </a:r>
            <a:r>
              <a:rPr lang="en-US" sz="2800" dirty="0" err="1">
                <a:solidFill>
                  <a:schemeClr val="tx1"/>
                </a:solidFill>
              </a:rPr>
              <a:t>mô</a:t>
            </a:r>
            <a:r>
              <a:rPr lang="en-US" sz="2800" dirty="0">
                <a:solidFill>
                  <a:schemeClr val="tx1"/>
                </a:solidFill>
              </a:rPr>
              <a:t> </a:t>
            </a:r>
            <a:r>
              <a:rPr lang="en-US" sz="2800" dirty="0" err="1">
                <a:solidFill>
                  <a:schemeClr val="tx1"/>
                </a:solidFill>
              </a:rPr>
              <a:t>lớn</a:t>
            </a:r>
            <a:r>
              <a:rPr lang="en-US" sz="2800" dirty="0">
                <a:solidFill>
                  <a:schemeClr val="tx1"/>
                </a:solidFill>
              </a:rPr>
              <a:t> </a:t>
            </a:r>
            <a:r>
              <a:rPr lang="en-US" sz="2800" dirty="0" err="1">
                <a:solidFill>
                  <a:schemeClr val="tx1"/>
                </a:solidFill>
              </a:rPr>
              <a:t>nhất</a:t>
            </a:r>
            <a:r>
              <a:rPr lang="en-US" sz="2800" dirty="0">
                <a:solidFill>
                  <a:schemeClr val="tx1"/>
                </a:solidFill>
              </a:rPr>
              <a:t> </a:t>
            </a:r>
            <a:r>
              <a:rPr lang="en-US" sz="2800" dirty="0" err="1">
                <a:solidFill>
                  <a:schemeClr val="tx1"/>
                </a:solidFill>
              </a:rPr>
              <a:t>về</a:t>
            </a:r>
            <a:r>
              <a:rPr lang="en-US" sz="2800" dirty="0">
                <a:solidFill>
                  <a:schemeClr val="tx1"/>
                </a:solidFill>
              </a:rPr>
              <a:t> </a:t>
            </a:r>
            <a:r>
              <a:rPr lang="en-US" sz="2800" dirty="0" err="1">
                <a:solidFill>
                  <a:schemeClr val="tx1"/>
                </a:solidFill>
              </a:rPr>
              <a:t>giá</a:t>
            </a:r>
            <a:r>
              <a:rPr lang="en-US" sz="2800" dirty="0">
                <a:solidFill>
                  <a:schemeClr val="tx1"/>
                </a:solidFill>
              </a:rPr>
              <a:t> </a:t>
            </a:r>
            <a:r>
              <a:rPr lang="en-US" sz="2800" dirty="0" err="1">
                <a:solidFill>
                  <a:schemeClr val="tx1"/>
                </a:solidFill>
              </a:rPr>
              <a:t>trị</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xuất</a:t>
            </a:r>
            <a:r>
              <a:rPr lang="en-US" sz="2800" dirty="0">
                <a:solidFill>
                  <a:schemeClr val="tx1"/>
                </a:solidFill>
              </a:rPr>
              <a:t> </a:t>
            </a:r>
            <a:r>
              <a:rPr lang="en-US" sz="2800" dirty="0" err="1">
                <a:solidFill>
                  <a:schemeClr val="tx1"/>
                </a:solidFill>
              </a:rPr>
              <a:t>công</a:t>
            </a:r>
            <a:r>
              <a:rPr lang="en-US" sz="2800" dirty="0">
                <a:solidFill>
                  <a:schemeClr val="tx1"/>
                </a:solidFill>
              </a:rPr>
              <a:t> </a:t>
            </a:r>
            <a:r>
              <a:rPr lang="en-US" sz="2800" dirty="0" err="1">
                <a:solidFill>
                  <a:schemeClr val="tx1"/>
                </a:solidFill>
              </a:rPr>
              <a:t>nghiệp</a:t>
            </a:r>
            <a:r>
              <a:rPr lang="en-US" sz="2800" dirty="0">
                <a:solidFill>
                  <a:schemeClr val="tx1"/>
                </a:solidFill>
              </a:rPr>
              <a:t>?</a:t>
            </a:r>
          </a:p>
          <a:p>
            <a:endParaRPr lang="en-US" sz="2800" dirty="0">
              <a:solidFill>
                <a:schemeClr val="tx1"/>
              </a:solidFill>
            </a:endParaRPr>
          </a:p>
          <a:p>
            <a:pPr marL="514350" indent="-514350">
              <a:buAutoNum type="alphaUcPeriod"/>
            </a:pPr>
            <a:r>
              <a:rPr lang="en-US" sz="2800" dirty="0" err="1">
                <a:solidFill>
                  <a:schemeClr val="tx1"/>
                </a:solidFill>
              </a:rPr>
              <a:t>Biên</a:t>
            </a:r>
            <a:r>
              <a:rPr lang="en-US" sz="2800" dirty="0">
                <a:solidFill>
                  <a:schemeClr val="tx1"/>
                </a:solidFill>
              </a:rPr>
              <a:t> </a:t>
            </a:r>
            <a:r>
              <a:rPr lang="en-US" sz="2800" dirty="0" err="1">
                <a:solidFill>
                  <a:schemeClr val="tx1"/>
                </a:solidFill>
              </a:rPr>
              <a:t>Hòa</a:t>
            </a:r>
            <a:r>
              <a:rPr lang="en-US" sz="2800" dirty="0">
                <a:solidFill>
                  <a:schemeClr val="tx1"/>
                </a:solidFill>
              </a:rPr>
              <a:t>.		B. </a:t>
            </a:r>
            <a:r>
              <a:rPr lang="en-US" sz="2800" dirty="0" err="1">
                <a:solidFill>
                  <a:schemeClr val="tx1"/>
                </a:solidFill>
              </a:rPr>
              <a:t>Thủ</a:t>
            </a:r>
            <a:r>
              <a:rPr lang="en-US" sz="2800" dirty="0">
                <a:solidFill>
                  <a:schemeClr val="tx1"/>
                </a:solidFill>
              </a:rPr>
              <a:t> </a:t>
            </a:r>
            <a:r>
              <a:rPr lang="en-US" sz="2800" dirty="0" err="1">
                <a:solidFill>
                  <a:schemeClr val="tx1"/>
                </a:solidFill>
              </a:rPr>
              <a:t>Dầu</a:t>
            </a:r>
            <a:r>
              <a:rPr lang="en-US" sz="2800" dirty="0">
                <a:solidFill>
                  <a:schemeClr val="tx1"/>
                </a:solidFill>
              </a:rPr>
              <a:t> </a:t>
            </a:r>
            <a:r>
              <a:rPr lang="en-US" sz="2800" dirty="0" err="1">
                <a:solidFill>
                  <a:schemeClr val="tx1"/>
                </a:solidFill>
              </a:rPr>
              <a:t>Một</a:t>
            </a:r>
            <a:r>
              <a:rPr lang="en-US" sz="2800" dirty="0">
                <a:solidFill>
                  <a:schemeClr val="tx1"/>
                </a:solidFill>
              </a:rPr>
              <a:t>. 	</a:t>
            </a:r>
          </a:p>
          <a:p>
            <a:pPr marL="514350" indent="-514350">
              <a:buAutoNum type="alphaUcPeriod"/>
            </a:pPr>
            <a:r>
              <a:rPr lang="en-US" sz="2800" dirty="0">
                <a:solidFill>
                  <a:schemeClr val="tx1"/>
                </a:solidFill>
              </a:rPr>
              <a:t>C. </a:t>
            </a:r>
            <a:r>
              <a:rPr lang="en-US" sz="2800" dirty="0" err="1">
                <a:solidFill>
                  <a:schemeClr val="tx1"/>
                </a:solidFill>
              </a:rPr>
              <a:t>Vũng</a:t>
            </a:r>
            <a:r>
              <a:rPr lang="en-US" sz="2800" dirty="0">
                <a:solidFill>
                  <a:schemeClr val="tx1"/>
                </a:solidFill>
              </a:rPr>
              <a:t> </a:t>
            </a:r>
            <a:r>
              <a:rPr lang="en-US" sz="2800" dirty="0" err="1">
                <a:solidFill>
                  <a:schemeClr val="tx1"/>
                </a:solidFill>
              </a:rPr>
              <a:t>Tàu</a:t>
            </a:r>
            <a:r>
              <a:rPr lang="en-US" sz="2800" dirty="0">
                <a:solidFill>
                  <a:schemeClr val="tx1"/>
                </a:solidFill>
              </a:rPr>
              <a:t>. 	D. TP. </a:t>
            </a:r>
            <a:r>
              <a:rPr lang="en-US" sz="2800" dirty="0" err="1">
                <a:solidFill>
                  <a:schemeClr val="tx1"/>
                </a:solidFill>
              </a:rPr>
              <a:t>Hồ</a:t>
            </a:r>
            <a:r>
              <a:rPr lang="en-US" sz="2800" dirty="0">
                <a:solidFill>
                  <a:schemeClr val="tx1"/>
                </a:solidFill>
              </a:rPr>
              <a:t> </a:t>
            </a:r>
            <a:r>
              <a:rPr lang="en-US" sz="2800" dirty="0" err="1">
                <a:solidFill>
                  <a:schemeClr val="tx1"/>
                </a:solidFill>
              </a:rPr>
              <a:t>Chí</a:t>
            </a:r>
            <a:r>
              <a:rPr lang="en-US" sz="2800" dirty="0">
                <a:solidFill>
                  <a:schemeClr val="tx1"/>
                </a:solidFill>
              </a:rPr>
              <a:t> Minh.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022994" y="659601"/>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5776414" y="2821984"/>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5739730" y="2413395"/>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32698" y="2885599"/>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01927" y="2413395"/>
            <a:ext cx="464947" cy="408589"/>
          </a:xfrm>
          <a:prstGeom prst="rect">
            <a:avLst/>
          </a:prstGeom>
        </p:spPr>
      </p:pic>
    </p:spTree>
    <p:extLst>
      <p:ext uri="{BB962C8B-B14F-4D97-AF65-F5344CB8AC3E}">
        <p14:creationId xmlns:p14="http://schemas.microsoft.com/office/powerpoint/2010/main" val="707485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Picture 69"/>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8976"/>
            <a:ext cx="12198209" cy="476153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09" y="2096471"/>
            <a:ext cx="12198209" cy="4761530"/>
          </a:xfrm>
          <a:prstGeom prst="rect">
            <a:avLst/>
          </a:prstGeom>
        </p:spPr>
      </p:pic>
      <p:sp>
        <p:nvSpPr>
          <p:cNvPr id="18" name="Rectangle 17"/>
          <p:cNvSpPr/>
          <p:nvPr/>
        </p:nvSpPr>
        <p:spPr>
          <a:xfrm>
            <a:off x="3077528" y="751039"/>
            <a:ext cx="7996872" cy="2885460"/>
          </a:xfrm>
          <a:prstGeom prst="rect">
            <a:avLst/>
          </a:prstGeom>
          <a:solidFill>
            <a:srgbClr val="008CF5">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chemeClr val="tx1"/>
                </a:solidFill>
              </a:rPr>
              <a:t>Tổ chức lãnh thổ công nghiệp phổ biến nhất ở các nước đang phát triển là</a:t>
            </a:r>
            <a:endParaRPr lang="en-US" sz="2800" dirty="0">
              <a:solidFill>
                <a:schemeClr val="tx1"/>
              </a:solidFill>
            </a:endParaRPr>
          </a:p>
          <a:p>
            <a:endParaRPr lang="vi-VN" sz="2800" dirty="0">
              <a:solidFill>
                <a:schemeClr val="tx1"/>
              </a:solidFill>
            </a:endParaRPr>
          </a:p>
          <a:p>
            <a:r>
              <a:rPr lang="vi-VN" sz="2800" dirty="0">
                <a:solidFill>
                  <a:schemeClr val="tx1"/>
                </a:solidFill>
              </a:rPr>
              <a:t>A. trung tâm công nghiệp. 	B. khu công nghiệp tập trung. </a:t>
            </a:r>
          </a:p>
          <a:p>
            <a:r>
              <a:rPr lang="vi-VN" sz="2800" dirty="0">
                <a:solidFill>
                  <a:schemeClr val="tx1"/>
                </a:solidFill>
              </a:rPr>
              <a:t>C. điểm công nghiệp. 	</a:t>
            </a:r>
            <a:r>
              <a:rPr lang="en-US" sz="2800" dirty="0">
                <a:solidFill>
                  <a:schemeClr val="tx1"/>
                </a:solidFill>
              </a:rPr>
              <a:t>	</a:t>
            </a:r>
            <a:r>
              <a:rPr lang="vi-VN" sz="2800" dirty="0">
                <a:solidFill>
                  <a:schemeClr val="tx1"/>
                </a:solidFill>
              </a:rPr>
              <a:t>D. vùng công nghiệp. </a:t>
            </a:r>
          </a:p>
        </p:txBody>
      </p:sp>
      <p:grpSp>
        <p:nvGrpSpPr>
          <p:cNvPr id="19" name="Group 18"/>
          <p:cNvGrpSpPr/>
          <p:nvPr/>
        </p:nvGrpSpPr>
        <p:grpSpPr>
          <a:xfrm>
            <a:off x="2819978" y="631465"/>
            <a:ext cx="387790" cy="3124609"/>
            <a:chOff x="1322576" y="181189"/>
            <a:chExt cx="387790" cy="2666783"/>
          </a:xfrm>
        </p:grpSpPr>
        <p:grpSp>
          <p:nvGrpSpPr>
            <p:cNvPr id="20" name="Group 19"/>
            <p:cNvGrpSpPr/>
            <p:nvPr/>
          </p:nvGrpSpPr>
          <p:grpSpPr>
            <a:xfrm>
              <a:off x="1322576" y="1379570"/>
              <a:ext cx="286946" cy="286946"/>
              <a:chOff x="505017" y="3662327"/>
              <a:chExt cx="286946" cy="286946"/>
            </a:xfrm>
          </p:grpSpPr>
          <p:sp>
            <p:nvSpPr>
              <p:cNvPr id="22" name="Oval 21"/>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23" name="Oval 22"/>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sp>
          <p:nvSpPr>
            <p:cNvPr id="21" name="Left Bracket 20"/>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sp>
        <p:nvSpPr>
          <p:cNvPr id="24" name="Left Bracket 23"/>
          <p:cNvSpPr/>
          <p:nvPr/>
        </p:nvSpPr>
        <p:spPr>
          <a:xfrm flipH="1">
            <a:off x="10958684" y="658568"/>
            <a:ext cx="214170" cy="3124609"/>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panose="020F0502020204030204"/>
            </a:endParaRPr>
          </a:p>
        </p:txBody>
      </p:sp>
      <p:grpSp>
        <p:nvGrpSpPr>
          <p:cNvPr id="25" name="Group 24"/>
          <p:cNvGrpSpPr/>
          <p:nvPr/>
        </p:nvGrpSpPr>
        <p:grpSpPr>
          <a:xfrm>
            <a:off x="1917013" y="1374973"/>
            <a:ext cx="455948" cy="3255185"/>
            <a:chOff x="393013" y="1032069"/>
            <a:chExt cx="455948" cy="3255185"/>
          </a:xfrm>
        </p:grpSpPr>
        <p:cxnSp>
          <p:nvCxnSpPr>
            <p:cNvPr id="27" name="Straight Connector 26"/>
            <p:cNvCxnSpPr>
              <a:stCxn id="46" idx="4"/>
              <a:endCxn id="29" idx="0"/>
            </p:cNvCxnSpPr>
            <p:nvPr/>
          </p:nvCxnSpPr>
          <p:spPr>
            <a:xfrm flipH="1">
              <a:off x="620987" y="1032069"/>
              <a:ext cx="14515" cy="2799237"/>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28" name="Group 27"/>
            <p:cNvGrpSpPr/>
            <p:nvPr/>
          </p:nvGrpSpPr>
          <p:grpSpPr>
            <a:xfrm>
              <a:off x="393013" y="3831306"/>
              <a:ext cx="455948" cy="455948"/>
              <a:chOff x="268476" y="3198923"/>
              <a:chExt cx="286946" cy="286946"/>
            </a:xfrm>
          </p:grpSpPr>
          <p:sp>
            <p:nvSpPr>
              <p:cNvPr id="29" name="Oval 28"/>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30" name="Oval 29"/>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grpSp>
      <p:grpSp>
        <p:nvGrpSpPr>
          <p:cNvPr id="45" name="Group 44"/>
          <p:cNvGrpSpPr/>
          <p:nvPr/>
        </p:nvGrpSpPr>
        <p:grpSpPr>
          <a:xfrm>
            <a:off x="1622176" y="304399"/>
            <a:ext cx="1082288" cy="1082288"/>
            <a:chOff x="83662" y="159259"/>
            <a:chExt cx="1082288" cy="1082288"/>
          </a:xfrm>
        </p:grpSpPr>
        <p:sp>
          <p:nvSpPr>
            <p:cNvPr id="46" name="Oval 45"/>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008CF5"/>
                </a:solidFill>
                <a:latin typeface="Arial" panose="020B0604020202020204" pitchFamily="34" charset="0"/>
                <a:cs typeface="Arial" panose="020B0604020202020204" pitchFamily="34" charset="0"/>
              </a:endParaRPr>
            </a:p>
          </p:txBody>
        </p:sp>
        <p:pic>
          <p:nvPicPr>
            <p:cNvPr id="48" name="Picture 4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662" y="159259"/>
              <a:ext cx="1082288" cy="1082288"/>
            </a:xfrm>
            <a:prstGeom prst="rect">
              <a:avLst/>
            </a:prstGeom>
          </p:spPr>
        </p:pic>
        <p:pic>
          <p:nvPicPr>
            <p:cNvPr id="50" name="Picture 4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40649" y="240741"/>
              <a:ext cx="757177" cy="937456"/>
            </a:xfrm>
            <a:prstGeom prst="rect">
              <a:avLst/>
            </a:prstGeom>
          </p:spPr>
        </p:pic>
        <p:sp>
          <p:nvSpPr>
            <p:cNvPr id="52" name="TextBox 51"/>
            <p:cNvSpPr txBox="1"/>
            <p:nvPr/>
          </p:nvSpPr>
          <p:spPr>
            <a:xfrm>
              <a:off x="354551" y="277250"/>
              <a:ext cx="540533" cy="861774"/>
            </a:xfrm>
            <a:prstGeom prst="rect">
              <a:avLst/>
            </a:prstGeom>
            <a:noFill/>
          </p:spPr>
          <p:txBody>
            <a:bodyPr wrap="none" rtlCol="0">
              <a:spAutoFit/>
            </a:bodyPr>
            <a:lstStyle/>
            <a:p>
              <a:pPr algn="ctr"/>
              <a:r>
                <a:rPr lang="en-US" sz="5000" b="1">
                  <a:solidFill>
                    <a:srgbClr val="00FF4E"/>
                  </a:solidFill>
                  <a:effectLst>
                    <a:glow rad="88900">
                      <a:srgbClr val="00FF4E">
                        <a:alpha val="60000"/>
                      </a:srgbClr>
                    </a:glow>
                  </a:effectLst>
                  <a:latin typeface="Arial" panose="020B0604020202020204" pitchFamily="34" charset="0"/>
                  <a:cs typeface="Arial" panose="020B0604020202020204" pitchFamily="34" charset="0"/>
                </a:rPr>
                <a:t>6</a:t>
              </a:r>
              <a:endParaRPr lang="en-US" sz="5000" b="1"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54" name="Parallelogram 53"/>
          <p:cNvSpPr/>
          <p:nvPr/>
        </p:nvSpPr>
        <p:spPr>
          <a:xfrm flipH="1">
            <a:off x="6422847" y="5696964"/>
            <a:ext cx="279735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0000"/>
                </a:solidFill>
                <a:latin typeface="Arial" panose="020B0604020202020204" pitchFamily="34" charset="0"/>
                <a:cs typeface="Arial" panose="020B0604020202020204" pitchFamily="34" charset="0"/>
              </a:rPr>
              <a:t>ANS</a:t>
            </a:r>
          </a:p>
        </p:txBody>
      </p:sp>
      <p:sp>
        <p:nvSpPr>
          <p:cNvPr id="55" name="Parallelogram 54">
            <a:hlinkClick r:id="rId10" action="ppaction://hlinksldjump"/>
          </p:cNvPr>
          <p:cNvSpPr/>
          <p:nvPr/>
        </p:nvSpPr>
        <p:spPr>
          <a:xfrm flipH="1">
            <a:off x="9220199" y="5723909"/>
            <a:ext cx="2983421" cy="1161039"/>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 panose="020B0604020202020204" pitchFamily="34" charset="0"/>
                <a:cs typeface="Arial" panose="020B0604020202020204" pitchFamily="34" charset="0"/>
              </a:rPr>
              <a:t>BACK</a:t>
            </a:r>
          </a:p>
        </p:txBody>
      </p:sp>
      <p:pic>
        <p:nvPicPr>
          <p:cNvPr id="56" name="Picture 115" descr="ALRMCLOK"/>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50982" y="2220873"/>
            <a:ext cx="864426" cy="1045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Oval 176"/>
          <p:cNvSpPr>
            <a:spLocks noChangeArrowheads="1"/>
          </p:cNvSpPr>
          <p:nvPr/>
        </p:nvSpPr>
        <p:spPr bwMode="auto">
          <a:xfrm>
            <a:off x="1912724" y="2520706"/>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10</a:t>
            </a:r>
          </a:p>
        </p:txBody>
      </p:sp>
      <p:sp>
        <p:nvSpPr>
          <p:cNvPr id="59" name="Oval 176"/>
          <p:cNvSpPr>
            <a:spLocks noChangeArrowheads="1"/>
          </p:cNvSpPr>
          <p:nvPr/>
        </p:nvSpPr>
        <p:spPr bwMode="auto">
          <a:xfrm>
            <a:off x="1916823" y="2493275"/>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9</a:t>
            </a:r>
          </a:p>
        </p:txBody>
      </p:sp>
      <p:sp>
        <p:nvSpPr>
          <p:cNvPr id="60" name="Oval 176"/>
          <p:cNvSpPr>
            <a:spLocks noChangeArrowheads="1"/>
          </p:cNvSpPr>
          <p:nvPr/>
        </p:nvSpPr>
        <p:spPr bwMode="auto">
          <a:xfrm>
            <a:off x="1912396" y="253420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8</a:t>
            </a:r>
          </a:p>
        </p:txBody>
      </p:sp>
      <p:sp>
        <p:nvSpPr>
          <p:cNvPr id="61" name="Oval 176"/>
          <p:cNvSpPr>
            <a:spLocks noChangeArrowheads="1"/>
          </p:cNvSpPr>
          <p:nvPr/>
        </p:nvSpPr>
        <p:spPr bwMode="auto">
          <a:xfrm>
            <a:off x="1929580" y="251011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7</a:t>
            </a:r>
          </a:p>
        </p:txBody>
      </p:sp>
      <p:sp>
        <p:nvSpPr>
          <p:cNvPr id="62" name="Oval 176"/>
          <p:cNvSpPr>
            <a:spLocks noChangeArrowheads="1"/>
          </p:cNvSpPr>
          <p:nvPr/>
        </p:nvSpPr>
        <p:spPr bwMode="auto">
          <a:xfrm>
            <a:off x="1916823" y="252401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6</a:t>
            </a:r>
          </a:p>
        </p:txBody>
      </p:sp>
      <p:sp>
        <p:nvSpPr>
          <p:cNvPr id="63" name="Oval 176"/>
          <p:cNvSpPr>
            <a:spLocks noChangeArrowheads="1"/>
          </p:cNvSpPr>
          <p:nvPr/>
        </p:nvSpPr>
        <p:spPr bwMode="auto">
          <a:xfrm>
            <a:off x="1928229" y="25204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5</a:t>
            </a:r>
          </a:p>
        </p:txBody>
      </p:sp>
      <p:sp>
        <p:nvSpPr>
          <p:cNvPr id="64" name="Oval 176"/>
          <p:cNvSpPr>
            <a:spLocks noChangeArrowheads="1"/>
          </p:cNvSpPr>
          <p:nvPr/>
        </p:nvSpPr>
        <p:spPr bwMode="auto">
          <a:xfrm>
            <a:off x="1893065" y="252267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4</a:t>
            </a:r>
          </a:p>
        </p:txBody>
      </p:sp>
      <p:sp>
        <p:nvSpPr>
          <p:cNvPr id="65" name="Oval 176"/>
          <p:cNvSpPr>
            <a:spLocks noChangeArrowheads="1"/>
          </p:cNvSpPr>
          <p:nvPr/>
        </p:nvSpPr>
        <p:spPr bwMode="auto">
          <a:xfrm>
            <a:off x="1899967" y="24966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3</a:t>
            </a:r>
          </a:p>
        </p:txBody>
      </p:sp>
      <p:sp>
        <p:nvSpPr>
          <p:cNvPr id="66" name="Oval 176"/>
          <p:cNvSpPr>
            <a:spLocks noChangeArrowheads="1"/>
          </p:cNvSpPr>
          <p:nvPr/>
        </p:nvSpPr>
        <p:spPr bwMode="auto">
          <a:xfrm>
            <a:off x="1917853" y="251475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2</a:t>
            </a:r>
          </a:p>
        </p:txBody>
      </p:sp>
      <p:sp>
        <p:nvSpPr>
          <p:cNvPr id="67" name="Oval 176"/>
          <p:cNvSpPr>
            <a:spLocks noChangeArrowheads="1"/>
          </p:cNvSpPr>
          <p:nvPr/>
        </p:nvSpPr>
        <p:spPr bwMode="auto">
          <a:xfrm>
            <a:off x="1928229" y="2472993"/>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dirty="0">
                <a:solidFill>
                  <a:srgbClr val="DC2608"/>
                </a:solidFill>
                <a:latin typeface=".VnBlack" pitchFamily="34" charset="0"/>
              </a:rPr>
              <a:t>1</a:t>
            </a:r>
          </a:p>
        </p:txBody>
      </p:sp>
      <p:sp>
        <p:nvSpPr>
          <p:cNvPr id="68" name="Oval 176"/>
          <p:cNvSpPr>
            <a:spLocks noChangeArrowheads="1"/>
          </p:cNvSpPr>
          <p:nvPr/>
        </p:nvSpPr>
        <p:spPr bwMode="auto">
          <a:xfrm>
            <a:off x="1886321" y="2502321"/>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algn="ctr" eaLnBrk="0" hangingPunct="0">
              <a:defRPr/>
            </a:pPr>
            <a:r>
              <a:rPr lang="en-US" sz="2800" dirty="0">
                <a:solidFill>
                  <a:srgbClr val="DC2608"/>
                </a:solidFill>
                <a:latin typeface=".VnBlack" pitchFamily="34" charset="0"/>
              </a:rPr>
              <a:t>0</a:t>
            </a:r>
          </a:p>
        </p:txBody>
      </p:sp>
      <p:pic>
        <p:nvPicPr>
          <p:cNvPr id="71" name="Picture 70"/>
          <p:cNvPicPr>
            <a:picLocks noChangeAspect="1"/>
          </p:cNvPicPr>
          <p:nvPr/>
        </p:nvPicPr>
        <p:blipFill rotWithShape="1">
          <a:blip r:embed="rId12" cstate="email">
            <a:duotone>
              <a:prstClr val="black"/>
              <a:schemeClr val="accent6">
                <a:tint val="45000"/>
                <a:satMod val="400000"/>
              </a:schemeClr>
            </a:duotone>
            <a:extLst>
              <a:ext uri="{28A0092B-C50C-407E-A947-70E740481C1C}">
                <a14:useLocalDpi xmlns:a14="http://schemas.microsoft.com/office/drawing/2010/main"/>
              </a:ext>
            </a:extLst>
          </a:blip>
          <a:srcRect r="-5485"/>
          <a:stretch/>
        </p:blipFill>
        <p:spPr>
          <a:xfrm>
            <a:off x="6659243" y="2423645"/>
            <a:ext cx="511396" cy="409088"/>
          </a:xfrm>
          <a:prstGeom prst="rect">
            <a:avLst/>
          </a:prstGeom>
        </p:spPr>
      </p:pic>
      <p:pic>
        <p:nvPicPr>
          <p:cNvPr id="74" name="Picture 73"/>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2997045" y="2424144"/>
            <a:ext cx="464947" cy="408589"/>
          </a:xfrm>
          <a:prstGeom prst="rect">
            <a:avLst/>
          </a:prstGeom>
        </p:spPr>
      </p:pic>
      <p:pic>
        <p:nvPicPr>
          <p:cNvPr id="75" name="Picture 74"/>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3019920" y="2849541"/>
            <a:ext cx="464947" cy="408589"/>
          </a:xfrm>
          <a:prstGeom prst="rect">
            <a:avLst/>
          </a:prstGeom>
        </p:spPr>
      </p:pic>
      <p:pic>
        <p:nvPicPr>
          <p:cNvPr id="76" name="Picture 75"/>
          <p:cNvPicPr>
            <a:picLocks noChangeAspect="1"/>
          </p:cNvPicPr>
          <p:nvPr/>
        </p:nvPicPr>
        <p:blipFill>
          <a:blip r:embed="rId13" cstate="email">
            <a:duotone>
              <a:prstClr val="black"/>
              <a:srgbClr val="FF0000">
                <a:tint val="45000"/>
                <a:satMod val="400000"/>
              </a:srgbClr>
            </a:duotone>
            <a:extLst>
              <a:ext uri="{28A0092B-C50C-407E-A947-70E740481C1C}">
                <a14:useLocalDpi xmlns:a14="http://schemas.microsoft.com/office/drawing/2010/main"/>
              </a:ext>
            </a:extLst>
          </a:blip>
          <a:stretch>
            <a:fillRect/>
          </a:stretch>
        </p:blipFill>
        <p:spPr>
          <a:xfrm>
            <a:off x="6710803" y="2849542"/>
            <a:ext cx="464947" cy="408589"/>
          </a:xfrm>
          <a:prstGeom prst="rect">
            <a:avLst/>
          </a:prstGeom>
        </p:spPr>
      </p:pic>
    </p:spTree>
    <p:extLst>
      <p:ext uri="{BB962C8B-B14F-4D97-AF65-F5344CB8AC3E}">
        <p14:creationId xmlns:p14="http://schemas.microsoft.com/office/powerpoint/2010/main" val="32269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200" fill="hold"/>
                                        <p:tgtEl>
                                          <p:spTgt spid="45"/>
                                        </p:tgtEl>
                                        <p:attrNameLst>
                                          <p:attrName>ppt_w</p:attrName>
                                        </p:attrNameLst>
                                      </p:cBhvr>
                                      <p:tavLst>
                                        <p:tav tm="0">
                                          <p:val>
                                            <p:fltVal val="0"/>
                                          </p:val>
                                        </p:tav>
                                        <p:tav tm="100000">
                                          <p:val>
                                            <p:strVal val="#ppt_w"/>
                                          </p:val>
                                        </p:tav>
                                      </p:tavLst>
                                    </p:anim>
                                    <p:anim calcmode="lin" valueType="num">
                                      <p:cBhvr>
                                        <p:cTn id="8" dur="200" fill="hold"/>
                                        <p:tgtEl>
                                          <p:spTgt spid="45"/>
                                        </p:tgtEl>
                                        <p:attrNameLst>
                                          <p:attrName>ppt_h</p:attrName>
                                        </p:attrNameLst>
                                      </p:cBhvr>
                                      <p:tavLst>
                                        <p:tav tm="0">
                                          <p:val>
                                            <p:fltVal val="0"/>
                                          </p:val>
                                        </p:tav>
                                        <p:tav tm="100000">
                                          <p:val>
                                            <p:strVal val="#ppt_h"/>
                                          </p:val>
                                        </p:tav>
                                      </p:tavLst>
                                    </p:anim>
                                    <p:anim calcmode="lin" valueType="num">
                                      <p:cBhvr>
                                        <p:cTn id="9" dur="200" fill="hold"/>
                                        <p:tgtEl>
                                          <p:spTgt spid="45"/>
                                        </p:tgtEl>
                                        <p:attrNameLst>
                                          <p:attrName>style.rotation</p:attrName>
                                        </p:attrNameLst>
                                      </p:cBhvr>
                                      <p:tavLst>
                                        <p:tav tm="0">
                                          <p:val>
                                            <p:fltVal val="360"/>
                                          </p:val>
                                        </p:tav>
                                        <p:tav tm="100000">
                                          <p:val>
                                            <p:fltVal val="0"/>
                                          </p:val>
                                        </p:tav>
                                      </p:tavLst>
                                    </p:anim>
                                    <p:animEffect transition="in" filter="fade">
                                      <p:cBhvr>
                                        <p:cTn id="10" dur="200"/>
                                        <p:tgtEl>
                                          <p:spTgt spid="45"/>
                                        </p:tgtEl>
                                      </p:cBhvr>
                                    </p:animEffect>
                                  </p:childTnLst>
                                  <p:subTnLst>
                                    <p:audio>
                                      <p:cMediaNode>
                                        <p:cTn display="0" masterRel="sameClick">
                                          <p:stCondLst>
                                            <p:cond evt="begin" delay="0">
                                              <p:tn val="5"/>
                                            </p:cond>
                                          </p:stCondLst>
                                          <p:endCondLst>
                                            <p:cond evt="onStopAudio" delay="0">
                                              <p:tgtEl>
                                                <p:sldTgt/>
                                              </p:tgtEl>
                                            </p:cond>
                                          </p:endCondLst>
                                        </p:cTn>
                                        <p:tgtEl>
                                          <p:sndTgt r:embed="rId2"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200"/>
                                        <p:tgtEl>
                                          <p:spTgt spid="19"/>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00" fill="hold"/>
                                        <p:tgtEl>
                                          <p:spTgt spid="24"/>
                                        </p:tgtEl>
                                        <p:attrNameLst>
                                          <p:attrName>ppt_x</p:attrName>
                                        </p:attrNameLst>
                                      </p:cBhvr>
                                      <p:tavLst>
                                        <p:tav tm="0">
                                          <p:val>
                                            <p:strVal val="0-#ppt_w/2"/>
                                          </p:val>
                                        </p:tav>
                                        <p:tav tm="100000">
                                          <p:val>
                                            <p:strVal val="#ppt_x"/>
                                          </p:val>
                                        </p:tav>
                                      </p:tavLst>
                                    </p:anim>
                                    <p:anim calcmode="lin" valueType="num">
                                      <p:cBhvr additive="base">
                                        <p:cTn id="18" dur="200" fill="hold"/>
                                        <p:tgtEl>
                                          <p:spTgt spid="24"/>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3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500"/>
                                        <p:tgtEl>
                                          <p:spTgt spid="5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0"/>
                            </p:stCondLst>
                            <p:childTnLst>
                              <p:par>
                                <p:cTn id="32" presetID="1" presetClass="entr" presetSubtype="0" fill="hold" grpId="0" nodeType="afterEffect">
                                  <p:stCondLst>
                                    <p:cond delay="1000"/>
                                  </p:stCondLst>
                                  <p:childTnLst>
                                    <p:set>
                                      <p:cBhvr>
                                        <p:cTn id="33"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1000"/>
                            </p:stCondLst>
                            <p:childTnLst>
                              <p:par>
                                <p:cTn id="35" presetID="1" presetClass="entr" presetSubtype="0" fill="hold" grpId="0" nodeType="afterEffect">
                                  <p:stCondLst>
                                    <p:cond delay="1000"/>
                                  </p:stCondLst>
                                  <p:childTnLst>
                                    <p:set>
                                      <p:cBhvr>
                                        <p:cTn id="3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2000"/>
                            </p:stCondLst>
                            <p:childTnLst>
                              <p:par>
                                <p:cTn id="38" presetID="1" presetClass="entr" presetSubtype="0" fill="hold" grpId="0" nodeType="afterEffect">
                                  <p:stCondLst>
                                    <p:cond delay="1000"/>
                                  </p:stCondLst>
                                  <p:childTnLst>
                                    <p:set>
                                      <p:cBhvr>
                                        <p:cTn id="39"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3000"/>
                            </p:stCondLst>
                            <p:childTnLst>
                              <p:par>
                                <p:cTn id="41" presetID="1" presetClass="entr" presetSubtype="0" fill="hold" grpId="0" nodeType="afterEffect">
                                  <p:stCondLst>
                                    <p:cond delay="1000"/>
                                  </p:stCondLst>
                                  <p:childTnLst>
                                    <p:set>
                                      <p:cBhvr>
                                        <p:cTn id="42"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4000"/>
                            </p:stCondLst>
                            <p:childTnLst>
                              <p:par>
                                <p:cTn id="44" presetID="1" presetClass="entr" presetSubtype="0" fill="hold" grpId="0" nodeType="afterEffect">
                                  <p:stCondLst>
                                    <p:cond delay="1000"/>
                                  </p:stCondLst>
                                  <p:childTnLst>
                                    <p:set>
                                      <p:cBhvr>
                                        <p:cTn id="45"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5000"/>
                            </p:stCondLst>
                            <p:childTnLst>
                              <p:par>
                                <p:cTn id="47" presetID="1" presetClass="entr" presetSubtype="0" fill="hold" grpId="0" nodeType="afterEffect">
                                  <p:stCondLst>
                                    <p:cond delay="1000"/>
                                  </p:stCondLst>
                                  <p:childTnLst>
                                    <p:set>
                                      <p:cBhvr>
                                        <p:cTn id="48"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6000"/>
                            </p:stCondLst>
                            <p:childTnLst>
                              <p:par>
                                <p:cTn id="50" presetID="1" presetClass="entr" presetSubtype="0" fill="hold" grpId="0" nodeType="afterEffect">
                                  <p:stCondLst>
                                    <p:cond delay="1000"/>
                                  </p:stCondLst>
                                  <p:childTnLst>
                                    <p:set>
                                      <p:cBhvr>
                                        <p:cTn id="51"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7000"/>
                            </p:stCondLst>
                            <p:childTnLst>
                              <p:par>
                                <p:cTn id="53" presetID="1" presetClass="entr" presetSubtype="0" fill="hold" grpId="0" nodeType="afterEffect">
                                  <p:stCondLst>
                                    <p:cond delay="1000"/>
                                  </p:stCondLst>
                                  <p:childTnLst>
                                    <p:set>
                                      <p:cBhvr>
                                        <p:cTn id="54"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8000"/>
                            </p:stCondLst>
                            <p:childTnLst>
                              <p:par>
                                <p:cTn id="56" presetID="1" presetClass="entr" presetSubtype="0" fill="hold" grpId="0" nodeType="afterEffect">
                                  <p:stCondLst>
                                    <p:cond delay="1000"/>
                                  </p:stCondLst>
                                  <p:childTnLst>
                                    <p:set>
                                      <p:cBhvr>
                                        <p:cTn id="57"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9000"/>
                            </p:stCondLst>
                            <p:childTnLst>
                              <p:par>
                                <p:cTn id="59" presetID="1" presetClass="entr" presetSubtype="0" fill="hold" grpId="0" nodeType="afterEffect">
                                  <p:stCondLst>
                                    <p:cond delay="1000"/>
                                  </p:stCondLst>
                                  <p:childTnLst>
                                    <p:set>
                                      <p:cBhvr>
                                        <p:cTn id="60"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4" name="GU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61" restart="whenNotActive" fill="hold" evtFilter="cancelBubble" nodeType="interactiveSeq">
                <p:stCondLst>
                  <p:cond evt="onClick" delay="0">
                    <p:tgtEl>
                      <p:spTgt spid="54"/>
                    </p:tgtEl>
                  </p:cond>
                </p:stCondLst>
                <p:endSync evt="end" delay="0">
                  <p:rtn val="all"/>
                </p:endSync>
                <p:childTnLst>
                  <p:par>
                    <p:cTn id="62" fill="hold">
                      <p:stCondLst>
                        <p:cond delay="0"/>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wipe(up)">
                                      <p:cBhvr>
                                        <p:cTn id="66" dur="200"/>
                                        <p:tgtEl>
                                          <p:spTgt spid="25"/>
                                        </p:tgtEl>
                                      </p:cBhvr>
                                    </p:animEffect>
                                  </p:childTnLst>
                                </p:cTn>
                              </p:par>
                            </p:childTnLst>
                          </p:cTn>
                        </p:par>
                      </p:childTnLst>
                    </p:cTn>
                  </p:par>
                  <p:par>
                    <p:cTn id="67" fill="hold">
                      <p:stCondLst>
                        <p:cond delay="indefinite"/>
                      </p:stCondLst>
                      <p:childTnLst>
                        <p:par>
                          <p:cTn id="68" fill="hold">
                            <p:stCondLst>
                              <p:cond delay="0"/>
                            </p:stCondLst>
                            <p:childTnLst>
                              <p:par>
                                <p:cTn id="69" presetID="23" presetClass="entr" presetSubtype="32" fill="hold" nodeType="clickEffect">
                                  <p:stCondLst>
                                    <p:cond delay="0"/>
                                  </p:stCondLst>
                                  <p:childTnLst>
                                    <p:set>
                                      <p:cBhvr>
                                        <p:cTn id="70" dur="1" fill="hold">
                                          <p:stCondLst>
                                            <p:cond delay="0"/>
                                          </p:stCondLst>
                                        </p:cTn>
                                        <p:tgtEl>
                                          <p:spTgt spid="71"/>
                                        </p:tgtEl>
                                        <p:attrNameLst>
                                          <p:attrName>style.visibility</p:attrName>
                                        </p:attrNameLst>
                                      </p:cBhvr>
                                      <p:to>
                                        <p:strVal val="visible"/>
                                      </p:to>
                                    </p:set>
                                    <p:anim calcmode="lin" valueType="num">
                                      <p:cBhvr>
                                        <p:cTn id="71" dur="250" fill="hold"/>
                                        <p:tgtEl>
                                          <p:spTgt spid="71"/>
                                        </p:tgtEl>
                                        <p:attrNameLst>
                                          <p:attrName>ppt_w</p:attrName>
                                        </p:attrNameLst>
                                      </p:cBhvr>
                                      <p:tavLst>
                                        <p:tav tm="0">
                                          <p:val>
                                            <p:strVal val="4*#ppt_w"/>
                                          </p:val>
                                        </p:tav>
                                        <p:tav tm="100000">
                                          <p:val>
                                            <p:strVal val="#ppt_w"/>
                                          </p:val>
                                        </p:tav>
                                      </p:tavLst>
                                    </p:anim>
                                    <p:anim calcmode="lin" valueType="num">
                                      <p:cBhvr>
                                        <p:cTn id="72" dur="250" fill="hold"/>
                                        <p:tgtEl>
                                          <p:spTgt spid="7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74"/>
                                        </p:tgtEl>
                                        <p:attrNameLst>
                                          <p:attrName>style.visibility</p:attrName>
                                        </p:attrNameLst>
                                      </p:cBhvr>
                                      <p:to>
                                        <p:strVal val="visible"/>
                                      </p:to>
                                    </p:set>
                                    <p:anim calcmode="lin" valueType="num">
                                      <p:cBhvr>
                                        <p:cTn id="75" dur="250" fill="hold"/>
                                        <p:tgtEl>
                                          <p:spTgt spid="74"/>
                                        </p:tgtEl>
                                        <p:attrNameLst>
                                          <p:attrName>ppt_w</p:attrName>
                                        </p:attrNameLst>
                                      </p:cBhvr>
                                      <p:tavLst>
                                        <p:tav tm="0">
                                          <p:val>
                                            <p:strVal val="4*#ppt_w"/>
                                          </p:val>
                                        </p:tav>
                                        <p:tav tm="100000">
                                          <p:val>
                                            <p:strVal val="#ppt_w"/>
                                          </p:val>
                                        </p:tav>
                                      </p:tavLst>
                                    </p:anim>
                                    <p:anim calcmode="lin" valueType="num">
                                      <p:cBhvr>
                                        <p:cTn id="76" dur="250" fill="hold"/>
                                        <p:tgtEl>
                                          <p:spTgt spid="7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6" name="Wrong Buzzer.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75"/>
                                        </p:tgtEl>
                                        <p:attrNameLst>
                                          <p:attrName>style.visibility</p:attrName>
                                        </p:attrNameLst>
                                      </p:cBhvr>
                                      <p:to>
                                        <p:strVal val="visible"/>
                                      </p:to>
                                    </p:set>
                                    <p:anim calcmode="lin" valueType="num">
                                      <p:cBhvr>
                                        <p:cTn id="79" dur="250" fill="hold"/>
                                        <p:tgtEl>
                                          <p:spTgt spid="75"/>
                                        </p:tgtEl>
                                        <p:attrNameLst>
                                          <p:attrName>ppt_w</p:attrName>
                                        </p:attrNameLst>
                                      </p:cBhvr>
                                      <p:tavLst>
                                        <p:tav tm="0">
                                          <p:val>
                                            <p:strVal val="4*#ppt_w"/>
                                          </p:val>
                                        </p:tav>
                                        <p:tav tm="100000">
                                          <p:val>
                                            <p:strVal val="#ppt_w"/>
                                          </p:val>
                                        </p:tav>
                                      </p:tavLst>
                                    </p:anim>
                                    <p:anim calcmode="lin" valueType="num">
                                      <p:cBhvr>
                                        <p:cTn id="80" dur="250" fill="hold"/>
                                        <p:tgtEl>
                                          <p:spTgt spid="7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6" name="Wrong Buzzer.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76"/>
                                        </p:tgtEl>
                                        <p:attrNameLst>
                                          <p:attrName>style.visibility</p:attrName>
                                        </p:attrNameLst>
                                      </p:cBhvr>
                                      <p:to>
                                        <p:strVal val="visible"/>
                                      </p:to>
                                    </p:set>
                                    <p:anim calcmode="lin" valueType="num">
                                      <p:cBhvr>
                                        <p:cTn id="83" dur="250" fill="hold"/>
                                        <p:tgtEl>
                                          <p:spTgt spid="76"/>
                                        </p:tgtEl>
                                        <p:attrNameLst>
                                          <p:attrName>ppt_w</p:attrName>
                                        </p:attrNameLst>
                                      </p:cBhvr>
                                      <p:tavLst>
                                        <p:tav tm="0">
                                          <p:val>
                                            <p:strVal val="4*#ppt_w"/>
                                          </p:val>
                                        </p:tav>
                                        <p:tav tm="100000">
                                          <p:val>
                                            <p:strVal val="#ppt_w"/>
                                          </p:val>
                                        </p:tav>
                                      </p:tavLst>
                                    </p:anim>
                                    <p:anim calcmode="lin" valueType="num">
                                      <p:cBhvr>
                                        <p:cTn id="84" dur="250" fill="hold"/>
                                        <p:tgtEl>
                                          <p:spTgt spid="7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6" name="Wrong Buzzer.wav"/>
                                        </p:tgtEl>
                                      </p:cMediaNode>
                                    </p:audio>
                                  </p:subTnLst>
                                </p:cTn>
                              </p:par>
                            </p:childTnLst>
                          </p:cTn>
                        </p:par>
                      </p:childTnLst>
                    </p:cTn>
                  </p:par>
                </p:childTnLst>
              </p:cTn>
              <p:nextCondLst>
                <p:cond evt="onClick" delay="0">
                  <p:tgtEl>
                    <p:spTgt spid="54"/>
                  </p:tgtEl>
                </p:cond>
              </p:nextCondLst>
            </p:seq>
          </p:childTnLst>
        </p:cTn>
      </p:par>
    </p:tnLst>
    <p:bldLst>
      <p:bldP spid="18" grpId="0" animBg="1"/>
      <p:bldP spid="24"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30 lời cảm ơn hay, chân thành nhất trong cuộc sống - QuanTriMang.com">
            <a:extLst>
              <a:ext uri="{FF2B5EF4-FFF2-40B4-BE49-F238E27FC236}">
                <a16:creationId xmlns="" xmlns:a16="http://schemas.microsoft.com/office/drawing/2014/main" id="{20272A74-B694-4F45-1D5C-91EE393AF58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0497" y="696808"/>
            <a:ext cx="10451006" cy="5464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971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10E68C6D-F504-FBDF-979E-4C0DF7331998}"/>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1261E2E6-2AFF-EB14-A475-0815C84433F0}"/>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sp>
        <p:nvSpPr>
          <p:cNvPr id="6" name="Rectangle 5">
            <a:extLst>
              <a:ext uri="{FF2B5EF4-FFF2-40B4-BE49-F238E27FC236}">
                <a16:creationId xmlns="" xmlns:a16="http://schemas.microsoft.com/office/drawing/2014/main" id="{B6B1F7BB-7B35-4D76-9532-12D40DF7388E}"/>
              </a:ext>
            </a:extLst>
          </p:cNvPr>
          <p:cNvSpPr/>
          <p:nvPr/>
        </p:nvSpPr>
        <p:spPr>
          <a:xfrm>
            <a:off x="1300882" y="1326788"/>
            <a:ext cx="9451336" cy="3438010"/>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99B98AAB-16C7-7CDE-2E33-3D4A2BE94D5B}"/>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9" name="TextBox 8">
            <a:extLst>
              <a:ext uri="{FF2B5EF4-FFF2-40B4-BE49-F238E27FC236}">
                <a16:creationId xmlns="" xmlns:a16="http://schemas.microsoft.com/office/drawing/2014/main" id="{B2CE6BAC-B415-677D-48F7-2EFB93C0FF37}"/>
              </a:ext>
            </a:extLst>
          </p:cNvPr>
          <p:cNvSpPr txBox="1"/>
          <p:nvPr/>
        </p:nvSpPr>
        <p:spPr>
          <a:xfrm>
            <a:off x="1558978" y="1619338"/>
            <a:ext cx="8634334" cy="3086166"/>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v"/>
            </a:pP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GV yêu cầu HS đọc mục I</a:t>
            </a:r>
            <a:endPar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rPr>
              <a:t>NHIỆM VỤ:</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a:p>
            <a:pPr marL="342900" lvl="0" indent="-342900" algn="just">
              <a:buFont typeface="Wingdings" panose="05000000000000000000" pitchFamily="2" charset="2"/>
              <a:buChar char=""/>
            </a:pP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Trình bày quan niệm về tổ chức lãnh thổ công nghiệp.</a:t>
            </a:r>
            <a:endParaRPr lang="en-US" sz="2800">
              <a:solidFill>
                <a:schemeClr val="accent1">
                  <a:lumMod val="50000"/>
                </a:schemeClr>
              </a:solidFill>
              <a:effectLst/>
              <a:latin typeface="#9Slide03 Oswald" panose="00000500000000000000" pitchFamily="2" charset="0"/>
              <a:ea typeface="Times New Roman" panose="02020603050405020304" pitchFamily="18" charset="0"/>
            </a:endParaRPr>
          </a:p>
          <a:p>
            <a:pPr marL="342900" lvl="0" indent="-342900" algn="just">
              <a:buFont typeface="Wingdings" panose="05000000000000000000" pitchFamily="2" charset="2"/>
              <a:buChar char=""/>
            </a:pP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Nêu các vai trò của tổ chức lãnh thổ công nghiệp.</a:t>
            </a:r>
            <a:endParaRPr lang="en-US" sz="2800">
              <a:solidFill>
                <a:schemeClr val="accent1">
                  <a:lumMod val="50000"/>
                </a:schemeClr>
              </a:solidFill>
              <a:effectLst/>
              <a:latin typeface="#9Slide03 Oswald" panose="00000500000000000000" pitchFamily="2" charset="0"/>
              <a:ea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en-US" sz="2800" b="1">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THỜI GIAN: 1 phút</a:t>
            </a:r>
            <a:endParaRPr lang="en-US" sz="2800" b="1">
              <a:solidFill>
                <a:schemeClr val="accent1">
                  <a:lumMod val="50000"/>
                </a:schemeClr>
              </a:solidFill>
              <a:latin typeface="#9Slide03 Oswald" panose="00000500000000000000" pitchFamily="2" charset="0"/>
              <a:ea typeface="Cambria" panose="02040503050406030204" pitchFamily="18"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v"/>
            </a:pP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GV chỉ định bất kỳ 1 HS trả lời</a:t>
            </a:r>
            <a:r>
              <a:rPr lang="en-US"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 HS khác nhân xét và bổ sung</a:t>
            </a:r>
            <a:r>
              <a:rPr lang="vi-VN" sz="2800">
                <a:solidFill>
                  <a:schemeClr val="accent1">
                    <a:lumMod val="50000"/>
                  </a:schemeClr>
                </a:solidFill>
                <a:effectLst/>
                <a:latin typeface="#9Slide03 Oswald" panose="00000500000000000000" pitchFamily="2" charset="0"/>
                <a:ea typeface="Cambria" panose="02040503050406030204" pitchFamily="18" charset="0"/>
                <a:cs typeface="Times New Roman" panose="02020603050405020304" pitchFamily="18" charset="0"/>
              </a:rPr>
              <a:t>.</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p:txBody>
      </p:sp>
      <p:pic>
        <p:nvPicPr>
          <p:cNvPr id="10" name="Picture 9">
            <a:extLst>
              <a:ext uri="{FF2B5EF4-FFF2-40B4-BE49-F238E27FC236}">
                <a16:creationId xmlns="" xmlns:a16="http://schemas.microsoft.com/office/drawing/2014/main" id="{A8698C16-15B9-A670-1505-430624F2B6E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779630"/>
            <a:ext cx="2692020" cy="2066369"/>
          </a:xfrm>
          <a:prstGeom prst="rect">
            <a:avLst/>
          </a:prstGeom>
        </p:spPr>
      </p:pic>
      <p:pic>
        <p:nvPicPr>
          <p:cNvPr id="11" name="Picture 10">
            <a:extLst>
              <a:ext uri="{FF2B5EF4-FFF2-40B4-BE49-F238E27FC236}">
                <a16:creationId xmlns="" xmlns:a16="http://schemas.microsoft.com/office/drawing/2014/main" id="{06985237-B1D5-44FC-B578-D41A8545796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1397" y="4857048"/>
            <a:ext cx="2692020" cy="2066369"/>
          </a:xfrm>
          <a:prstGeom prst="rect">
            <a:avLst/>
          </a:prstGeom>
        </p:spPr>
      </p:pic>
      <p:pic>
        <p:nvPicPr>
          <p:cNvPr id="12" name="Picture 11">
            <a:extLst>
              <a:ext uri="{FF2B5EF4-FFF2-40B4-BE49-F238E27FC236}">
                <a16:creationId xmlns="" xmlns:a16="http://schemas.microsoft.com/office/drawing/2014/main" id="{2347C72F-B094-00E8-69E8-F6C07A4C7AE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8420" y="4818900"/>
            <a:ext cx="2692020" cy="2066369"/>
          </a:xfrm>
          <a:prstGeom prst="rect">
            <a:avLst/>
          </a:prstGeom>
        </p:spPr>
      </p:pic>
      <p:pic>
        <p:nvPicPr>
          <p:cNvPr id="13" name="Picture 12">
            <a:extLst>
              <a:ext uri="{FF2B5EF4-FFF2-40B4-BE49-F238E27FC236}">
                <a16:creationId xmlns="" xmlns:a16="http://schemas.microsoft.com/office/drawing/2014/main" id="{1F459FBD-C6F6-4299-3F95-FE0F67613A7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36188" y="4857049"/>
            <a:ext cx="2692020" cy="2066369"/>
          </a:xfrm>
          <a:prstGeom prst="rect">
            <a:avLst/>
          </a:prstGeom>
        </p:spPr>
      </p:pic>
    </p:spTree>
    <p:extLst>
      <p:ext uri="{BB962C8B-B14F-4D97-AF65-F5344CB8AC3E}">
        <p14:creationId xmlns:p14="http://schemas.microsoft.com/office/powerpoint/2010/main" val="1730172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47C0C09A-B873-81F5-1031-26956C69ADD1}"/>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79887E2-5B44-FC08-1C05-748F2C9FB07B}"/>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pic>
        <p:nvPicPr>
          <p:cNvPr id="7" name="Picture 6">
            <a:extLst>
              <a:ext uri="{FF2B5EF4-FFF2-40B4-BE49-F238E27FC236}">
                <a16:creationId xmlns="" xmlns:a16="http://schemas.microsoft.com/office/drawing/2014/main" id="{E7AFF4F8-B12B-250F-B918-F1E4FB286309}"/>
              </a:ext>
            </a:extLst>
          </p:cNvPr>
          <p:cNvPicPr>
            <a:picLocks noChangeAspect="1"/>
          </p:cNvPicPr>
          <p:nvPr/>
        </p:nvPicPr>
        <p:blipFill>
          <a:blip r:embed="rId2"/>
          <a:stretch>
            <a:fillRect/>
          </a:stretch>
        </p:blipFill>
        <p:spPr>
          <a:xfrm>
            <a:off x="0" y="3290340"/>
            <a:ext cx="3567660" cy="3567660"/>
          </a:xfrm>
          <a:prstGeom prst="rect">
            <a:avLst/>
          </a:prstGeom>
        </p:spPr>
      </p:pic>
      <p:sp>
        <p:nvSpPr>
          <p:cNvPr id="8" name="Rectangle 7">
            <a:extLst>
              <a:ext uri="{FF2B5EF4-FFF2-40B4-BE49-F238E27FC236}">
                <a16:creationId xmlns="" xmlns:a16="http://schemas.microsoft.com/office/drawing/2014/main" id="{3F4332A2-29F7-AA17-2A88-28471516F349}"/>
              </a:ext>
            </a:extLst>
          </p:cNvPr>
          <p:cNvSpPr/>
          <p:nvPr/>
        </p:nvSpPr>
        <p:spPr>
          <a:xfrm>
            <a:off x="2983042" y="1476764"/>
            <a:ext cx="8268343" cy="3230221"/>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2628D2D8-B559-1251-5C32-2FEAA7B2A8DC}"/>
              </a:ext>
            </a:extLst>
          </p:cNvPr>
          <p:cNvSpPr/>
          <p:nvPr/>
        </p:nvSpPr>
        <p:spPr>
          <a:xfrm>
            <a:off x="4022758" y="1184540"/>
            <a:ext cx="2236903"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Quan niệm</a:t>
            </a:r>
          </a:p>
        </p:txBody>
      </p:sp>
      <p:sp>
        <p:nvSpPr>
          <p:cNvPr id="11" name="TextBox 10">
            <a:extLst>
              <a:ext uri="{FF2B5EF4-FFF2-40B4-BE49-F238E27FC236}">
                <a16:creationId xmlns="" xmlns:a16="http://schemas.microsoft.com/office/drawing/2014/main" id="{02F4CA76-F307-E4E2-7A92-FF01A71E78FD}"/>
              </a:ext>
            </a:extLst>
          </p:cNvPr>
          <p:cNvSpPr txBox="1"/>
          <p:nvPr/>
        </p:nvSpPr>
        <p:spPr>
          <a:xfrm>
            <a:off x="3354068" y="2191248"/>
            <a:ext cx="7297712" cy="2177456"/>
          </a:xfrm>
          <a:prstGeom prst="rect">
            <a:avLst/>
          </a:prstGeom>
          <a:noFill/>
        </p:spPr>
        <p:txBody>
          <a:bodyPr wrap="square">
            <a:spAutoFit/>
          </a:bodyPr>
          <a:lstStyle/>
          <a:p>
            <a:pPr algn="just">
              <a:lnSpc>
                <a:spcPct val="107000"/>
              </a:lnSpc>
              <a:spcAft>
                <a:spcPts val="800"/>
              </a:spcAft>
            </a:pPr>
            <a:r>
              <a:rPr lang="vi-VN" sz="32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rPr>
              <a:t>Tổ chức lãnh thổ công nghiệp là việc bố trí, sắp xếp các hình thức tổ chức lãnh thổ công nghiệp để tạo nên các không gian lãnh thổ công nghiệp các cấp khác nhau.</a:t>
            </a:r>
            <a:endParaRPr lang="en-US" sz="32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1366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47C0C09A-B873-81F5-1031-26956C69ADD1}"/>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979887E2-5B44-FC08-1C05-748F2C9FB07B}"/>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1. QUAN NIỆM VÀ VAI TRÒ CỦA TỔ CHỨC LÃNH THỔ CÔNG NGHIỆP</a:t>
            </a:r>
          </a:p>
        </p:txBody>
      </p:sp>
      <p:sp>
        <p:nvSpPr>
          <p:cNvPr id="12" name="Rectangle 11">
            <a:extLst>
              <a:ext uri="{FF2B5EF4-FFF2-40B4-BE49-F238E27FC236}">
                <a16:creationId xmlns="" xmlns:a16="http://schemas.microsoft.com/office/drawing/2014/main" id="{D0931A56-A55B-B4A1-9A67-D80185361B51}"/>
              </a:ext>
            </a:extLst>
          </p:cNvPr>
          <p:cNvSpPr/>
          <p:nvPr/>
        </p:nvSpPr>
        <p:spPr>
          <a:xfrm>
            <a:off x="227949" y="1085680"/>
            <a:ext cx="11764182" cy="2341452"/>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43DBDB39-B205-A7CE-6EF0-FAA42F7E11D9}"/>
              </a:ext>
            </a:extLst>
          </p:cNvPr>
          <p:cNvSpPr/>
          <p:nvPr/>
        </p:nvSpPr>
        <p:spPr>
          <a:xfrm>
            <a:off x="1297645" y="793456"/>
            <a:ext cx="26297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Vai trò</a:t>
            </a:r>
          </a:p>
        </p:txBody>
      </p:sp>
      <p:sp>
        <p:nvSpPr>
          <p:cNvPr id="15" name="TextBox 14">
            <a:extLst>
              <a:ext uri="{FF2B5EF4-FFF2-40B4-BE49-F238E27FC236}">
                <a16:creationId xmlns="" xmlns:a16="http://schemas.microsoft.com/office/drawing/2014/main" id="{24A9D891-2208-D7FA-024F-45E5BE2A417D}"/>
              </a:ext>
            </a:extLst>
          </p:cNvPr>
          <p:cNvSpPr txBox="1"/>
          <p:nvPr/>
        </p:nvSpPr>
        <p:spPr>
          <a:xfrm>
            <a:off x="564926" y="1448967"/>
            <a:ext cx="11277304" cy="994568"/>
          </a:xfrm>
          <a:prstGeom prst="rect">
            <a:avLst/>
          </a:prstGeom>
          <a:noFill/>
        </p:spPr>
        <p:txBody>
          <a:bodyPr wrap="square">
            <a:spAutoFit/>
          </a:bodyPr>
          <a:lstStyle/>
          <a:p>
            <a:pPr algn="just">
              <a:lnSpc>
                <a:spcPct val="107000"/>
              </a:lnSpc>
              <a:spcAft>
                <a:spcPts val="800"/>
              </a:spcAft>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 </a:t>
            </a:r>
            <a:r>
              <a:rPr lang="vi-VN"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Sử dụng hợp lí các điều kiệu tự nhiên và nguồn tài nguyên thiên nhiên, điều kiện kinh tế - xã hội nhằm đạt hiệu quả cao nhất về kinh tế - xã hôi và môi trường.</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7" name="TextBox 16">
            <a:extLst>
              <a:ext uri="{FF2B5EF4-FFF2-40B4-BE49-F238E27FC236}">
                <a16:creationId xmlns="" xmlns:a16="http://schemas.microsoft.com/office/drawing/2014/main" id="{8053A10C-89C0-4991-17AB-B6133A9F552F}"/>
              </a:ext>
            </a:extLst>
          </p:cNvPr>
          <p:cNvSpPr txBox="1"/>
          <p:nvPr/>
        </p:nvSpPr>
        <p:spPr>
          <a:xfrm>
            <a:off x="443017" y="2401789"/>
            <a:ext cx="6175946" cy="533544"/>
          </a:xfrm>
          <a:prstGeom prst="rect">
            <a:avLst/>
          </a:prstGeom>
          <a:noFill/>
        </p:spPr>
        <p:txBody>
          <a:bodyPr wrap="square">
            <a:spAutoFit/>
          </a:bodyPr>
          <a:lstStyle/>
          <a:p>
            <a:pPr indent="120650" algn="just">
              <a:lnSpc>
                <a:spcPct val="107000"/>
              </a:lnSpc>
              <a:spcAft>
                <a:spcPts val="800"/>
              </a:spcAft>
            </a:pPr>
            <a:r>
              <a:rPr lang="en-US"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 </a:t>
            </a:r>
            <a:r>
              <a:rPr lang="vi-VN" sz="2800">
                <a:solidFill>
                  <a:schemeClr val="accent1">
                    <a:lumMod val="50000"/>
                  </a:schemeClr>
                </a:solidFill>
                <a:effectLst/>
                <a:latin typeface="#9Slide03 Oswald" panose="00000500000000000000" pitchFamily="2" charset="0"/>
                <a:ea typeface="Times New Roman" panose="02020603050405020304" pitchFamily="18" charset="0"/>
                <a:cs typeface="Times New Roman" panose="02020603050405020304" pitchFamily="18" charset="0"/>
              </a:rPr>
              <a:t>Phát huy sức mạnh tổng hợp của đất nước.</a:t>
            </a:r>
            <a:endParaRPr lang="en-US" sz="2800">
              <a:solidFill>
                <a:schemeClr val="accent1">
                  <a:lumMod val="50000"/>
                </a:schemeClr>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19" name="TextBox 18">
            <a:extLst>
              <a:ext uri="{FF2B5EF4-FFF2-40B4-BE49-F238E27FC236}">
                <a16:creationId xmlns="" xmlns:a16="http://schemas.microsoft.com/office/drawing/2014/main" id="{A6B0D11E-6CD0-CE77-8561-0185F644D6C5}"/>
              </a:ext>
            </a:extLst>
          </p:cNvPr>
          <p:cNvSpPr txBox="1"/>
          <p:nvPr/>
        </p:nvSpPr>
        <p:spPr>
          <a:xfrm>
            <a:off x="564926" y="2903912"/>
            <a:ext cx="6175946" cy="523220"/>
          </a:xfrm>
          <a:prstGeom prst="rect">
            <a:avLst/>
          </a:prstGeom>
          <a:noFill/>
        </p:spPr>
        <p:txBody>
          <a:bodyPr wrap="square">
            <a:spAutoFit/>
          </a:bodyPr>
          <a:lstStyle/>
          <a:p>
            <a:r>
              <a:rPr lang="en-US" sz="2800">
                <a:solidFill>
                  <a:schemeClr val="accent1">
                    <a:lumMod val="50000"/>
                  </a:schemeClr>
                </a:solidFill>
                <a:effectLst/>
                <a:latin typeface="#9Slide03 Oswald" panose="00000500000000000000" pitchFamily="2" charset="0"/>
                <a:ea typeface="Times New Roman" panose="02020603050405020304" pitchFamily="18" charset="0"/>
              </a:rPr>
              <a:t>- </a:t>
            </a:r>
            <a:r>
              <a:rPr lang="vi-VN" sz="2800">
                <a:solidFill>
                  <a:schemeClr val="accent1">
                    <a:lumMod val="50000"/>
                  </a:schemeClr>
                </a:solidFill>
                <a:effectLst/>
                <a:latin typeface="#9Slide03 Oswald" panose="00000500000000000000" pitchFamily="2" charset="0"/>
                <a:ea typeface="Times New Roman" panose="02020603050405020304" pitchFamily="18" charset="0"/>
              </a:rPr>
              <a:t>Thu hút nguồn lực từ bên ngoài lãnh thổ</a:t>
            </a:r>
            <a:endParaRPr lang="en-US" sz="2800">
              <a:solidFill>
                <a:schemeClr val="accent1">
                  <a:lumMod val="50000"/>
                </a:schemeClr>
              </a:solidFill>
              <a:latin typeface="#9Slide03 Oswald" panose="00000500000000000000" pitchFamily="2" charset="0"/>
            </a:endParaRPr>
          </a:p>
        </p:txBody>
      </p:sp>
      <p:pic>
        <p:nvPicPr>
          <p:cNvPr id="2" name="Picture 1">
            <a:extLst>
              <a:ext uri="{FF2B5EF4-FFF2-40B4-BE49-F238E27FC236}">
                <a16:creationId xmlns="" xmlns:a16="http://schemas.microsoft.com/office/drawing/2014/main" id="{D5854A95-0E47-51AD-E24D-EC6BB15BE6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55909" y="4666843"/>
            <a:ext cx="2033039" cy="1471678"/>
          </a:xfrm>
          <a:prstGeom prst="rect">
            <a:avLst/>
          </a:prstGeom>
          <a:ln w="57150">
            <a:solidFill>
              <a:srgbClr val="16745A"/>
            </a:solidFill>
          </a:ln>
        </p:spPr>
      </p:pic>
      <p:grpSp>
        <p:nvGrpSpPr>
          <p:cNvPr id="81" name="Group 80">
            <a:extLst>
              <a:ext uri="{FF2B5EF4-FFF2-40B4-BE49-F238E27FC236}">
                <a16:creationId xmlns="" xmlns:a16="http://schemas.microsoft.com/office/drawing/2014/main" id="{03CF8315-E878-72E0-D68E-639784B9DCB3}"/>
              </a:ext>
            </a:extLst>
          </p:cNvPr>
          <p:cNvGrpSpPr/>
          <p:nvPr/>
        </p:nvGrpSpPr>
        <p:grpSpPr>
          <a:xfrm>
            <a:off x="33409" y="4773692"/>
            <a:ext cx="2118839" cy="1855758"/>
            <a:chOff x="33409" y="4773692"/>
            <a:chExt cx="2118839" cy="1855758"/>
          </a:xfrm>
        </p:grpSpPr>
        <p:pic>
          <p:nvPicPr>
            <p:cNvPr id="3" name="Picture 2">
              <a:extLst>
                <a:ext uri="{FF2B5EF4-FFF2-40B4-BE49-F238E27FC236}">
                  <a16:creationId xmlns="" xmlns:a16="http://schemas.microsoft.com/office/drawing/2014/main" id="{FDAFDDEC-1DD8-CC5B-C355-737462AE07F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8478" y="4773692"/>
              <a:ext cx="1648703" cy="1287579"/>
            </a:xfrm>
            <a:prstGeom prst="rect">
              <a:avLst/>
            </a:prstGeom>
          </p:spPr>
        </p:pic>
        <p:sp>
          <p:nvSpPr>
            <p:cNvPr id="57" name="TextBox 56">
              <a:extLst>
                <a:ext uri="{FF2B5EF4-FFF2-40B4-BE49-F238E27FC236}">
                  <a16:creationId xmlns="" xmlns:a16="http://schemas.microsoft.com/office/drawing/2014/main" id="{6A70D8B7-DF51-E25D-16FC-45B7E8B16F32}"/>
                </a:ext>
              </a:extLst>
            </p:cNvPr>
            <p:cNvSpPr txBox="1"/>
            <p:nvPr/>
          </p:nvSpPr>
          <p:spPr>
            <a:xfrm>
              <a:off x="33409" y="6167785"/>
              <a:ext cx="2118839" cy="461665"/>
            </a:xfrm>
            <a:prstGeom prst="rect">
              <a:avLst/>
            </a:prstGeom>
            <a:noFill/>
            <a:ln>
              <a:noFill/>
            </a:ln>
          </p:spPr>
          <p:txBody>
            <a:bodyPr wrap="square" rtlCol="0">
              <a:spAutoFit/>
            </a:bodyPr>
            <a:lstStyle/>
            <a:p>
              <a:pPr algn="ctr"/>
              <a:r>
                <a:rPr lang="en-US" altLang="ko-KR" sz="2400">
                  <a:solidFill>
                    <a:schemeClr val="accent1">
                      <a:lumMod val="50000"/>
                    </a:schemeClr>
                  </a:solidFill>
                  <a:cs typeface="Arial" pitchFamily="34" charset="0"/>
                </a:rPr>
                <a:t>ĐKTN - TNTN</a:t>
              </a:r>
              <a:endParaRPr lang="en-US" altLang="ko-KR" sz="2400" dirty="0">
                <a:solidFill>
                  <a:schemeClr val="accent1">
                    <a:lumMod val="50000"/>
                  </a:schemeClr>
                </a:solidFill>
                <a:cs typeface="Arial" pitchFamily="34" charset="0"/>
              </a:endParaRPr>
            </a:p>
          </p:txBody>
        </p:sp>
      </p:grpSp>
      <p:grpSp>
        <p:nvGrpSpPr>
          <p:cNvPr id="82" name="Group 81">
            <a:extLst>
              <a:ext uri="{FF2B5EF4-FFF2-40B4-BE49-F238E27FC236}">
                <a16:creationId xmlns="" xmlns:a16="http://schemas.microsoft.com/office/drawing/2014/main" id="{92E8C48A-6362-8F94-A951-8E448AAFB8C8}"/>
              </a:ext>
            </a:extLst>
          </p:cNvPr>
          <p:cNvGrpSpPr/>
          <p:nvPr/>
        </p:nvGrpSpPr>
        <p:grpSpPr>
          <a:xfrm>
            <a:off x="2451017" y="4870480"/>
            <a:ext cx="2311048" cy="1758970"/>
            <a:chOff x="2451017" y="4870480"/>
            <a:chExt cx="2311048" cy="1758970"/>
          </a:xfrm>
        </p:grpSpPr>
        <p:grpSp>
          <p:nvGrpSpPr>
            <p:cNvPr id="53" name="Group 52">
              <a:extLst>
                <a:ext uri="{FF2B5EF4-FFF2-40B4-BE49-F238E27FC236}">
                  <a16:creationId xmlns="" xmlns:a16="http://schemas.microsoft.com/office/drawing/2014/main" id="{4E5295EB-CC5C-2428-7305-4B6B2A9BD989}"/>
                </a:ext>
              </a:extLst>
            </p:cNvPr>
            <p:cNvGrpSpPr/>
            <p:nvPr/>
          </p:nvGrpSpPr>
          <p:grpSpPr>
            <a:xfrm>
              <a:off x="2721436" y="4870480"/>
              <a:ext cx="1464319" cy="1156160"/>
              <a:chOff x="4185120" y="428782"/>
              <a:chExt cx="1111349" cy="1156160"/>
            </a:xfrm>
          </p:grpSpPr>
          <p:sp>
            <p:nvSpPr>
              <p:cNvPr id="54" name="Freeform: Shape 47">
                <a:extLst>
                  <a:ext uri="{FF2B5EF4-FFF2-40B4-BE49-F238E27FC236}">
                    <a16:creationId xmlns="" xmlns:a16="http://schemas.microsoft.com/office/drawing/2014/main" id="{9544275F-9674-E490-034B-013A2B2C14B0}"/>
                  </a:ext>
                </a:extLst>
              </p:cNvPr>
              <p:cNvSpPr/>
              <p:nvPr/>
            </p:nvSpPr>
            <p:spPr>
              <a:xfrm flipH="1">
                <a:off x="4185120" y="443657"/>
                <a:ext cx="343640" cy="1141285"/>
              </a:xfrm>
              <a:custGeom>
                <a:avLst/>
                <a:gdLst>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290800 w 3195530"/>
                  <a:gd name="connsiteY3" fmla="*/ 0 h 10612860"/>
                  <a:gd name="connsiteX4" fmla="*/ 1852755 w 3195530"/>
                  <a:gd name="connsiteY4" fmla="*/ 556368 h 10612860"/>
                  <a:gd name="connsiteX5" fmla="*/ 1880139 w 3195530"/>
                  <a:gd name="connsiteY5" fmla="*/ 826219 h 10612860"/>
                  <a:gd name="connsiteX6" fmla="*/ 1800885 w 3195530"/>
                  <a:gd name="connsiteY6" fmla="*/ 889179 h 10612860"/>
                  <a:gd name="connsiteX7" fmla="*/ 1665029 w 3195530"/>
                  <a:gd name="connsiteY7" fmla="*/ 1234718 h 10612860"/>
                  <a:gd name="connsiteX8" fmla="*/ 1649096 w 3195530"/>
                  <a:gd name="connsiteY8" fmla="*/ 1339123 h 10612860"/>
                  <a:gd name="connsiteX9" fmla="*/ 1534696 w 3195530"/>
                  <a:gd name="connsiteY9" fmla="*/ 1530388 h 10612860"/>
                  <a:gd name="connsiteX10" fmla="*/ 1721540 w 3195530"/>
                  <a:gd name="connsiteY10" fmla="*/ 1740863 h 10612860"/>
                  <a:gd name="connsiteX11" fmla="*/ 1724957 w 3195530"/>
                  <a:gd name="connsiteY11" fmla="*/ 1755132 h 10612860"/>
                  <a:gd name="connsiteX12" fmla="*/ 1652304 w 3195530"/>
                  <a:gd name="connsiteY12" fmla="*/ 1750313 h 10612860"/>
                  <a:gd name="connsiteX13" fmla="*/ 1751358 w 3195530"/>
                  <a:gd name="connsiteY13" fmla="*/ 1930550 h 10612860"/>
                  <a:gd name="connsiteX14" fmla="*/ 1724957 w 3195530"/>
                  <a:gd name="connsiteY14" fmla="*/ 1755132 h 10612860"/>
                  <a:gd name="connsiteX15" fmla="*/ 1736291 w 3195530"/>
                  <a:gd name="connsiteY15" fmla="*/ 1755884 h 10612860"/>
                  <a:gd name="connsiteX16" fmla="*/ 1721540 w 3195530"/>
                  <a:gd name="connsiteY16" fmla="*/ 1740863 h 10612860"/>
                  <a:gd name="connsiteX17" fmla="*/ 1667880 w 3195530"/>
                  <a:gd name="connsiteY17" fmla="*/ 1609649 h 10612860"/>
                  <a:gd name="connsiteX18" fmla="*/ 1658106 w 3195530"/>
                  <a:gd name="connsiteY18" fmla="*/ 1372022 h 10612860"/>
                  <a:gd name="connsiteX19" fmla="*/ 1734509 w 3195530"/>
                  <a:gd name="connsiteY19" fmla="*/ 1541309 h 10612860"/>
                  <a:gd name="connsiteX20" fmla="*/ 2326647 w 3195530"/>
                  <a:gd name="connsiteY20" fmla="*/ 1715111 h 10612860"/>
                  <a:gd name="connsiteX21" fmla="*/ 2509435 w 3195530"/>
                  <a:gd name="connsiteY21" fmla="*/ 1794736 h 10612860"/>
                  <a:gd name="connsiteX22" fmla="*/ 2606453 w 3195530"/>
                  <a:gd name="connsiteY22" fmla="*/ 2095611 h 10612860"/>
                  <a:gd name="connsiteX23" fmla="*/ 2672829 w 3195530"/>
                  <a:gd name="connsiteY23" fmla="*/ 2178119 h 10612860"/>
                  <a:gd name="connsiteX24" fmla="*/ 2670233 w 3195530"/>
                  <a:gd name="connsiteY24" fmla="*/ 2302646 h 10612860"/>
                  <a:gd name="connsiteX25" fmla="*/ 2712685 w 3195530"/>
                  <a:gd name="connsiteY25" fmla="*/ 2352064 h 10612860"/>
                  <a:gd name="connsiteX26" fmla="*/ 2702149 w 3195530"/>
                  <a:gd name="connsiteY26" fmla="*/ 2404747 h 10612860"/>
                  <a:gd name="connsiteX27" fmla="*/ 2763128 w 3195530"/>
                  <a:gd name="connsiteY27" fmla="*/ 2436539 h 10612860"/>
                  <a:gd name="connsiteX28" fmla="*/ 2757987 w 3195530"/>
                  <a:gd name="connsiteY28" fmla="*/ 2539216 h 10612860"/>
                  <a:gd name="connsiteX29" fmla="*/ 3024915 w 3195530"/>
                  <a:gd name="connsiteY29" fmla="*/ 2938542 h 10612860"/>
                  <a:gd name="connsiteX30" fmla="*/ 3138120 w 3195530"/>
                  <a:gd name="connsiteY30" fmla="*/ 3005297 h 10612860"/>
                  <a:gd name="connsiteX31" fmla="*/ 3194723 w 3195530"/>
                  <a:gd name="connsiteY31" fmla="*/ 3333739 h 10612860"/>
                  <a:gd name="connsiteX32" fmla="*/ 2857806 w 3195530"/>
                  <a:gd name="connsiteY32" fmla="*/ 3656225 h 10612860"/>
                  <a:gd name="connsiteX33" fmla="*/ 2542420 w 3195530"/>
                  <a:gd name="connsiteY33" fmla="*/ 3660305 h 10612860"/>
                  <a:gd name="connsiteX34" fmla="*/ 2461079 w 3195530"/>
                  <a:gd name="connsiteY34" fmla="*/ 3610217 h 10612860"/>
                  <a:gd name="connsiteX35" fmla="*/ 2503020 w 3195530"/>
                  <a:gd name="connsiteY35" fmla="*/ 3730889 h 10612860"/>
                  <a:gd name="connsiteX36" fmla="*/ 2445357 w 3195530"/>
                  <a:gd name="connsiteY36" fmla="*/ 3730903 h 10612860"/>
                  <a:gd name="connsiteX37" fmla="*/ 2445357 w 3195530"/>
                  <a:gd name="connsiteY37" fmla="*/ 3964866 h 10612860"/>
                  <a:gd name="connsiteX38" fmla="*/ 2459686 w 3195530"/>
                  <a:gd name="connsiteY38" fmla="*/ 3964866 h 10612860"/>
                  <a:gd name="connsiteX39" fmla="*/ 2469021 w 3195530"/>
                  <a:gd name="connsiteY39" fmla="*/ 4013875 h 10612860"/>
                  <a:gd name="connsiteX40" fmla="*/ 2974950 w 3195530"/>
                  <a:gd name="connsiteY40" fmla="*/ 5593332 h 10612860"/>
                  <a:gd name="connsiteX41" fmla="*/ 2708419 w 3195530"/>
                  <a:gd name="connsiteY41" fmla="*/ 5730659 h 10612860"/>
                  <a:gd name="connsiteX42" fmla="*/ 2736752 w 3195530"/>
                  <a:gd name="connsiteY42" fmla="*/ 6385004 h 10612860"/>
                  <a:gd name="connsiteX43" fmla="*/ 2718427 w 3195530"/>
                  <a:gd name="connsiteY43" fmla="*/ 7009774 h 10612860"/>
                  <a:gd name="connsiteX44" fmla="*/ 2690545 w 3195530"/>
                  <a:gd name="connsiteY44" fmla="*/ 7429203 h 10612860"/>
                  <a:gd name="connsiteX45" fmla="*/ 2595054 w 3195530"/>
                  <a:gd name="connsiteY45" fmla="*/ 7760350 h 10612860"/>
                  <a:gd name="connsiteX46" fmla="*/ 2500175 w 3195530"/>
                  <a:gd name="connsiteY46" fmla="*/ 7873515 h 10612860"/>
                  <a:gd name="connsiteX47" fmla="*/ 2483431 w 3195530"/>
                  <a:gd name="connsiteY47" fmla="*/ 8113645 h 10612860"/>
                  <a:gd name="connsiteX48" fmla="*/ 2412136 w 3195530"/>
                  <a:gd name="connsiteY48" fmla="*/ 8776730 h 10612860"/>
                  <a:gd name="connsiteX49" fmla="*/ 2380366 w 3195530"/>
                  <a:gd name="connsiteY49" fmla="*/ 9173347 h 10612860"/>
                  <a:gd name="connsiteX50" fmla="*/ 2396889 w 3195530"/>
                  <a:gd name="connsiteY50" fmla="*/ 9467957 h 10612860"/>
                  <a:gd name="connsiteX51" fmla="*/ 2454833 w 3195530"/>
                  <a:gd name="connsiteY51" fmla="*/ 9613145 h 10612860"/>
                  <a:gd name="connsiteX52" fmla="*/ 2424209 w 3195530"/>
                  <a:gd name="connsiteY52" fmla="*/ 9804339 h 10612860"/>
                  <a:gd name="connsiteX53" fmla="*/ 3134866 w 3195530"/>
                  <a:gd name="connsiteY53" fmla="*/ 10341562 h 10612860"/>
                  <a:gd name="connsiteX54" fmla="*/ 3160024 w 3195530"/>
                  <a:gd name="connsiteY54" fmla="*/ 10564964 h 10612860"/>
                  <a:gd name="connsiteX55" fmla="*/ 2531417 w 3195530"/>
                  <a:gd name="connsiteY55" fmla="*/ 10550290 h 10612860"/>
                  <a:gd name="connsiteX56" fmla="*/ 1876236 w 3195530"/>
                  <a:gd name="connsiteY56" fmla="*/ 10303490 h 10612860"/>
                  <a:gd name="connsiteX57" fmla="*/ 1861870 w 3195530"/>
                  <a:gd name="connsiteY57" fmla="*/ 10020777 h 10612860"/>
                  <a:gd name="connsiteX58" fmla="*/ 1835213 w 3195530"/>
                  <a:gd name="connsiteY58" fmla="*/ 9894183 h 10612860"/>
                  <a:gd name="connsiteX59" fmla="*/ 1882681 w 3195530"/>
                  <a:gd name="connsiteY59" fmla="*/ 9589781 h 10612860"/>
                  <a:gd name="connsiteX60" fmla="*/ 1802386 w 3195530"/>
                  <a:gd name="connsiteY60" fmla="*/ 9334796 h 10612860"/>
                  <a:gd name="connsiteX61" fmla="*/ 1800887 w 3195530"/>
                  <a:gd name="connsiteY61" fmla="*/ 8152789 h 10612860"/>
                  <a:gd name="connsiteX62" fmla="*/ 1935942 w 3195530"/>
                  <a:gd name="connsiteY62" fmla="*/ 7506024 h 10612860"/>
                  <a:gd name="connsiteX63" fmla="*/ 1876110 w 3195530"/>
                  <a:gd name="connsiteY63" fmla="*/ 7319701 h 10612860"/>
                  <a:gd name="connsiteX64" fmla="*/ 1916465 w 3195530"/>
                  <a:gd name="connsiteY64" fmla="*/ 7164091 h 10612860"/>
                  <a:gd name="connsiteX65" fmla="*/ 1910193 w 3195530"/>
                  <a:gd name="connsiteY65" fmla="*/ 6839348 h 10612860"/>
                  <a:gd name="connsiteX66" fmla="*/ 1707813 w 3195530"/>
                  <a:gd name="connsiteY66" fmla="*/ 6238651 h 10612860"/>
                  <a:gd name="connsiteX67" fmla="*/ 1377613 w 3195530"/>
                  <a:gd name="connsiteY67" fmla="*/ 7441295 h 10612860"/>
                  <a:gd name="connsiteX68" fmla="*/ 1374660 w 3195530"/>
                  <a:gd name="connsiteY68" fmla="*/ 7650818 h 10612860"/>
                  <a:gd name="connsiteX69" fmla="*/ 1267540 w 3195530"/>
                  <a:gd name="connsiteY69" fmla="*/ 7793055 h 10612860"/>
                  <a:gd name="connsiteX70" fmla="*/ 1278558 w 3195530"/>
                  <a:gd name="connsiteY70" fmla="*/ 7897618 h 10612860"/>
                  <a:gd name="connsiteX71" fmla="*/ 1205942 w 3195530"/>
                  <a:gd name="connsiteY71" fmla="*/ 8057305 h 10612860"/>
                  <a:gd name="connsiteX72" fmla="*/ 1033520 w 3195530"/>
                  <a:gd name="connsiteY72" fmla="*/ 9173347 h 10612860"/>
                  <a:gd name="connsiteX73" fmla="*/ 1054274 w 3195530"/>
                  <a:gd name="connsiteY73" fmla="*/ 9656724 h 10612860"/>
                  <a:gd name="connsiteX74" fmla="*/ 990267 w 3195530"/>
                  <a:gd name="connsiteY74" fmla="*/ 10063276 h 10612860"/>
                  <a:gd name="connsiteX75" fmla="*/ 1368683 w 3195530"/>
                  <a:gd name="connsiteY75" fmla="*/ 10442252 h 10612860"/>
                  <a:gd name="connsiteX76" fmla="*/ 918876 w 3195530"/>
                  <a:gd name="connsiteY76" fmla="*/ 10600044 h 10612860"/>
                  <a:gd name="connsiteX77" fmla="*/ 474779 w 3195530"/>
                  <a:gd name="connsiteY77" fmla="*/ 10287718 h 10612860"/>
                  <a:gd name="connsiteX78" fmla="*/ 566182 w 3195530"/>
                  <a:gd name="connsiteY78" fmla="*/ 10019896 h 10612860"/>
                  <a:gd name="connsiteX79" fmla="*/ 460825 w 3195530"/>
                  <a:gd name="connsiteY79" fmla="*/ 9692724 h 10612860"/>
                  <a:gd name="connsiteX80" fmla="*/ 511587 w 3195530"/>
                  <a:gd name="connsiteY80" fmla="*/ 9032388 h 10612860"/>
                  <a:gd name="connsiteX81" fmla="*/ 622935 w 3195530"/>
                  <a:gd name="connsiteY81" fmla="*/ 7525502 h 10612860"/>
                  <a:gd name="connsiteX82" fmla="*/ 669466 w 3195530"/>
                  <a:gd name="connsiteY82" fmla="*/ 7311969 h 10612860"/>
                  <a:gd name="connsiteX83" fmla="*/ 689870 w 3195530"/>
                  <a:gd name="connsiteY83" fmla="*/ 7037851 h 10612860"/>
                  <a:gd name="connsiteX84" fmla="*/ 677180 w 3195530"/>
                  <a:gd name="connsiteY84" fmla="*/ 6796735 h 10612860"/>
                  <a:gd name="connsiteX85" fmla="*/ 587421 w 3195530"/>
                  <a:gd name="connsiteY85" fmla="*/ 6210025 h 10612860"/>
                  <a:gd name="connsiteX86" fmla="*/ 503127 w 3195530"/>
                  <a:gd name="connsiteY86" fmla="*/ 5850688 h 10612860"/>
                  <a:gd name="connsiteX87" fmla="*/ 304621 w 3195530"/>
                  <a:gd name="connsiteY87" fmla="*/ 5601332 h 10612860"/>
                  <a:gd name="connsiteX88" fmla="*/ 461987 w 3195530"/>
                  <a:gd name="connsiteY88" fmla="*/ 4201579 h 10612860"/>
                  <a:gd name="connsiteX89" fmla="*/ 480370 w 3195530"/>
                  <a:gd name="connsiteY89" fmla="*/ 4073429 h 10612860"/>
                  <a:gd name="connsiteX90" fmla="*/ 480370 w 3195530"/>
                  <a:gd name="connsiteY90" fmla="*/ 4037882 h 10612860"/>
                  <a:gd name="connsiteX91" fmla="*/ 372115 w 3195530"/>
                  <a:gd name="connsiteY91" fmla="*/ 3976393 h 10612860"/>
                  <a:gd name="connsiteX92" fmla="*/ 348560 w 3195530"/>
                  <a:gd name="connsiteY92" fmla="*/ 3964866 h 10612860"/>
                  <a:gd name="connsiteX93" fmla="*/ 480370 w 3195530"/>
                  <a:gd name="connsiteY93" fmla="*/ 3964866 h 10612860"/>
                  <a:gd name="connsiteX94" fmla="*/ 480370 w 3195530"/>
                  <a:gd name="connsiteY94" fmla="*/ 3731366 h 10612860"/>
                  <a:gd name="connsiteX95" fmla="*/ 325501 w 3195530"/>
                  <a:gd name="connsiteY95" fmla="*/ 3731402 h 10612860"/>
                  <a:gd name="connsiteX96" fmla="*/ 357520 w 3195530"/>
                  <a:gd name="connsiteY96" fmla="*/ 3489579 h 10612860"/>
                  <a:gd name="connsiteX97" fmla="*/ 296032 w 3195530"/>
                  <a:gd name="connsiteY97" fmla="*/ 3332537 h 10612860"/>
                  <a:gd name="connsiteX98" fmla="*/ 312879 w 3195530"/>
                  <a:gd name="connsiteY98" fmla="*/ 3170839 h 10612860"/>
                  <a:gd name="connsiteX99" fmla="*/ 258721 w 3195530"/>
                  <a:gd name="connsiteY99" fmla="*/ 3134915 h 10612860"/>
                  <a:gd name="connsiteX100" fmla="*/ 207412 w 3195530"/>
                  <a:gd name="connsiteY100" fmla="*/ 2897913 h 10612860"/>
                  <a:gd name="connsiteX101" fmla="*/ 54452 w 3195530"/>
                  <a:gd name="connsiteY101" fmla="*/ 2538400 h 10612860"/>
                  <a:gd name="connsiteX102" fmla="*/ 9303 w 3195530"/>
                  <a:gd name="connsiteY102" fmla="*/ 2186090 h 10612860"/>
                  <a:gd name="connsiteX103" fmla="*/ 81583 w 3195530"/>
                  <a:gd name="connsiteY103" fmla="*/ 1743638 h 10612860"/>
                  <a:gd name="connsiteX104" fmla="*/ 649543 w 3195530"/>
                  <a:gd name="connsiteY104" fmla="*/ 1494582 h 10612860"/>
                  <a:gd name="connsiteX105" fmla="*/ 945925 w 3195530"/>
                  <a:gd name="connsiteY105" fmla="*/ 1232699 h 10612860"/>
                  <a:gd name="connsiteX106" fmla="*/ 952102 w 3195530"/>
                  <a:gd name="connsiteY106" fmla="*/ 1238129 h 10612860"/>
                  <a:gd name="connsiteX107" fmla="*/ 1453685 w 3195530"/>
                  <a:gd name="connsiteY107" fmla="*/ 1885887 h 10612860"/>
                  <a:gd name="connsiteX108" fmla="*/ 1302916 w 3195530"/>
                  <a:gd name="connsiteY108" fmla="*/ 1712325 h 10612860"/>
                  <a:gd name="connsiteX109" fmla="*/ 1505401 w 3195530"/>
                  <a:gd name="connsiteY109" fmla="*/ 1530023 h 10612860"/>
                  <a:gd name="connsiteX110" fmla="*/ 1518343 w 3195530"/>
                  <a:gd name="connsiteY110" fmla="*/ 1530185 h 10612860"/>
                  <a:gd name="connsiteX111" fmla="*/ 1411743 w 3195530"/>
                  <a:gd name="connsiteY111" fmla="*/ 1476618 h 10612860"/>
                  <a:gd name="connsiteX112" fmla="*/ 1132853 w 3195530"/>
                  <a:gd name="connsiteY112" fmla="*/ 1356460 h 10612860"/>
                  <a:gd name="connsiteX113" fmla="*/ 987224 w 3195530"/>
                  <a:gd name="connsiteY113" fmla="*/ 1196250 h 10612860"/>
                  <a:gd name="connsiteX114" fmla="*/ 888169 w 3195530"/>
                  <a:gd name="connsiteY114" fmla="*/ 929232 h 10612860"/>
                  <a:gd name="connsiteX115" fmla="*/ 827953 w 3195530"/>
                  <a:gd name="connsiteY115" fmla="*/ 971350 h 10612860"/>
                  <a:gd name="connsiteX116" fmla="*/ 713322 w 3195530"/>
                  <a:gd name="connsiteY116" fmla="*/ 695928 h 10612860"/>
                  <a:gd name="connsiteX117" fmla="*/ 783974 w 3195530"/>
                  <a:gd name="connsiteY117" fmla="*/ 630038 h 10612860"/>
                  <a:gd name="connsiteX118" fmla="*/ 1290800 w 3195530"/>
                  <a:gd name="connsiteY118"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69021 w 3195530"/>
                  <a:gd name="connsiteY40" fmla="*/ 4013875 h 10612860"/>
                  <a:gd name="connsiteX41" fmla="*/ 2974950 w 3195530"/>
                  <a:gd name="connsiteY41" fmla="*/ 5593332 h 10612860"/>
                  <a:gd name="connsiteX42" fmla="*/ 2708419 w 3195530"/>
                  <a:gd name="connsiteY42" fmla="*/ 5730659 h 10612860"/>
                  <a:gd name="connsiteX43" fmla="*/ 2736752 w 3195530"/>
                  <a:gd name="connsiteY43" fmla="*/ 6385004 h 10612860"/>
                  <a:gd name="connsiteX44" fmla="*/ 2718427 w 3195530"/>
                  <a:gd name="connsiteY44" fmla="*/ 7009774 h 10612860"/>
                  <a:gd name="connsiteX45" fmla="*/ 2690545 w 3195530"/>
                  <a:gd name="connsiteY45" fmla="*/ 7429203 h 10612860"/>
                  <a:gd name="connsiteX46" fmla="*/ 2595054 w 3195530"/>
                  <a:gd name="connsiteY46" fmla="*/ 7760350 h 10612860"/>
                  <a:gd name="connsiteX47" fmla="*/ 2500175 w 3195530"/>
                  <a:gd name="connsiteY47" fmla="*/ 7873515 h 10612860"/>
                  <a:gd name="connsiteX48" fmla="*/ 2483431 w 3195530"/>
                  <a:gd name="connsiteY48" fmla="*/ 8113645 h 10612860"/>
                  <a:gd name="connsiteX49" fmla="*/ 2412136 w 3195530"/>
                  <a:gd name="connsiteY49" fmla="*/ 8776730 h 10612860"/>
                  <a:gd name="connsiteX50" fmla="*/ 2380366 w 3195530"/>
                  <a:gd name="connsiteY50" fmla="*/ 9173347 h 10612860"/>
                  <a:gd name="connsiteX51" fmla="*/ 2396889 w 3195530"/>
                  <a:gd name="connsiteY51" fmla="*/ 9467957 h 10612860"/>
                  <a:gd name="connsiteX52" fmla="*/ 2454833 w 3195530"/>
                  <a:gd name="connsiteY52" fmla="*/ 9613145 h 10612860"/>
                  <a:gd name="connsiteX53" fmla="*/ 2424209 w 3195530"/>
                  <a:gd name="connsiteY53" fmla="*/ 9804339 h 10612860"/>
                  <a:gd name="connsiteX54" fmla="*/ 3134866 w 3195530"/>
                  <a:gd name="connsiteY54" fmla="*/ 10341562 h 10612860"/>
                  <a:gd name="connsiteX55" fmla="*/ 3160024 w 3195530"/>
                  <a:gd name="connsiteY55" fmla="*/ 10564964 h 10612860"/>
                  <a:gd name="connsiteX56" fmla="*/ 2531417 w 3195530"/>
                  <a:gd name="connsiteY56" fmla="*/ 10550290 h 10612860"/>
                  <a:gd name="connsiteX57" fmla="*/ 1876236 w 3195530"/>
                  <a:gd name="connsiteY57" fmla="*/ 10303490 h 10612860"/>
                  <a:gd name="connsiteX58" fmla="*/ 1861870 w 3195530"/>
                  <a:gd name="connsiteY58" fmla="*/ 10020777 h 10612860"/>
                  <a:gd name="connsiteX59" fmla="*/ 1835213 w 3195530"/>
                  <a:gd name="connsiteY59" fmla="*/ 9894183 h 10612860"/>
                  <a:gd name="connsiteX60" fmla="*/ 1882681 w 3195530"/>
                  <a:gd name="connsiteY60" fmla="*/ 9589781 h 10612860"/>
                  <a:gd name="connsiteX61" fmla="*/ 1802386 w 3195530"/>
                  <a:gd name="connsiteY61" fmla="*/ 9334796 h 10612860"/>
                  <a:gd name="connsiteX62" fmla="*/ 1800887 w 3195530"/>
                  <a:gd name="connsiteY62" fmla="*/ 8152789 h 10612860"/>
                  <a:gd name="connsiteX63" fmla="*/ 1935942 w 3195530"/>
                  <a:gd name="connsiteY63" fmla="*/ 7506024 h 10612860"/>
                  <a:gd name="connsiteX64" fmla="*/ 1876110 w 3195530"/>
                  <a:gd name="connsiteY64" fmla="*/ 7319701 h 10612860"/>
                  <a:gd name="connsiteX65" fmla="*/ 1916465 w 3195530"/>
                  <a:gd name="connsiteY65" fmla="*/ 7164091 h 10612860"/>
                  <a:gd name="connsiteX66" fmla="*/ 1910193 w 3195530"/>
                  <a:gd name="connsiteY66" fmla="*/ 6839348 h 10612860"/>
                  <a:gd name="connsiteX67" fmla="*/ 1707813 w 3195530"/>
                  <a:gd name="connsiteY67" fmla="*/ 6238651 h 10612860"/>
                  <a:gd name="connsiteX68" fmla="*/ 1377613 w 3195530"/>
                  <a:gd name="connsiteY68" fmla="*/ 7441295 h 10612860"/>
                  <a:gd name="connsiteX69" fmla="*/ 1374660 w 3195530"/>
                  <a:gd name="connsiteY69" fmla="*/ 7650818 h 10612860"/>
                  <a:gd name="connsiteX70" fmla="*/ 1267540 w 3195530"/>
                  <a:gd name="connsiteY70" fmla="*/ 7793055 h 10612860"/>
                  <a:gd name="connsiteX71" fmla="*/ 1278558 w 3195530"/>
                  <a:gd name="connsiteY71" fmla="*/ 7897618 h 10612860"/>
                  <a:gd name="connsiteX72" fmla="*/ 1205942 w 3195530"/>
                  <a:gd name="connsiteY72" fmla="*/ 8057305 h 10612860"/>
                  <a:gd name="connsiteX73" fmla="*/ 1033520 w 3195530"/>
                  <a:gd name="connsiteY73" fmla="*/ 9173347 h 10612860"/>
                  <a:gd name="connsiteX74" fmla="*/ 1054274 w 3195530"/>
                  <a:gd name="connsiteY74" fmla="*/ 9656724 h 10612860"/>
                  <a:gd name="connsiteX75" fmla="*/ 990267 w 3195530"/>
                  <a:gd name="connsiteY75" fmla="*/ 10063276 h 10612860"/>
                  <a:gd name="connsiteX76" fmla="*/ 1368683 w 3195530"/>
                  <a:gd name="connsiteY76" fmla="*/ 10442252 h 10612860"/>
                  <a:gd name="connsiteX77" fmla="*/ 918876 w 3195530"/>
                  <a:gd name="connsiteY77" fmla="*/ 10600044 h 10612860"/>
                  <a:gd name="connsiteX78" fmla="*/ 474779 w 3195530"/>
                  <a:gd name="connsiteY78" fmla="*/ 10287718 h 10612860"/>
                  <a:gd name="connsiteX79" fmla="*/ 566182 w 3195530"/>
                  <a:gd name="connsiteY79" fmla="*/ 10019896 h 10612860"/>
                  <a:gd name="connsiteX80" fmla="*/ 460825 w 3195530"/>
                  <a:gd name="connsiteY80" fmla="*/ 9692724 h 10612860"/>
                  <a:gd name="connsiteX81" fmla="*/ 511587 w 3195530"/>
                  <a:gd name="connsiteY81" fmla="*/ 9032388 h 10612860"/>
                  <a:gd name="connsiteX82" fmla="*/ 622935 w 3195530"/>
                  <a:gd name="connsiteY82" fmla="*/ 7525502 h 10612860"/>
                  <a:gd name="connsiteX83" fmla="*/ 669466 w 3195530"/>
                  <a:gd name="connsiteY83" fmla="*/ 7311969 h 10612860"/>
                  <a:gd name="connsiteX84" fmla="*/ 689870 w 3195530"/>
                  <a:gd name="connsiteY84" fmla="*/ 7037851 h 10612860"/>
                  <a:gd name="connsiteX85" fmla="*/ 677180 w 3195530"/>
                  <a:gd name="connsiteY85" fmla="*/ 6796735 h 10612860"/>
                  <a:gd name="connsiteX86" fmla="*/ 587421 w 3195530"/>
                  <a:gd name="connsiteY86" fmla="*/ 6210025 h 10612860"/>
                  <a:gd name="connsiteX87" fmla="*/ 503127 w 3195530"/>
                  <a:gd name="connsiteY87" fmla="*/ 5850688 h 10612860"/>
                  <a:gd name="connsiteX88" fmla="*/ 304621 w 3195530"/>
                  <a:gd name="connsiteY88" fmla="*/ 5601332 h 10612860"/>
                  <a:gd name="connsiteX89" fmla="*/ 461987 w 3195530"/>
                  <a:gd name="connsiteY89" fmla="*/ 4201579 h 10612860"/>
                  <a:gd name="connsiteX90" fmla="*/ 480370 w 3195530"/>
                  <a:gd name="connsiteY90" fmla="*/ 4073429 h 10612860"/>
                  <a:gd name="connsiteX91" fmla="*/ 480370 w 3195530"/>
                  <a:gd name="connsiteY91" fmla="*/ 4037882 h 10612860"/>
                  <a:gd name="connsiteX92" fmla="*/ 372115 w 3195530"/>
                  <a:gd name="connsiteY92" fmla="*/ 3976393 h 10612860"/>
                  <a:gd name="connsiteX93" fmla="*/ 348560 w 3195530"/>
                  <a:gd name="connsiteY93" fmla="*/ 3964866 h 10612860"/>
                  <a:gd name="connsiteX94" fmla="*/ 480370 w 3195530"/>
                  <a:gd name="connsiteY94" fmla="*/ 3964866 h 10612860"/>
                  <a:gd name="connsiteX95" fmla="*/ 480370 w 3195530"/>
                  <a:gd name="connsiteY95" fmla="*/ 3731366 h 10612860"/>
                  <a:gd name="connsiteX96" fmla="*/ 357520 w 3195530"/>
                  <a:gd name="connsiteY96" fmla="*/ 3489579 h 10612860"/>
                  <a:gd name="connsiteX97" fmla="*/ 296032 w 3195530"/>
                  <a:gd name="connsiteY97" fmla="*/ 3332537 h 10612860"/>
                  <a:gd name="connsiteX98" fmla="*/ 312879 w 3195530"/>
                  <a:gd name="connsiteY98" fmla="*/ 3170839 h 10612860"/>
                  <a:gd name="connsiteX99" fmla="*/ 258721 w 3195530"/>
                  <a:gd name="connsiteY99" fmla="*/ 3134915 h 10612860"/>
                  <a:gd name="connsiteX100" fmla="*/ 207412 w 3195530"/>
                  <a:gd name="connsiteY100" fmla="*/ 2897913 h 10612860"/>
                  <a:gd name="connsiteX101" fmla="*/ 54452 w 3195530"/>
                  <a:gd name="connsiteY101" fmla="*/ 2538400 h 10612860"/>
                  <a:gd name="connsiteX102" fmla="*/ 9303 w 3195530"/>
                  <a:gd name="connsiteY102" fmla="*/ 2186090 h 10612860"/>
                  <a:gd name="connsiteX103" fmla="*/ 81583 w 3195530"/>
                  <a:gd name="connsiteY103" fmla="*/ 1743638 h 10612860"/>
                  <a:gd name="connsiteX104" fmla="*/ 649543 w 3195530"/>
                  <a:gd name="connsiteY104" fmla="*/ 1494582 h 10612860"/>
                  <a:gd name="connsiteX105" fmla="*/ 945925 w 3195530"/>
                  <a:gd name="connsiteY105" fmla="*/ 1232699 h 10612860"/>
                  <a:gd name="connsiteX106" fmla="*/ 952102 w 3195530"/>
                  <a:gd name="connsiteY106" fmla="*/ 1238129 h 10612860"/>
                  <a:gd name="connsiteX107" fmla="*/ 1453685 w 3195530"/>
                  <a:gd name="connsiteY107" fmla="*/ 1885887 h 10612860"/>
                  <a:gd name="connsiteX108" fmla="*/ 1302916 w 3195530"/>
                  <a:gd name="connsiteY108" fmla="*/ 1712325 h 10612860"/>
                  <a:gd name="connsiteX109" fmla="*/ 1505401 w 3195530"/>
                  <a:gd name="connsiteY109" fmla="*/ 1530023 h 10612860"/>
                  <a:gd name="connsiteX110" fmla="*/ 1518343 w 3195530"/>
                  <a:gd name="connsiteY110" fmla="*/ 1530185 h 10612860"/>
                  <a:gd name="connsiteX111" fmla="*/ 1411743 w 3195530"/>
                  <a:gd name="connsiteY111" fmla="*/ 1476618 h 10612860"/>
                  <a:gd name="connsiteX112" fmla="*/ 1132853 w 3195530"/>
                  <a:gd name="connsiteY112" fmla="*/ 1356460 h 10612860"/>
                  <a:gd name="connsiteX113" fmla="*/ 987224 w 3195530"/>
                  <a:gd name="connsiteY113" fmla="*/ 1196250 h 10612860"/>
                  <a:gd name="connsiteX114" fmla="*/ 888169 w 3195530"/>
                  <a:gd name="connsiteY114" fmla="*/ 929232 h 10612860"/>
                  <a:gd name="connsiteX115" fmla="*/ 827953 w 3195530"/>
                  <a:gd name="connsiteY115" fmla="*/ 971350 h 10612860"/>
                  <a:gd name="connsiteX116" fmla="*/ 713322 w 3195530"/>
                  <a:gd name="connsiteY116" fmla="*/ 695928 h 10612860"/>
                  <a:gd name="connsiteX117" fmla="*/ 783974 w 3195530"/>
                  <a:gd name="connsiteY117" fmla="*/ 630038 h 10612860"/>
                  <a:gd name="connsiteX118" fmla="*/ 1290800 w 3195530"/>
                  <a:gd name="connsiteY118"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69021 w 3195530"/>
                  <a:gd name="connsiteY40" fmla="*/ 4013875 h 10612860"/>
                  <a:gd name="connsiteX41" fmla="*/ 2974950 w 3195530"/>
                  <a:gd name="connsiteY41" fmla="*/ 5593332 h 10612860"/>
                  <a:gd name="connsiteX42" fmla="*/ 2708419 w 3195530"/>
                  <a:gd name="connsiteY42" fmla="*/ 5730659 h 10612860"/>
                  <a:gd name="connsiteX43" fmla="*/ 2736752 w 3195530"/>
                  <a:gd name="connsiteY43" fmla="*/ 6385004 h 10612860"/>
                  <a:gd name="connsiteX44" fmla="*/ 2718427 w 3195530"/>
                  <a:gd name="connsiteY44" fmla="*/ 7009774 h 10612860"/>
                  <a:gd name="connsiteX45" fmla="*/ 2690545 w 3195530"/>
                  <a:gd name="connsiteY45" fmla="*/ 7429203 h 10612860"/>
                  <a:gd name="connsiteX46" fmla="*/ 2595054 w 3195530"/>
                  <a:gd name="connsiteY46" fmla="*/ 7760350 h 10612860"/>
                  <a:gd name="connsiteX47" fmla="*/ 2500175 w 3195530"/>
                  <a:gd name="connsiteY47" fmla="*/ 7873515 h 10612860"/>
                  <a:gd name="connsiteX48" fmla="*/ 2483431 w 3195530"/>
                  <a:gd name="connsiteY48" fmla="*/ 8113645 h 10612860"/>
                  <a:gd name="connsiteX49" fmla="*/ 2412136 w 3195530"/>
                  <a:gd name="connsiteY49" fmla="*/ 8776730 h 10612860"/>
                  <a:gd name="connsiteX50" fmla="*/ 2380366 w 3195530"/>
                  <a:gd name="connsiteY50" fmla="*/ 9173347 h 10612860"/>
                  <a:gd name="connsiteX51" fmla="*/ 2396889 w 3195530"/>
                  <a:gd name="connsiteY51" fmla="*/ 9467957 h 10612860"/>
                  <a:gd name="connsiteX52" fmla="*/ 2454833 w 3195530"/>
                  <a:gd name="connsiteY52" fmla="*/ 9613145 h 10612860"/>
                  <a:gd name="connsiteX53" fmla="*/ 2424209 w 3195530"/>
                  <a:gd name="connsiteY53" fmla="*/ 9804339 h 10612860"/>
                  <a:gd name="connsiteX54" fmla="*/ 3134866 w 3195530"/>
                  <a:gd name="connsiteY54" fmla="*/ 10341562 h 10612860"/>
                  <a:gd name="connsiteX55" fmla="*/ 3160024 w 3195530"/>
                  <a:gd name="connsiteY55" fmla="*/ 10564964 h 10612860"/>
                  <a:gd name="connsiteX56" fmla="*/ 2531417 w 3195530"/>
                  <a:gd name="connsiteY56" fmla="*/ 10550290 h 10612860"/>
                  <a:gd name="connsiteX57" fmla="*/ 1876236 w 3195530"/>
                  <a:gd name="connsiteY57" fmla="*/ 10303490 h 10612860"/>
                  <a:gd name="connsiteX58" fmla="*/ 1861870 w 3195530"/>
                  <a:gd name="connsiteY58" fmla="*/ 10020777 h 10612860"/>
                  <a:gd name="connsiteX59" fmla="*/ 1835213 w 3195530"/>
                  <a:gd name="connsiteY59" fmla="*/ 9894183 h 10612860"/>
                  <a:gd name="connsiteX60" fmla="*/ 1882681 w 3195530"/>
                  <a:gd name="connsiteY60" fmla="*/ 9589781 h 10612860"/>
                  <a:gd name="connsiteX61" fmla="*/ 1802386 w 3195530"/>
                  <a:gd name="connsiteY61" fmla="*/ 9334796 h 10612860"/>
                  <a:gd name="connsiteX62" fmla="*/ 1800887 w 3195530"/>
                  <a:gd name="connsiteY62" fmla="*/ 8152789 h 10612860"/>
                  <a:gd name="connsiteX63" fmla="*/ 1935942 w 3195530"/>
                  <a:gd name="connsiteY63" fmla="*/ 7506024 h 10612860"/>
                  <a:gd name="connsiteX64" fmla="*/ 1876110 w 3195530"/>
                  <a:gd name="connsiteY64" fmla="*/ 7319701 h 10612860"/>
                  <a:gd name="connsiteX65" fmla="*/ 1916465 w 3195530"/>
                  <a:gd name="connsiteY65" fmla="*/ 7164091 h 10612860"/>
                  <a:gd name="connsiteX66" fmla="*/ 1910193 w 3195530"/>
                  <a:gd name="connsiteY66" fmla="*/ 6839348 h 10612860"/>
                  <a:gd name="connsiteX67" fmla="*/ 1707813 w 3195530"/>
                  <a:gd name="connsiteY67" fmla="*/ 6238651 h 10612860"/>
                  <a:gd name="connsiteX68" fmla="*/ 1377613 w 3195530"/>
                  <a:gd name="connsiteY68" fmla="*/ 7441295 h 10612860"/>
                  <a:gd name="connsiteX69" fmla="*/ 1374660 w 3195530"/>
                  <a:gd name="connsiteY69" fmla="*/ 7650818 h 10612860"/>
                  <a:gd name="connsiteX70" fmla="*/ 1267540 w 3195530"/>
                  <a:gd name="connsiteY70" fmla="*/ 7793055 h 10612860"/>
                  <a:gd name="connsiteX71" fmla="*/ 1278558 w 3195530"/>
                  <a:gd name="connsiteY71" fmla="*/ 7897618 h 10612860"/>
                  <a:gd name="connsiteX72" fmla="*/ 1205942 w 3195530"/>
                  <a:gd name="connsiteY72" fmla="*/ 8057305 h 10612860"/>
                  <a:gd name="connsiteX73" fmla="*/ 1033520 w 3195530"/>
                  <a:gd name="connsiteY73" fmla="*/ 9173347 h 10612860"/>
                  <a:gd name="connsiteX74" fmla="*/ 1054274 w 3195530"/>
                  <a:gd name="connsiteY74" fmla="*/ 9656724 h 10612860"/>
                  <a:gd name="connsiteX75" fmla="*/ 990267 w 3195530"/>
                  <a:gd name="connsiteY75" fmla="*/ 10063276 h 10612860"/>
                  <a:gd name="connsiteX76" fmla="*/ 1368683 w 3195530"/>
                  <a:gd name="connsiteY76" fmla="*/ 10442252 h 10612860"/>
                  <a:gd name="connsiteX77" fmla="*/ 918876 w 3195530"/>
                  <a:gd name="connsiteY77" fmla="*/ 10600044 h 10612860"/>
                  <a:gd name="connsiteX78" fmla="*/ 474779 w 3195530"/>
                  <a:gd name="connsiteY78" fmla="*/ 10287718 h 10612860"/>
                  <a:gd name="connsiteX79" fmla="*/ 566182 w 3195530"/>
                  <a:gd name="connsiteY79" fmla="*/ 10019896 h 10612860"/>
                  <a:gd name="connsiteX80" fmla="*/ 460825 w 3195530"/>
                  <a:gd name="connsiteY80" fmla="*/ 9692724 h 10612860"/>
                  <a:gd name="connsiteX81" fmla="*/ 511587 w 3195530"/>
                  <a:gd name="connsiteY81" fmla="*/ 9032388 h 10612860"/>
                  <a:gd name="connsiteX82" fmla="*/ 622935 w 3195530"/>
                  <a:gd name="connsiteY82" fmla="*/ 7525502 h 10612860"/>
                  <a:gd name="connsiteX83" fmla="*/ 669466 w 3195530"/>
                  <a:gd name="connsiteY83" fmla="*/ 7311969 h 10612860"/>
                  <a:gd name="connsiteX84" fmla="*/ 689870 w 3195530"/>
                  <a:gd name="connsiteY84" fmla="*/ 7037851 h 10612860"/>
                  <a:gd name="connsiteX85" fmla="*/ 677180 w 3195530"/>
                  <a:gd name="connsiteY85" fmla="*/ 6796735 h 10612860"/>
                  <a:gd name="connsiteX86" fmla="*/ 587421 w 3195530"/>
                  <a:gd name="connsiteY86" fmla="*/ 6210025 h 10612860"/>
                  <a:gd name="connsiteX87" fmla="*/ 503127 w 3195530"/>
                  <a:gd name="connsiteY87" fmla="*/ 5850688 h 10612860"/>
                  <a:gd name="connsiteX88" fmla="*/ 304621 w 3195530"/>
                  <a:gd name="connsiteY88" fmla="*/ 5601332 h 10612860"/>
                  <a:gd name="connsiteX89" fmla="*/ 461987 w 3195530"/>
                  <a:gd name="connsiteY89" fmla="*/ 4201579 h 10612860"/>
                  <a:gd name="connsiteX90" fmla="*/ 480370 w 3195530"/>
                  <a:gd name="connsiteY90" fmla="*/ 4073429 h 10612860"/>
                  <a:gd name="connsiteX91" fmla="*/ 480370 w 3195530"/>
                  <a:gd name="connsiteY91" fmla="*/ 4037882 h 10612860"/>
                  <a:gd name="connsiteX92" fmla="*/ 372115 w 3195530"/>
                  <a:gd name="connsiteY92" fmla="*/ 3976393 h 10612860"/>
                  <a:gd name="connsiteX93" fmla="*/ 480370 w 3195530"/>
                  <a:gd name="connsiteY93" fmla="*/ 3964866 h 10612860"/>
                  <a:gd name="connsiteX94" fmla="*/ 480370 w 3195530"/>
                  <a:gd name="connsiteY94" fmla="*/ 3731366 h 10612860"/>
                  <a:gd name="connsiteX95" fmla="*/ 357520 w 3195530"/>
                  <a:gd name="connsiteY95" fmla="*/ 3489579 h 10612860"/>
                  <a:gd name="connsiteX96" fmla="*/ 296032 w 3195530"/>
                  <a:gd name="connsiteY96" fmla="*/ 3332537 h 10612860"/>
                  <a:gd name="connsiteX97" fmla="*/ 312879 w 3195530"/>
                  <a:gd name="connsiteY97" fmla="*/ 3170839 h 10612860"/>
                  <a:gd name="connsiteX98" fmla="*/ 258721 w 3195530"/>
                  <a:gd name="connsiteY98" fmla="*/ 3134915 h 10612860"/>
                  <a:gd name="connsiteX99" fmla="*/ 207412 w 3195530"/>
                  <a:gd name="connsiteY99" fmla="*/ 2897913 h 10612860"/>
                  <a:gd name="connsiteX100" fmla="*/ 54452 w 3195530"/>
                  <a:gd name="connsiteY100" fmla="*/ 2538400 h 10612860"/>
                  <a:gd name="connsiteX101" fmla="*/ 9303 w 3195530"/>
                  <a:gd name="connsiteY101" fmla="*/ 2186090 h 10612860"/>
                  <a:gd name="connsiteX102" fmla="*/ 81583 w 3195530"/>
                  <a:gd name="connsiteY102" fmla="*/ 1743638 h 10612860"/>
                  <a:gd name="connsiteX103" fmla="*/ 649543 w 3195530"/>
                  <a:gd name="connsiteY103" fmla="*/ 1494582 h 10612860"/>
                  <a:gd name="connsiteX104" fmla="*/ 945925 w 3195530"/>
                  <a:gd name="connsiteY104" fmla="*/ 1232699 h 10612860"/>
                  <a:gd name="connsiteX105" fmla="*/ 952102 w 3195530"/>
                  <a:gd name="connsiteY105" fmla="*/ 1238129 h 10612860"/>
                  <a:gd name="connsiteX106" fmla="*/ 1453685 w 3195530"/>
                  <a:gd name="connsiteY106" fmla="*/ 1885887 h 10612860"/>
                  <a:gd name="connsiteX107" fmla="*/ 1302916 w 3195530"/>
                  <a:gd name="connsiteY107" fmla="*/ 1712325 h 10612860"/>
                  <a:gd name="connsiteX108" fmla="*/ 1505401 w 3195530"/>
                  <a:gd name="connsiteY108" fmla="*/ 1530023 h 10612860"/>
                  <a:gd name="connsiteX109" fmla="*/ 1518343 w 3195530"/>
                  <a:gd name="connsiteY109" fmla="*/ 1530185 h 10612860"/>
                  <a:gd name="connsiteX110" fmla="*/ 1411743 w 3195530"/>
                  <a:gd name="connsiteY110" fmla="*/ 1476618 h 10612860"/>
                  <a:gd name="connsiteX111" fmla="*/ 1132853 w 3195530"/>
                  <a:gd name="connsiteY111" fmla="*/ 1356460 h 10612860"/>
                  <a:gd name="connsiteX112" fmla="*/ 987224 w 3195530"/>
                  <a:gd name="connsiteY112" fmla="*/ 1196250 h 10612860"/>
                  <a:gd name="connsiteX113" fmla="*/ 888169 w 3195530"/>
                  <a:gd name="connsiteY113" fmla="*/ 929232 h 10612860"/>
                  <a:gd name="connsiteX114" fmla="*/ 827953 w 3195530"/>
                  <a:gd name="connsiteY114" fmla="*/ 971350 h 10612860"/>
                  <a:gd name="connsiteX115" fmla="*/ 713322 w 3195530"/>
                  <a:gd name="connsiteY115" fmla="*/ 695928 h 10612860"/>
                  <a:gd name="connsiteX116" fmla="*/ 783974 w 3195530"/>
                  <a:gd name="connsiteY116" fmla="*/ 630038 h 10612860"/>
                  <a:gd name="connsiteX117" fmla="*/ 1290800 w 3195530"/>
                  <a:gd name="connsiteY117"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69021 w 3195530"/>
                  <a:gd name="connsiteY40" fmla="*/ 4013875 h 10612860"/>
                  <a:gd name="connsiteX41" fmla="*/ 2974950 w 3195530"/>
                  <a:gd name="connsiteY41" fmla="*/ 5593332 h 10612860"/>
                  <a:gd name="connsiteX42" fmla="*/ 2708419 w 3195530"/>
                  <a:gd name="connsiteY42" fmla="*/ 5730659 h 10612860"/>
                  <a:gd name="connsiteX43" fmla="*/ 2736752 w 3195530"/>
                  <a:gd name="connsiteY43" fmla="*/ 6385004 h 10612860"/>
                  <a:gd name="connsiteX44" fmla="*/ 2718427 w 3195530"/>
                  <a:gd name="connsiteY44" fmla="*/ 7009774 h 10612860"/>
                  <a:gd name="connsiteX45" fmla="*/ 2690545 w 3195530"/>
                  <a:gd name="connsiteY45" fmla="*/ 7429203 h 10612860"/>
                  <a:gd name="connsiteX46" fmla="*/ 2595054 w 3195530"/>
                  <a:gd name="connsiteY46" fmla="*/ 7760350 h 10612860"/>
                  <a:gd name="connsiteX47" fmla="*/ 2500175 w 3195530"/>
                  <a:gd name="connsiteY47" fmla="*/ 7873515 h 10612860"/>
                  <a:gd name="connsiteX48" fmla="*/ 2483431 w 3195530"/>
                  <a:gd name="connsiteY48" fmla="*/ 8113645 h 10612860"/>
                  <a:gd name="connsiteX49" fmla="*/ 2412136 w 3195530"/>
                  <a:gd name="connsiteY49" fmla="*/ 8776730 h 10612860"/>
                  <a:gd name="connsiteX50" fmla="*/ 2380366 w 3195530"/>
                  <a:gd name="connsiteY50" fmla="*/ 9173347 h 10612860"/>
                  <a:gd name="connsiteX51" fmla="*/ 2396889 w 3195530"/>
                  <a:gd name="connsiteY51" fmla="*/ 9467957 h 10612860"/>
                  <a:gd name="connsiteX52" fmla="*/ 2454833 w 3195530"/>
                  <a:gd name="connsiteY52" fmla="*/ 9613145 h 10612860"/>
                  <a:gd name="connsiteX53" fmla="*/ 2424209 w 3195530"/>
                  <a:gd name="connsiteY53" fmla="*/ 9804339 h 10612860"/>
                  <a:gd name="connsiteX54" fmla="*/ 3134866 w 3195530"/>
                  <a:gd name="connsiteY54" fmla="*/ 10341562 h 10612860"/>
                  <a:gd name="connsiteX55" fmla="*/ 3160024 w 3195530"/>
                  <a:gd name="connsiteY55" fmla="*/ 10564964 h 10612860"/>
                  <a:gd name="connsiteX56" fmla="*/ 2531417 w 3195530"/>
                  <a:gd name="connsiteY56" fmla="*/ 10550290 h 10612860"/>
                  <a:gd name="connsiteX57" fmla="*/ 1876236 w 3195530"/>
                  <a:gd name="connsiteY57" fmla="*/ 10303490 h 10612860"/>
                  <a:gd name="connsiteX58" fmla="*/ 1861870 w 3195530"/>
                  <a:gd name="connsiteY58" fmla="*/ 10020777 h 10612860"/>
                  <a:gd name="connsiteX59" fmla="*/ 1835213 w 3195530"/>
                  <a:gd name="connsiteY59" fmla="*/ 9894183 h 10612860"/>
                  <a:gd name="connsiteX60" fmla="*/ 1882681 w 3195530"/>
                  <a:gd name="connsiteY60" fmla="*/ 9589781 h 10612860"/>
                  <a:gd name="connsiteX61" fmla="*/ 1802386 w 3195530"/>
                  <a:gd name="connsiteY61" fmla="*/ 9334796 h 10612860"/>
                  <a:gd name="connsiteX62" fmla="*/ 1800887 w 3195530"/>
                  <a:gd name="connsiteY62" fmla="*/ 8152789 h 10612860"/>
                  <a:gd name="connsiteX63" fmla="*/ 1935942 w 3195530"/>
                  <a:gd name="connsiteY63" fmla="*/ 7506024 h 10612860"/>
                  <a:gd name="connsiteX64" fmla="*/ 1876110 w 3195530"/>
                  <a:gd name="connsiteY64" fmla="*/ 7319701 h 10612860"/>
                  <a:gd name="connsiteX65" fmla="*/ 1916465 w 3195530"/>
                  <a:gd name="connsiteY65" fmla="*/ 7164091 h 10612860"/>
                  <a:gd name="connsiteX66" fmla="*/ 1910193 w 3195530"/>
                  <a:gd name="connsiteY66" fmla="*/ 6839348 h 10612860"/>
                  <a:gd name="connsiteX67" fmla="*/ 1707813 w 3195530"/>
                  <a:gd name="connsiteY67" fmla="*/ 6238651 h 10612860"/>
                  <a:gd name="connsiteX68" fmla="*/ 1377613 w 3195530"/>
                  <a:gd name="connsiteY68" fmla="*/ 7441295 h 10612860"/>
                  <a:gd name="connsiteX69" fmla="*/ 1374660 w 3195530"/>
                  <a:gd name="connsiteY69" fmla="*/ 7650818 h 10612860"/>
                  <a:gd name="connsiteX70" fmla="*/ 1267540 w 3195530"/>
                  <a:gd name="connsiteY70" fmla="*/ 7793055 h 10612860"/>
                  <a:gd name="connsiteX71" fmla="*/ 1278558 w 3195530"/>
                  <a:gd name="connsiteY71" fmla="*/ 7897618 h 10612860"/>
                  <a:gd name="connsiteX72" fmla="*/ 1205942 w 3195530"/>
                  <a:gd name="connsiteY72" fmla="*/ 8057305 h 10612860"/>
                  <a:gd name="connsiteX73" fmla="*/ 1033520 w 3195530"/>
                  <a:gd name="connsiteY73" fmla="*/ 9173347 h 10612860"/>
                  <a:gd name="connsiteX74" fmla="*/ 1054274 w 3195530"/>
                  <a:gd name="connsiteY74" fmla="*/ 9656724 h 10612860"/>
                  <a:gd name="connsiteX75" fmla="*/ 990267 w 3195530"/>
                  <a:gd name="connsiteY75" fmla="*/ 10063276 h 10612860"/>
                  <a:gd name="connsiteX76" fmla="*/ 1368683 w 3195530"/>
                  <a:gd name="connsiteY76" fmla="*/ 10442252 h 10612860"/>
                  <a:gd name="connsiteX77" fmla="*/ 918876 w 3195530"/>
                  <a:gd name="connsiteY77" fmla="*/ 10600044 h 10612860"/>
                  <a:gd name="connsiteX78" fmla="*/ 474779 w 3195530"/>
                  <a:gd name="connsiteY78" fmla="*/ 10287718 h 10612860"/>
                  <a:gd name="connsiteX79" fmla="*/ 566182 w 3195530"/>
                  <a:gd name="connsiteY79" fmla="*/ 10019896 h 10612860"/>
                  <a:gd name="connsiteX80" fmla="*/ 460825 w 3195530"/>
                  <a:gd name="connsiteY80" fmla="*/ 9692724 h 10612860"/>
                  <a:gd name="connsiteX81" fmla="*/ 511587 w 3195530"/>
                  <a:gd name="connsiteY81" fmla="*/ 9032388 h 10612860"/>
                  <a:gd name="connsiteX82" fmla="*/ 622935 w 3195530"/>
                  <a:gd name="connsiteY82" fmla="*/ 7525502 h 10612860"/>
                  <a:gd name="connsiteX83" fmla="*/ 669466 w 3195530"/>
                  <a:gd name="connsiteY83" fmla="*/ 7311969 h 10612860"/>
                  <a:gd name="connsiteX84" fmla="*/ 689870 w 3195530"/>
                  <a:gd name="connsiteY84" fmla="*/ 7037851 h 10612860"/>
                  <a:gd name="connsiteX85" fmla="*/ 677180 w 3195530"/>
                  <a:gd name="connsiteY85" fmla="*/ 6796735 h 10612860"/>
                  <a:gd name="connsiteX86" fmla="*/ 587421 w 3195530"/>
                  <a:gd name="connsiteY86" fmla="*/ 6210025 h 10612860"/>
                  <a:gd name="connsiteX87" fmla="*/ 503127 w 3195530"/>
                  <a:gd name="connsiteY87" fmla="*/ 5850688 h 10612860"/>
                  <a:gd name="connsiteX88" fmla="*/ 304621 w 3195530"/>
                  <a:gd name="connsiteY88" fmla="*/ 5601332 h 10612860"/>
                  <a:gd name="connsiteX89" fmla="*/ 461987 w 3195530"/>
                  <a:gd name="connsiteY89" fmla="*/ 4201579 h 10612860"/>
                  <a:gd name="connsiteX90" fmla="*/ 480370 w 3195530"/>
                  <a:gd name="connsiteY90" fmla="*/ 4073429 h 10612860"/>
                  <a:gd name="connsiteX91" fmla="*/ 480370 w 3195530"/>
                  <a:gd name="connsiteY91" fmla="*/ 4037882 h 10612860"/>
                  <a:gd name="connsiteX92" fmla="*/ 372115 w 3195530"/>
                  <a:gd name="connsiteY92" fmla="*/ 3976393 h 10612860"/>
                  <a:gd name="connsiteX93" fmla="*/ 480370 w 3195530"/>
                  <a:gd name="connsiteY93" fmla="*/ 3731366 h 10612860"/>
                  <a:gd name="connsiteX94" fmla="*/ 357520 w 3195530"/>
                  <a:gd name="connsiteY94" fmla="*/ 3489579 h 10612860"/>
                  <a:gd name="connsiteX95" fmla="*/ 296032 w 3195530"/>
                  <a:gd name="connsiteY95" fmla="*/ 3332537 h 10612860"/>
                  <a:gd name="connsiteX96" fmla="*/ 312879 w 3195530"/>
                  <a:gd name="connsiteY96" fmla="*/ 3170839 h 10612860"/>
                  <a:gd name="connsiteX97" fmla="*/ 258721 w 3195530"/>
                  <a:gd name="connsiteY97" fmla="*/ 3134915 h 10612860"/>
                  <a:gd name="connsiteX98" fmla="*/ 207412 w 3195530"/>
                  <a:gd name="connsiteY98" fmla="*/ 2897913 h 10612860"/>
                  <a:gd name="connsiteX99" fmla="*/ 54452 w 3195530"/>
                  <a:gd name="connsiteY99" fmla="*/ 2538400 h 10612860"/>
                  <a:gd name="connsiteX100" fmla="*/ 9303 w 3195530"/>
                  <a:gd name="connsiteY100" fmla="*/ 2186090 h 10612860"/>
                  <a:gd name="connsiteX101" fmla="*/ 81583 w 3195530"/>
                  <a:gd name="connsiteY101" fmla="*/ 1743638 h 10612860"/>
                  <a:gd name="connsiteX102" fmla="*/ 649543 w 3195530"/>
                  <a:gd name="connsiteY102" fmla="*/ 1494582 h 10612860"/>
                  <a:gd name="connsiteX103" fmla="*/ 945925 w 3195530"/>
                  <a:gd name="connsiteY103" fmla="*/ 1232699 h 10612860"/>
                  <a:gd name="connsiteX104" fmla="*/ 952102 w 3195530"/>
                  <a:gd name="connsiteY104" fmla="*/ 1238129 h 10612860"/>
                  <a:gd name="connsiteX105" fmla="*/ 1453685 w 3195530"/>
                  <a:gd name="connsiteY105" fmla="*/ 1885887 h 10612860"/>
                  <a:gd name="connsiteX106" fmla="*/ 1302916 w 3195530"/>
                  <a:gd name="connsiteY106" fmla="*/ 1712325 h 10612860"/>
                  <a:gd name="connsiteX107" fmla="*/ 1505401 w 3195530"/>
                  <a:gd name="connsiteY107" fmla="*/ 1530023 h 10612860"/>
                  <a:gd name="connsiteX108" fmla="*/ 1518343 w 3195530"/>
                  <a:gd name="connsiteY108" fmla="*/ 1530185 h 10612860"/>
                  <a:gd name="connsiteX109" fmla="*/ 1411743 w 3195530"/>
                  <a:gd name="connsiteY109" fmla="*/ 1476618 h 10612860"/>
                  <a:gd name="connsiteX110" fmla="*/ 1132853 w 3195530"/>
                  <a:gd name="connsiteY110" fmla="*/ 1356460 h 10612860"/>
                  <a:gd name="connsiteX111" fmla="*/ 987224 w 3195530"/>
                  <a:gd name="connsiteY111" fmla="*/ 1196250 h 10612860"/>
                  <a:gd name="connsiteX112" fmla="*/ 888169 w 3195530"/>
                  <a:gd name="connsiteY112" fmla="*/ 929232 h 10612860"/>
                  <a:gd name="connsiteX113" fmla="*/ 827953 w 3195530"/>
                  <a:gd name="connsiteY113" fmla="*/ 971350 h 10612860"/>
                  <a:gd name="connsiteX114" fmla="*/ 713322 w 3195530"/>
                  <a:gd name="connsiteY114" fmla="*/ 695928 h 10612860"/>
                  <a:gd name="connsiteX115" fmla="*/ 783974 w 3195530"/>
                  <a:gd name="connsiteY115" fmla="*/ 630038 h 10612860"/>
                  <a:gd name="connsiteX116" fmla="*/ 1290800 w 3195530"/>
                  <a:gd name="connsiteY116"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69021 w 3195530"/>
                  <a:gd name="connsiteY40" fmla="*/ 4013875 h 10612860"/>
                  <a:gd name="connsiteX41" fmla="*/ 2974950 w 3195530"/>
                  <a:gd name="connsiteY41" fmla="*/ 5593332 h 10612860"/>
                  <a:gd name="connsiteX42" fmla="*/ 2708419 w 3195530"/>
                  <a:gd name="connsiteY42" fmla="*/ 5730659 h 10612860"/>
                  <a:gd name="connsiteX43" fmla="*/ 2736752 w 3195530"/>
                  <a:gd name="connsiteY43" fmla="*/ 6385004 h 10612860"/>
                  <a:gd name="connsiteX44" fmla="*/ 2718427 w 3195530"/>
                  <a:gd name="connsiteY44" fmla="*/ 7009774 h 10612860"/>
                  <a:gd name="connsiteX45" fmla="*/ 2690545 w 3195530"/>
                  <a:gd name="connsiteY45" fmla="*/ 7429203 h 10612860"/>
                  <a:gd name="connsiteX46" fmla="*/ 2595054 w 3195530"/>
                  <a:gd name="connsiteY46" fmla="*/ 7760350 h 10612860"/>
                  <a:gd name="connsiteX47" fmla="*/ 2500175 w 3195530"/>
                  <a:gd name="connsiteY47" fmla="*/ 7873515 h 10612860"/>
                  <a:gd name="connsiteX48" fmla="*/ 2483431 w 3195530"/>
                  <a:gd name="connsiteY48" fmla="*/ 8113645 h 10612860"/>
                  <a:gd name="connsiteX49" fmla="*/ 2412136 w 3195530"/>
                  <a:gd name="connsiteY49" fmla="*/ 8776730 h 10612860"/>
                  <a:gd name="connsiteX50" fmla="*/ 2380366 w 3195530"/>
                  <a:gd name="connsiteY50" fmla="*/ 9173347 h 10612860"/>
                  <a:gd name="connsiteX51" fmla="*/ 2396889 w 3195530"/>
                  <a:gd name="connsiteY51" fmla="*/ 9467957 h 10612860"/>
                  <a:gd name="connsiteX52" fmla="*/ 2454833 w 3195530"/>
                  <a:gd name="connsiteY52" fmla="*/ 9613145 h 10612860"/>
                  <a:gd name="connsiteX53" fmla="*/ 2424209 w 3195530"/>
                  <a:gd name="connsiteY53" fmla="*/ 9804339 h 10612860"/>
                  <a:gd name="connsiteX54" fmla="*/ 3134866 w 3195530"/>
                  <a:gd name="connsiteY54" fmla="*/ 10341562 h 10612860"/>
                  <a:gd name="connsiteX55" fmla="*/ 3160024 w 3195530"/>
                  <a:gd name="connsiteY55" fmla="*/ 10564964 h 10612860"/>
                  <a:gd name="connsiteX56" fmla="*/ 2531417 w 3195530"/>
                  <a:gd name="connsiteY56" fmla="*/ 10550290 h 10612860"/>
                  <a:gd name="connsiteX57" fmla="*/ 1876236 w 3195530"/>
                  <a:gd name="connsiteY57" fmla="*/ 10303490 h 10612860"/>
                  <a:gd name="connsiteX58" fmla="*/ 1861870 w 3195530"/>
                  <a:gd name="connsiteY58" fmla="*/ 10020777 h 10612860"/>
                  <a:gd name="connsiteX59" fmla="*/ 1835213 w 3195530"/>
                  <a:gd name="connsiteY59" fmla="*/ 9894183 h 10612860"/>
                  <a:gd name="connsiteX60" fmla="*/ 1882681 w 3195530"/>
                  <a:gd name="connsiteY60" fmla="*/ 9589781 h 10612860"/>
                  <a:gd name="connsiteX61" fmla="*/ 1802386 w 3195530"/>
                  <a:gd name="connsiteY61" fmla="*/ 9334796 h 10612860"/>
                  <a:gd name="connsiteX62" fmla="*/ 1800887 w 3195530"/>
                  <a:gd name="connsiteY62" fmla="*/ 8152789 h 10612860"/>
                  <a:gd name="connsiteX63" fmla="*/ 1935942 w 3195530"/>
                  <a:gd name="connsiteY63" fmla="*/ 7506024 h 10612860"/>
                  <a:gd name="connsiteX64" fmla="*/ 1876110 w 3195530"/>
                  <a:gd name="connsiteY64" fmla="*/ 7319701 h 10612860"/>
                  <a:gd name="connsiteX65" fmla="*/ 1916465 w 3195530"/>
                  <a:gd name="connsiteY65" fmla="*/ 7164091 h 10612860"/>
                  <a:gd name="connsiteX66" fmla="*/ 1910193 w 3195530"/>
                  <a:gd name="connsiteY66" fmla="*/ 6839348 h 10612860"/>
                  <a:gd name="connsiteX67" fmla="*/ 1707813 w 3195530"/>
                  <a:gd name="connsiteY67" fmla="*/ 6238651 h 10612860"/>
                  <a:gd name="connsiteX68" fmla="*/ 1377613 w 3195530"/>
                  <a:gd name="connsiteY68" fmla="*/ 7441295 h 10612860"/>
                  <a:gd name="connsiteX69" fmla="*/ 1374660 w 3195530"/>
                  <a:gd name="connsiteY69" fmla="*/ 7650818 h 10612860"/>
                  <a:gd name="connsiteX70" fmla="*/ 1267540 w 3195530"/>
                  <a:gd name="connsiteY70" fmla="*/ 7793055 h 10612860"/>
                  <a:gd name="connsiteX71" fmla="*/ 1278558 w 3195530"/>
                  <a:gd name="connsiteY71" fmla="*/ 7897618 h 10612860"/>
                  <a:gd name="connsiteX72" fmla="*/ 1205942 w 3195530"/>
                  <a:gd name="connsiteY72" fmla="*/ 8057305 h 10612860"/>
                  <a:gd name="connsiteX73" fmla="*/ 1033520 w 3195530"/>
                  <a:gd name="connsiteY73" fmla="*/ 9173347 h 10612860"/>
                  <a:gd name="connsiteX74" fmla="*/ 1054274 w 3195530"/>
                  <a:gd name="connsiteY74" fmla="*/ 9656724 h 10612860"/>
                  <a:gd name="connsiteX75" fmla="*/ 990267 w 3195530"/>
                  <a:gd name="connsiteY75" fmla="*/ 10063276 h 10612860"/>
                  <a:gd name="connsiteX76" fmla="*/ 1368683 w 3195530"/>
                  <a:gd name="connsiteY76" fmla="*/ 10442252 h 10612860"/>
                  <a:gd name="connsiteX77" fmla="*/ 918876 w 3195530"/>
                  <a:gd name="connsiteY77" fmla="*/ 10600044 h 10612860"/>
                  <a:gd name="connsiteX78" fmla="*/ 474779 w 3195530"/>
                  <a:gd name="connsiteY78" fmla="*/ 10287718 h 10612860"/>
                  <a:gd name="connsiteX79" fmla="*/ 566182 w 3195530"/>
                  <a:gd name="connsiteY79" fmla="*/ 10019896 h 10612860"/>
                  <a:gd name="connsiteX80" fmla="*/ 460825 w 3195530"/>
                  <a:gd name="connsiteY80" fmla="*/ 9692724 h 10612860"/>
                  <a:gd name="connsiteX81" fmla="*/ 511587 w 3195530"/>
                  <a:gd name="connsiteY81" fmla="*/ 9032388 h 10612860"/>
                  <a:gd name="connsiteX82" fmla="*/ 622935 w 3195530"/>
                  <a:gd name="connsiteY82" fmla="*/ 7525502 h 10612860"/>
                  <a:gd name="connsiteX83" fmla="*/ 669466 w 3195530"/>
                  <a:gd name="connsiteY83" fmla="*/ 7311969 h 10612860"/>
                  <a:gd name="connsiteX84" fmla="*/ 689870 w 3195530"/>
                  <a:gd name="connsiteY84" fmla="*/ 7037851 h 10612860"/>
                  <a:gd name="connsiteX85" fmla="*/ 677180 w 3195530"/>
                  <a:gd name="connsiteY85" fmla="*/ 6796735 h 10612860"/>
                  <a:gd name="connsiteX86" fmla="*/ 587421 w 3195530"/>
                  <a:gd name="connsiteY86" fmla="*/ 6210025 h 10612860"/>
                  <a:gd name="connsiteX87" fmla="*/ 503127 w 3195530"/>
                  <a:gd name="connsiteY87" fmla="*/ 5850688 h 10612860"/>
                  <a:gd name="connsiteX88" fmla="*/ 304621 w 3195530"/>
                  <a:gd name="connsiteY88" fmla="*/ 5601332 h 10612860"/>
                  <a:gd name="connsiteX89" fmla="*/ 461987 w 3195530"/>
                  <a:gd name="connsiteY89" fmla="*/ 4201579 h 10612860"/>
                  <a:gd name="connsiteX90" fmla="*/ 480370 w 3195530"/>
                  <a:gd name="connsiteY90" fmla="*/ 4073429 h 10612860"/>
                  <a:gd name="connsiteX91" fmla="*/ 480370 w 3195530"/>
                  <a:gd name="connsiteY91" fmla="*/ 4037882 h 10612860"/>
                  <a:gd name="connsiteX92" fmla="*/ 430481 w 3195530"/>
                  <a:gd name="connsiteY92" fmla="*/ 3966665 h 10612860"/>
                  <a:gd name="connsiteX93" fmla="*/ 480370 w 3195530"/>
                  <a:gd name="connsiteY93" fmla="*/ 3731366 h 10612860"/>
                  <a:gd name="connsiteX94" fmla="*/ 357520 w 3195530"/>
                  <a:gd name="connsiteY94" fmla="*/ 3489579 h 10612860"/>
                  <a:gd name="connsiteX95" fmla="*/ 296032 w 3195530"/>
                  <a:gd name="connsiteY95" fmla="*/ 3332537 h 10612860"/>
                  <a:gd name="connsiteX96" fmla="*/ 312879 w 3195530"/>
                  <a:gd name="connsiteY96" fmla="*/ 3170839 h 10612860"/>
                  <a:gd name="connsiteX97" fmla="*/ 258721 w 3195530"/>
                  <a:gd name="connsiteY97" fmla="*/ 3134915 h 10612860"/>
                  <a:gd name="connsiteX98" fmla="*/ 207412 w 3195530"/>
                  <a:gd name="connsiteY98" fmla="*/ 2897913 h 10612860"/>
                  <a:gd name="connsiteX99" fmla="*/ 54452 w 3195530"/>
                  <a:gd name="connsiteY99" fmla="*/ 2538400 h 10612860"/>
                  <a:gd name="connsiteX100" fmla="*/ 9303 w 3195530"/>
                  <a:gd name="connsiteY100" fmla="*/ 2186090 h 10612860"/>
                  <a:gd name="connsiteX101" fmla="*/ 81583 w 3195530"/>
                  <a:gd name="connsiteY101" fmla="*/ 1743638 h 10612860"/>
                  <a:gd name="connsiteX102" fmla="*/ 649543 w 3195530"/>
                  <a:gd name="connsiteY102" fmla="*/ 1494582 h 10612860"/>
                  <a:gd name="connsiteX103" fmla="*/ 945925 w 3195530"/>
                  <a:gd name="connsiteY103" fmla="*/ 1232699 h 10612860"/>
                  <a:gd name="connsiteX104" fmla="*/ 952102 w 3195530"/>
                  <a:gd name="connsiteY104" fmla="*/ 1238129 h 10612860"/>
                  <a:gd name="connsiteX105" fmla="*/ 1453685 w 3195530"/>
                  <a:gd name="connsiteY105" fmla="*/ 1885887 h 10612860"/>
                  <a:gd name="connsiteX106" fmla="*/ 1302916 w 3195530"/>
                  <a:gd name="connsiteY106" fmla="*/ 1712325 h 10612860"/>
                  <a:gd name="connsiteX107" fmla="*/ 1505401 w 3195530"/>
                  <a:gd name="connsiteY107" fmla="*/ 1530023 h 10612860"/>
                  <a:gd name="connsiteX108" fmla="*/ 1518343 w 3195530"/>
                  <a:gd name="connsiteY108" fmla="*/ 1530185 h 10612860"/>
                  <a:gd name="connsiteX109" fmla="*/ 1411743 w 3195530"/>
                  <a:gd name="connsiteY109" fmla="*/ 1476618 h 10612860"/>
                  <a:gd name="connsiteX110" fmla="*/ 1132853 w 3195530"/>
                  <a:gd name="connsiteY110" fmla="*/ 1356460 h 10612860"/>
                  <a:gd name="connsiteX111" fmla="*/ 987224 w 3195530"/>
                  <a:gd name="connsiteY111" fmla="*/ 1196250 h 10612860"/>
                  <a:gd name="connsiteX112" fmla="*/ 888169 w 3195530"/>
                  <a:gd name="connsiteY112" fmla="*/ 929232 h 10612860"/>
                  <a:gd name="connsiteX113" fmla="*/ 827953 w 3195530"/>
                  <a:gd name="connsiteY113" fmla="*/ 971350 h 10612860"/>
                  <a:gd name="connsiteX114" fmla="*/ 713322 w 3195530"/>
                  <a:gd name="connsiteY114" fmla="*/ 695928 h 10612860"/>
                  <a:gd name="connsiteX115" fmla="*/ 783974 w 3195530"/>
                  <a:gd name="connsiteY115" fmla="*/ 630038 h 10612860"/>
                  <a:gd name="connsiteX116" fmla="*/ 1290800 w 3195530"/>
                  <a:gd name="connsiteY116"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45358 w 3195530"/>
                  <a:gd name="connsiteY40" fmla="*/ 3916228 h 10612860"/>
                  <a:gd name="connsiteX41" fmla="*/ 2469021 w 3195530"/>
                  <a:gd name="connsiteY41" fmla="*/ 4013875 h 10612860"/>
                  <a:gd name="connsiteX42" fmla="*/ 2974950 w 3195530"/>
                  <a:gd name="connsiteY42" fmla="*/ 5593332 h 10612860"/>
                  <a:gd name="connsiteX43" fmla="*/ 2708419 w 3195530"/>
                  <a:gd name="connsiteY43" fmla="*/ 5730659 h 10612860"/>
                  <a:gd name="connsiteX44" fmla="*/ 2736752 w 3195530"/>
                  <a:gd name="connsiteY44" fmla="*/ 6385004 h 10612860"/>
                  <a:gd name="connsiteX45" fmla="*/ 2718427 w 3195530"/>
                  <a:gd name="connsiteY45" fmla="*/ 7009774 h 10612860"/>
                  <a:gd name="connsiteX46" fmla="*/ 2690545 w 3195530"/>
                  <a:gd name="connsiteY46" fmla="*/ 7429203 h 10612860"/>
                  <a:gd name="connsiteX47" fmla="*/ 2595054 w 3195530"/>
                  <a:gd name="connsiteY47" fmla="*/ 7760350 h 10612860"/>
                  <a:gd name="connsiteX48" fmla="*/ 2500175 w 3195530"/>
                  <a:gd name="connsiteY48" fmla="*/ 7873515 h 10612860"/>
                  <a:gd name="connsiteX49" fmla="*/ 2483431 w 3195530"/>
                  <a:gd name="connsiteY49" fmla="*/ 8113645 h 10612860"/>
                  <a:gd name="connsiteX50" fmla="*/ 2412136 w 3195530"/>
                  <a:gd name="connsiteY50" fmla="*/ 8776730 h 10612860"/>
                  <a:gd name="connsiteX51" fmla="*/ 2380366 w 3195530"/>
                  <a:gd name="connsiteY51" fmla="*/ 9173347 h 10612860"/>
                  <a:gd name="connsiteX52" fmla="*/ 2396889 w 3195530"/>
                  <a:gd name="connsiteY52" fmla="*/ 9467957 h 10612860"/>
                  <a:gd name="connsiteX53" fmla="*/ 2454833 w 3195530"/>
                  <a:gd name="connsiteY53" fmla="*/ 9613145 h 10612860"/>
                  <a:gd name="connsiteX54" fmla="*/ 2424209 w 3195530"/>
                  <a:gd name="connsiteY54" fmla="*/ 9804339 h 10612860"/>
                  <a:gd name="connsiteX55" fmla="*/ 3134866 w 3195530"/>
                  <a:gd name="connsiteY55" fmla="*/ 10341562 h 10612860"/>
                  <a:gd name="connsiteX56" fmla="*/ 3160024 w 3195530"/>
                  <a:gd name="connsiteY56" fmla="*/ 10564964 h 10612860"/>
                  <a:gd name="connsiteX57" fmla="*/ 2531417 w 3195530"/>
                  <a:gd name="connsiteY57" fmla="*/ 10550290 h 10612860"/>
                  <a:gd name="connsiteX58" fmla="*/ 1876236 w 3195530"/>
                  <a:gd name="connsiteY58" fmla="*/ 10303490 h 10612860"/>
                  <a:gd name="connsiteX59" fmla="*/ 1861870 w 3195530"/>
                  <a:gd name="connsiteY59" fmla="*/ 10020777 h 10612860"/>
                  <a:gd name="connsiteX60" fmla="*/ 1835213 w 3195530"/>
                  <a:gd name="connsiteY60" fmla="*/ 9894183 h 10612860"/>
                  <a:gd name="connsiteX61" fmla="*/ 1882681 w 3195530"/>
                  <a:gd name="connsiteY61" fmla="*/ 9589781 h 10612860"/>
                  <a:gd name="connsiteX62" fmla="*/ 1802386 w 3195530"/>
                  <a:gd name="connsiteY62" fmla="*/ 9334796 h 10612860"/>
                  <a:gd name="connsiteX63" fmla="*/ 1800887 w 3195530"/>
                  <a:gd name="connsiteY63" fmla="*/ 8152789 h 10612860"/>
                  <a:gd name="connsiteX64" fmla="*/ 1935942 w 3195530"/>
                  <a:gd name="connsiteY64" fmla="*/ 7506024 h 10612860"/>
                  <a:gd name="connsiteX65" fmla="*/ 1876110 w 3195530"/>
                  <a:gd name="connsiteY65" fmla="*/ 7319701 h 10612860"/>
                  <a:gd name="connsiteX66" fmla="*/ 1916465 w 3195530"/>
                  <a:gd name="connsiteY66" fmla="*/ 7164091 h 10612860"/>
                  <a:gd name="connsiteX67" fmla="*/ 1910193 w 3195530"/>
                  <a:gd name="connsiteY67" fmla="*/ 6839348 h 10612860"/>
                  <a:gd name="connsiteX68" fmla="*/ 1707813 w 3195530"/>
                  <a:gd name="connsiteY68" fmla="*/ 6238651 h 10612860"/>
                  <a:gd name="connsiteX69" fmla="*/ 1377613 w 3195530"/>
                  <a:gd name="connsiteY69" fmla="*/ 7441295 h 10612860"/>
                  <a:gd name="connsiteX70" fmla="*/ 1374660 w 3195530"/>
                  <a:gd name="connsiteY70" fmla="*/ 7650818 h 10612860"/>
                  <a:gd name="connsiteX71" fmla="*/ 1267540 w 3195530"/>
                  <a:gd name="connsiteY71" fmla="*/ 7793055 h 10612860"/>
                  <a:gd name="connsiteX72" fmla="*/ 1278558 w 3195530"/>
                  <a:gd name="connsiteY72" fmla="*/ 7897618 h 10612860"/>
                  <a:gd name="connsiteX73" fmla="*/ 1205942 w 3195530"/>
                  <a:gd name="connsiteY73" fmla="*/ 8057305 h 10612860"/>
                  <a:gd name="connsiteX74" fmla="*/ 1033520 w 3195530"/>
                  <a:gd name="connsiteY74" fmla="*/ 9173347 h 10612860"/>
                  <a:gd name="connsiteX75" fmla="*/ 1054274 w 3195530"/>
                  <a:gd name="connsiteY75" fmla="*/ 9656724 h 10612860"/>
                  <a:gd name="connsiteX76" fmla="*/ 990267 w 3195530"/>
                  <a:gd name="connsiteY76" fmla="*/ 10063276 h 10612860"/>
                  <a:gd name="connsiteX77" fmla="*/ 1368683 w 3195530"/>
                  <a:gd name="connsiteY77" fmla="*/ 10442252 h 10612860"/>
                  <a:gd name="connsiteX78" fmla="*/ 918876 w 3195530"/>
                  <a:gd name="connsiteY78" fmla="*/ 10600044 h 10612860"/>
                  <a:gd name="connsiteX79" fmla="*/ 474779 w 3195530"/>
                  <a:gd name="connsiteY79" fmla="*/ 10287718 h 10612860"/>
                  <a:gd name="connsiteX80" fmla="*/ 566182 w 3195530"/>
                  <a:gd name="connsiteY80" fmla="*/ 10019896 h 10612860"/>
                  <a:gd name="connsiteX81" fmla="*/ 460825 w 3195530"/>
                  <a:gd name="connsiteY81" fmla="*/ 9692724 h 10612860"/>
                  <a:gd name="connsiteX82" fmla="*/ 511587 w 3195530"/>
                  <a:gd name="connsiteY82" fmla="*/ 9032388 h 10612860"/>
                  <a:gd name="connsiteX83" fmla="*/ 622935 w 3195530"/>
                  <a:gd name="connsiteY83" fmla="*/ 7525502 h 10612860"/>
                  <a:gd name="connsiteX84" fmla="*/ 669466 w 3195530"/>
                  <a:gd name="connsiteY84" fmla="*/ 7311969 h 10612860"/>
                  <a:gd name="connsiteX85" fmla="*/ 689870 w 3195530"/>
                  <a:gd name="connsiteY85" fmla="*/ 7037851 h 10612860"/>
                  <a:gd name="connsiteX86" fmla="*/ 677180 w 3195530"/>
                  <a:gd name="connsiteY86" fmla="*/ 6796735 h 10612860"/>
                  <a:gd name="connsiteX87" fmla="*/ 587421 w 3195530"/>
                  <a:gd name="connsiteY87" fmla="*/ 6210025 h 10612860"/>
                  <a:gd name="connsiteX88" fmla="*/ 503127 w 3195530"/>
                  <a:gd name="connsiteY88" fmla="*/ 5850688 h 10612860"/>
                  <a:gd name="connsiteX89" fmla="*/ 304621 w 3195530"/>
                  <a:gd name="connsiteY89" fmla="*/ 5601332 h 10612860"/>
                  <a:gd name="connsiteX90" fmla="*/ 461987 w 3195530"/>
                  <a:gd name="connsiteY90" fmla="*/ 4201579 h 10612860"/>
                  <a:gd name="connsiteX91" fmla="*/ 480370 w 3195530"/>
                  <a:gd name="connsiteY91" fmla="*/ 4073429 h 10612860"/>
                  <a:gd name="connsiteX92" fmla="*/ 480370 w 3195530"/>
                  <a:gd name="connsiteY92" fmla="*/ 4037882 h 10612860"/>
                  <a:gd name="connsiteX93" fmla="*/ 430481 w 3195530"/>
                  <a:gd name="connsiteY93" fmla="*/ 3966665 h 10612860"/>
                  <a:gd name="connsiteX94" fmla="*/ 480370 w 3195530"/>
                  <a:gd name="connsiteY94" fmla="*/ 3731366 h 10612860"/>
                  <a:gd name="connsiteX95" fmla="*/ 357520 w 3195530"/>
                  <a:gd name="connsiteY95" fmla="*/ 3489579 h 10612860"/>
                  <a:gd name="connsiteX96" fmla="*/ 296032 w 3195530"/>
                  <a:gd name="connsiteY96" fmla="*/ 3332537 h 10612860"/>
                  <a:gd name="connsiteX97" fmla="*/ 312879 w 3195530"/>
                  <a:gd name="connsiteY97" fmla="*/ 3170839 h 10612860"/>
                  <a:gd name="connsiteX98" fmla="*/ 258721 w 3195530"/>
                  <a:gd name="connsiteY98" fmla="*/ 3134915 h 10612860"/>
                  <a:gd name="connsiteX99" fmla="*/ 207412 w 3195530"/>
                  <a:gd name="connsiteY99" fmla="*/ 2897913 h 10612860"/>
                  <a:gd name="connsiteX100" fmla="*/ 54452 w 3195530"/>
                  <a:gd name="connsiteY100" fmla="*/ 2538400 h 10612860"/>
                  <a:gd name="connsiteX101" fmla="*/ 9303 w 3195530"/>
                  <a:gd name="connsiteY101" fmla="*/ 2186090 h 10612860"/>
                  <a:gd name="connsiteX102" fmla="*/ 81583 w 3195530"/>
                  <a:gd name="connsiteY102" fmla="*/ 1743638 h 10612860"/>
                  <a:gd name="connsiteX103" fmla="*/ 649543 w 3195530"/>
                  <a:gd name="connsiteY103" fmla="*/ 1494582 h 10612860"/>
                  <a:gd name="connsiteX104" fmla="*/ 945925 w 3195530"/>
                  <a:gd name="connsiteY104" fmla="*/ 1232699 h 10612860"/>
                  <a:gd name="connsiteX105" fmla="*/ 952102 w 3195530"/>
                  <a:gd name="connsiteY105" fmla="*/ 1238129 h 10612860"/>
                  <a:gd name="connsiteX106" fmla="*/ 1453685 w 3195530"/>
                  <a:gd name="connsiteY106" fmla="*/ 1885887 h 10612860"/>
                  <a:gd name="connsiteX107" fmla="*/ 1302916 w 3195530"/>
                  <a:gd name="connsiteY107" fmla="*/ 1712325 h 10612860"/>
                  <a:gd name="connsiteX108" fmla="*/ 1505401 w 3195530"/>
                  <a:gd name="connsiteY108" fmla="*/ 1530023 h 10612860"/>
                  <a:gd name="connsiteX109" fmla="*/ 1518343 w 3195530"/>
                  <a:gd name="connsiteY109" fmla="*/ 1530185 h 10612860"/>
                  <a:gd name="connsiteX110" fmla="*/ 1411743 w 3195530"/>
                  <a:gd name="connsiteY110" fmla="*/ 1476618 h 10612860"/>
                  <a:gd name="connsiteX111" fmla="*/ 1132853 w 3195530"/>
                  <a:gd name="connsiteY111" fmla="*/ 1356460 h 10612860"/>
                  <a:gd name="connsiteX112" fmla="*/ 987224 w 3195530"/>
                  <a:gd name="connsiteY112" fmla="*/ 1196250 h 10612860"/>
                  <a:gd name="connsiteX113" fmla="*/ 888169 w 3195530"/>
                  <a:gd name="connsiteY113" fmla="*/ 929232 h 10612860"/>
                  <a:gd name="connsiteX114" fmla="*/ 827953 w 3195530"/>
                  <a:gd name="connsiteY114" fmla="*/ 971350 h 10612860"/>
                  <a:gd name="connsiteX115" fmla="*/ 713322 w 3195530"/>
                  <a:gd name="connsiteY115" fmla="*/ 695928 h 10612860"/>
                  <a:gd name="connsiteX116" fmla="*/ 783974 w 3195530"/>
                  <a:gd name="connsiteY116" fmla="*/ 630038 h 10612860"/>
                  <a:gd name="connsiteX117" fmla="*/ 1290800 w 3195530"/>
                  <a:gd name="connsiteY117"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59686 w 3195530"/>
                  <a:gd name="connsiteY39" fmla="*/ 3964866 h 10612860"/>
                  <a:gd name="connsiteX40" fmla="*/ 2469021 w 3195530"/>
                  <a:gd name="connsiteY40" fmla="*/ 4013875 h 10612860"/>
                  <a:gd name="connsiteX41" fmla="*/ 2974950 w 3195530"/>
                  <a:gd name="connsiteY41" fmla="*/ 5593332 h 10612860"/>
                  <a:gd name="connsiteX42" fmla="*/ 2708419 w 3195530"/>
                  <a:gd name="connsiteY42" fmla="*/ 5730659 h 10612860"/>
                  <a:gd name="connsiteX43" fmla="*/ 2736752 w 3195530"/>
                  <a:gd name="connsiteY43" fmla="*/ 6385004 h 10612860"/>
                  <a:gd name="connsiteX44" fmla="*/ 2718427 w 3195530"/>
                  <a:gd name="connsiteY44" fmla="*/ 7009774 h 10612860"/>
                  <a:gd name="connsiteX45" fmla="*/ 2690545 w 3195530"/>
                  <a:gd name="connsiteY45" fmla="*/ 7429203 h 10612860"/>
                  <a:gd name="connsiteX46" fmla="*/ 2595054 w 3195530"/>
                  <a:gd name="connsiteY46" fmla="*/ 7760350 h 10612860"/>
                  <a:gd name="connsiteX47" fmla="*/ 2500175 w 3195530"/>
                  <a:gd name="connsiteY47" fmla="*/ 7873515 h 10612860"/>
                  <a:gd name="connsiteX48" fmla="*/ 2483431 w 3195530"/>
                  <a:gd name="connsiteY48" fmla="*/ 8113645 h 10612860"/>
                  <a:gd name="connsiteX49" fmla="*/ 2412136 w 3195530"/>
                  <a:gd name="connsiteY49" fmla="*/ 8776730 h 10612860"/>
                  <a:gd name="connsiteX50" fmla="*/ 2380366 w 3195530"/>
                  <a:gd name="connsiteY50" fmla="*/ 9173347 h 10612860"/>
                  <a:gd name="connsiteX51" fmla="*/ 2396889 w 3195530"/>
                  <a:gd name="connsiteY51" fmla="*/ 9467957 h 10612860"/>
                  <a:gd name="connsiteX52" fmla="*/ 2454833 w 3195530"/>
                  <a:gd name="connsiteY52" fmla="*/ 9613145 h 10612860"/>
                  <a:gd name="connsiteX53" fmla="*/ 2424209 w 3195530"/>
                  <a:gd name="connsiteY53" fmla="*/ 9804339 h 10612860"/>
                  <a:gd name="connsiteX54" fmla="*/ 3134866 w 3195530"/>
                  <a:gd name="connsiteY54" fmla="*/ 10341562 h 10612860"/>
                  <a:gd name="connsiteX55" fmla="*/ 3160024 w 3195530"/>
                  <a:gd name="connsiteY55" fmla="*/ 10564964 h 10612860"/>
                  <a:gd name="connsiteX56" fmla="*/ 2531417 w 3195530"/>
                  <a:gd name="connsiteY56" fmla="*/ 10550290 h 10612860"/>
                  <a:gd name="connsiteX57" fmla="*/ 1876236 w 3195530"/>
                  <a:gd name="connsiteY57" fmla="*/ 10303490 h 10612860"/>
                  <a:gd name="connsiteX58" fmla="*/ 1861870 w 3195530"/>
                  <a:gd name="connsiteY58" fmla="*/ 10020777 h 10612860"/>
                  <a:gd name="connsiteX59" fmla="*/ 1835213 w 3195530"/>
                  <a:gd name="connsiteY59" fmla="*/ 9894183 h 10612860"/>
                  <a:gd name="connsiteX60" fmla="*/ 1882681 w 3195530"/>
                  <a:gd name="connsiteY60" fmla="*/ 9589781 h 10612860"/>
                  <a:gd name="connsiteX61" fmla="*/ 1802386 w 3195530"/>
                  <a:gd name="connsiteY61" fmla="*/ 9334796 h 10612860"/>
                  <a:gd name="connsiteX62" fmla="*/ 1800887 w 3195530"/>
                  <a:gd name="connsiteY62" fmla="*/ 8152789 h 10612860"/>
                  <a:gd name="connsiteX63" fmla="*/ 1935942 w 3195530"/>
                  <a:gd name="connsiteY63" fmla="*/ 7506024 h 10612860"/>
                  <a:gd name="connsiteX64" fmla="*/ 1876110 w 3195530"/>
                  <a:gd name="connsiteY64" fmla="*/ 7319701 h 10612860"/>
                  <a:gd name="connsiteX65" fmla="*/ 1916465 w 3195530"/>
                  <a:gd name="connsiteY65" fmla="*/ 7164091 h 10612860"/>
                  <a:gd name="connsiteX66" fmla="*/ 1910193 w 3195530"/>
                  <a:gd name="connsiteY66" fmla="*/ 6839348 h 10612860"/>
                  <a:gd name="connsiteX67" fmla="*/ 1707813 w 3195530"/>
                  <a:gd name="connsiteY67" fmla="*/ 6238651 h 10612860"/>
                  <a:gd name="connsiteX68" fmla="*/ 1377613 w 3195530"/>
                  <a:gd name="connsiteY68" fmla="*/ 7441295 h 10612860"/>
                  <a:gd name="connsiteX69" fmla="*/ 1374660 w 3195530"/>
                  <a:gd name="connsiteY69" fmla="*/ 7650818 h 10612860"/>
                  <a:gd name="connsiteX70" fmla="*/ 1267540 w 3195530"/>
                  <a:gd name="connsiteY70" fmla="*/ 7793055 h 10612860"/>
                  <a:gd name="connsiteX71" fmla="*/ 1278558 w 3195530"/>
                  <a:gd name="connsiteY71" fmla="*/ 7897618 h 10612860"/>
                  <a:gd name="connsiteX72" fmla="*/ 1205942 w 3195530"/>
                  <a:gd name="connsiteY72" fmla="*/ 8057305 h 10612860"/>
                  <a:gd name="connsiteX73" fmla="*/ 1033520 w 3195530"/>
                  <a:gd name="connsiteY73" fmla="*/ 9173347 h 10612860"/>
                  <a:gd name="connsiteX74" fmla="*/ 1054274 w 3195530"/>
                  <a:gd name="connsiteY74" fmla="*/ 9656724 h 10612860"/>
                  <a:gd name="connsiteX75" fmla="*/ 990267 w 3195530"/>
                  <a:gd name="connsiteY75" fmla="*/ 10063276 h 10612860"/>
                  <a:gd name="connsiteX76" fmla="*/ 1368683 w 3195530"/>
                  <a:gd name="connsiteY76" fmla="*/ 10442252 h 10612860"/>
                  <a:gd name="connsiteX77" fmla="*/ 918876 w 3195530"/>
                  <a:gd name="connsiteY77" fmla="*/ 10600044 h 10612860"/>
                  <a:gd name="connsiteX78" fmla="*/ 474779 w 3195530"/>
                  <a:gd name="connsiteY78" fmla="*/ 10287718 h 10612860"/>
                  <a:gd name="connsiteX79" fmla="*/ 566182 w 3195530"/>
                  <a:gd name="connsiteY79" fmla="*/ 10019896 h 10612860"/>
                  <a:gd name="connsiteX80" fmla="*/ 460825 w 3195530"/>
                  <a:gd name="connsiteY80" fmla="*/ 9692724 h 10612860"/>
                  <a:gd name="connsiteX81" fmla="*/ 511587 w 3195530"/>
                  <a:gd name="connsiteY81" fmla="*/ 9032388 h 10612860"/>
                  <a:gd name="connsiteX82" fmla="*/ 622935 w 3195530"/>
                  <a:gd name="connsiteY82" fmla="*/ 7525502 h 10612860"/>
                  <a:gd name="connsiteX83" fmla="*/ 669466 w 3195530"/>
                  <a:gd name="connsiteY83" fmla="*/ 7311969 h 10612860"/>
                  <a:gd name="connsiteX84" fmla="*/ 689870 w 3195530"/>
                  <a:gd name="connsiteY84" fmla="*/ 7037851 h 10612860"/>
                  <a:gd name="connsiteX85" fmla="*/ 677180 w 3195530"/>
                  <a:gd name="connsiteY85" fmla="*/ 6796735 h 10612860"/>
                  <a:gd name="connsiteX86" fmla="*/ 587421 w 3195530"/>
                  <a:gd name="connsiteY86" fmla="*/ 6210025 h 10612860"/>
                  <a:gd name="connsiteX87" fmla="*/ 503127 w 3195530"/>
                  <a:gd name="connsiteY87" fmla="*/ 5850688 h 10612860"/>
                  <a:gd name="connsiteX88" fmla="*/ 304621 w 3195530"/>
                  <a:gd name="connsiteY88" fmla="*/ 5601332 h 10612860"/>
                  <a:gd name="connsiteX89" fmla="*/ 461987 w 3195530"/>
                  <a:gd name="connsiteY89" fmla="*/ 4201579 h 10612860"/>
                  <a:gd name="connsiteX90" fmla="*/ 480370 w 3195530"/>
                  <a:gd name="connsiteY90" fmla="*/ 4073429 h 10612860"/>
                  <a:gd name="connsiteX91" fmla="*/ 480370 w 3195530"/>
                  <a:gd name="connsiteY91" fmla="*/ 4037882 h 10612860"/>
                  <a:gd name="connsiteX92" fmla="*/ 430481 w 3195530"/>
                  <a:gd name="connsiteY92" fmla="*/ 3966665 h 10612860"/>
                  <a:gd name="connsiteX93" fmla="*/ 480370 w 3195530"/>
                  <a:gd name="connsiteY93" fmla="*/ 3731366 h 10612860"/>
                  <a:gd name="connsiteX94" fmla="*/ 357520 w 3195530"/>
                  <a:gd name="connsiteY94" fmla="*/ 3489579 h 10612860"/>
                  <a:gd name="connsiteX95" fmla="*/ 296032 w 3195530"/>
                  <a:gd name="connsiteY95" fmla="*/ 3332537 h 10612860"/>
                  <a:gd name="connsiteX96" fmla="*/ 312879 w 3195530"/>
                  <a:gd name="connsiteY96" fmla="*/ 3170839 h 10612860"/>
                  <a:gd name="connsiteX97" fmla="*/ 258721 w 3195530"/>
                  <a:gd name="connsiteY97" fmla="*/ 3134915 h 10612860"/>
                  <a:gd name="connsiteX98" fmla="*/ 207412 w 3195530"/>
                  <a:gd name="connsiteY98" fmla="*/ 2897913 h 10612860"/>
                  <a:gd name="connsiteX99" fmla="*/ 54452 w 3195530"/>
                  <a:gd name="connsiteY99" fmla="*/ 2538400 h 10612860"/>
                  <a:gd name="connsiteX100" fmla="*/ 9303 w 3195530"/>
                  <a:gd name="connsiteY100" fmla="*/ 2186090 h 10612860"/>
                  <a:gd name="connsiteX101" fmla="*/ 81583 w 3195530"/>
                  <a:gd name="connsiteY101" fmla="*/ 1743638 h 10612860"/>
                  <a:gd name="connsiteX102" fmla="*/ 649543 w 3195530"/>
                  <a:gd name="connsiteY102" fmla="*/ 1494582 h 10612860"/>
                  <a:gd name="connsiteX103" fmla="*/ 945925 w 3195530"/>
                  <a:gd name="connsiteY103" fmla="*/ 1232699 h 10612860"/>
                  <a:gd name="connsiteX104" fmla="*/ 952102 w 3195530"/>
                  <a:gd name="connsiteY104" fmla="*/ 1238129 h 10612860"/>
                  <a:gd name="connsiteX105" fmla="*/ 1453685 w 3195530"/>
                  <a:gd name="connsiteY105" fmla="*/ 1885887 h 10612860"/>
                  <a:gd name="connsiteX106" fmla="*/ 1302916 w 3195530"/>
                  <a:gd name="connsiteY106" fmla="*/ 1712325 h 10612860"/>
                  <a:gd name="connsiteX107" fmla="*/ 1505401 w 3195530"/>
                  <a:gd name="connsiteY107" fmla="*/ 1530023 h 10612860"/>
                  <a:gd name="connsiteX108" fmla="*/ 1518343 w 3195530"/>
                  <a:gd name="connsiteY108" fmla="*/ 1530185 h 10612860"/>
                  <a:gd name="connsiteX109" fmla="*/ 1411743 w 3195530"/>
                  <a:gd name="connsiteY109" fmla="*/ 1476618 h 10612860"/>
                  <a:gd name="connsiteX110" fmla="*/ 1132853 w 3195530"/>
                  <a:gd name="connsiteY110" fmla="*/ 1356460 h 10612860"/>
                  <a:gd name="connsiteX111" fmla="*/ 987224 w 3195530"/>
                  <a:gd name="connsiteY111" fmla="*/ 1196250 h 10612860"/>
                  <a:gd name="connsiteX112" fmla="*/ 888169 w 3195530"/>
                  <a:gd name="connsiteY112" fmla="*/ 929232 h 10612860"/>
                  <a:gd name="connsiteX113" fmla="*/ 827953 w 3195530"/>
                  <a:gd name="connsiteY113" fmla="*/ 971350 h 10612860"/>
                  <a:gd name="connsiteX114" fmla="*/ 713322 w 3195530"/>
                  <a:gd name="connsiteY114" fmla="*/ 695928 h 10612860"/>
                  <a:gd name="connsiteX115" fmla="*/ 783974 w 3195530"/>
                  <a:gd name="connsiteY115" fmla="*/ 630038 h 10612860"/>
                  <a:gd name="connsiteX116" fmla="*/ 1290800 w 3195530"/>
                  <a:gd name="connsiteY116"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45357 w 3195530"/>
                  <a:gd name="connsiteY38" fmla="*/ 3964866 h 10612860"/>
                  <a:gd name="connsiteX39" fmla="*/ 2469021 w 3195530"/>
                  <a:gd name="connsiteY39" fmla="*/ 4013875 h 10612860"/>
                  <a:gd name="connsiteX40" fmla="*/ 2974950 w 3195530"/>
                  <a:gd name="connsiteY40" fmla="*/ 5593332 h 10612860"/>
                  <a:gd name="connsiteX41" fmla="*/ 2708419 w 3195530"/>
                  <a:gd name="connsiteY41" fmla="*/ 5730659 h 10612860"/>
                  <a:gd name="connsiteX42" fmla="*/ 2736752 w 3195530"/>
                  <a:gd name="connsiteY42" fmla="*/ 6385004 h 10612860"/>
                  <a:gd name="connsiteX43" fmla="*/ 2718427 w 3195530"/>
                  <a:gd name="connsiteY43" fmla="*/ 7009774 h 10612860"/>
                  <a:gd name="connsiteX44" fmla="*/ 2690545 w 3195530"/>
                  <a:gd name="connsiteY44" fmla="*/ 7429203 h 10612860"/>
                  <a:gd name="connsiteX45" fmla="*/ 2595054 w 3195530"/>
                  <a:gd name="connsiteY45" fmla="*/ 7760350 h 10612860"/>
                  <a:gd name="connsiteX46" fmla="*/ 2500175 w 3195530"/>
                  <a:gd name="connsiteY46" fmla="*/ 7873515 h 10612860"/>
                  <a:gd name="connsiteX47" fmla="*/ 2483431 w 3195530"/>
                  <a:gd name="connsiteY47" fmla="*/ 8113645 h 10612860"/>
                  <a:gd name="connsiteX48" fmla="*/ 2412136 w 3195530"/>
                  <a:gd name="connsiteY48" fmla="*/ 8776730 h 10612860"/>
                  <a:gd name="connsiteX49" fmla="*/ 2380366 w 3195530"/>
                  <a:gd name="connsiteY49" fmla="*/ 9173347 h 10612860"/>
                  <a:gd name="connsiteX50" fmla="*/ 2396889 w 3195530"/>
                  <a:gd name="connsiteY50" fmla="*/ 9467957 h 10612860"/>
                  <a:gd name="connsiteX51" fmla="*/ 2454833 w 3195530"/>
                  <a:gd name="connsiteY51" fmla="*/ 9613145 h 10612860"/>
                  <a:gd name="connsiteX52" fmla="*/ 2424209 w 3195530"/>
                  <a:gd name="connsiteY52" fmla="*/ 9804339 h 10612860"/>
                  <a:gd name="connsiteX53" fmla="*/ 3134866 w 3195530"/>
                  <a:gd name="connsiteY53" fmla="*/ 10341562 h 10612860"/>
                  <a:gd name="connsiteX54" fmla="*/ 3160024 w 3195530"/>
                  <a:gd name="connsiteY54" fmla="*/ 10564964 h 10612860"/>
                  <a:gd name="connsiteX55" fmla="*/ 2531417 w 3195530"/>
                  <a:gd name="connsiteY55" fmla="*/ 10550290 h 10612860"/>
                  <a:gd name="connsiteX56" fmla="*/ 1876236 w 3195530"/>
                  <a:gd name="connsiteY56" fmla="*/ 10303490 h 10612860"/>
                  <a:gd name="connsiteX57" fmla="*/ 1861870 w 3195530"/>
                  <a:gd name="connsiteY57" fmla="*/ 10020777 h 10612860"/>
                  <a:gd name="connsiteX58" fmla="*/ 1835213 w 3195530"/>
                  <a:gd name="connsiteY58" fmla="*/ 9894183 h 10612860"/>
                  <a:gd name="connsiteX59" fmla="*/ 1882681 w 3195530"/>
                  <a:gd name="connsiteY59" fmla="*/ 9589781 h 10612860"/>
                  <a:gd name="connsiteX60" fmla="*/ 1802386 w 3195530"/>
                  <a:gd name="connsiteY60" fmla="*/ 9334796 h 10612860"/>
                  <a:gd name="connsiteX61" fmla="*/ 1800887 w 3195530"/>
                  <a:gd name="connsiteY61" fmla="*/ 8152789 h 10612860"/>
                  <a:gd name="connsiteX62" fmla="*/ 1935942 w 3195530"/>
                  <a:gd name="connsiteY62" fmla="*/ 7506024 h 10612860"/>
                  <a:gd name="connsiteX63" fmla="*/ 1876110 w 3195530"/>
                  <a:gd name="connsiteY63" fmla="*/ 7319701 h 10612860"/>
                  <a:gd name="connsiteX64" fmla="*/ 1916465 w 3195530"/>
                  <a:gd name="connsiteY64" fmla="*/ 7164091 h 10612860"/>
                  <a:gd name="connsiteX65" fmla="*/ 1910193 w 3195530"/>
                  <a:gd name="connsiteY65" fmla="*/ 6839348 h 10612860"/>
                  <a:gd name="connsiteX66" fmla="*/ 1707813 w 3195530"/>
                  <a:gd name="connsiteY66" fmla="*/ 6238651 h 10612860"/>
                  <a:gd name="connsiteX67" fmla="*/ 1377613 w 3195530"/>
                  <a:gd name="connsiteY67" fmla="*/ 7441295 h 10612860"/>
                  <a:gd name="connsiteX68" fmla="*/ 1374660 w 3195530"/>
                  <a:gd name="connsiteY68" fmla="*/ 7650818 h 10612860"/>
                  <a:gd name="connsiteX69" fmla="*/ 1267540 w 3195530"/>
                  <a:gd name="connsiteY69" fmla="*/ 7793055 h 10612860"/>
                  <a:gd name="connsiteX70" fmla="*/ 1278558 w 3195530"/>
                  <a:gd name="connsiteY70" fmla="*/ 7897618 h 10612860"/>
                  <a:gd name="connsiteX71" fmla="*/ 1205942 w 3195530"/>
                  <a:gd name="connsiteY71" fmla="*/ 8057305 h 10612860"/>
                  <a:gd name="connsiteX72" fmla="*/ 1033520 w 3195530"/>
                  <a:gd name="connsiteY72" fmla="*/ 9173347 h 10612860"/>
                  <a:gd name="connsiteX73" fmla="*/ 1054274 w 3195530"/>
                  <a:gd name="connsiteY73" fmla="*/ 9656724 h 10612860"/>
                  <a:gd name="connsiteX74" fmla="*/ 990267 w 3195530"/>
                  <a:gd name="connsiteY74" fmla="*/ 10063276 h 10612860"/>
                  <a:gd name="connsiteX75" fmla="*/ 1368683 w 3195530"/>
                  <a:gd name="connsiteY75" fmla="*/ 10442252 h 10612860"/>
                  <a:gd name="connsiteX76" fmla="*/ 918876 w 3195530"/>
                  <a:gd name="connsiteY76" fmla="*/ 10600044 h 10612860"/>
                  <a:gd name="connsiteX77" fmla="*/ 474779 w 3195530"/>
                  <a:gd name="connsiteY77" fmla="*/ 10287718 h 10612860"/>
                  <a:gd name="connsiteX78" fmla="*/ 566182 w 3195530"/>
                  <a:gd name="connsiteY78" fmla="*/ 10019896 h 10612860"/>
                  <a:gd name="connsiteX79" fmla="*/ 460825 w 3195530"/>
                  <a:gd name="connsiteY79" fmla="*/ 9692724 h 10612860"/>
                  <a:gd name="connsiteX80" fmla="*/ 511587 w 3195530"/>
                  <a:gd name="connsiteY80" fmla="*/ 9032388 h 10612860"/>
                  <a:gd name="connsiteX81" fmla="*/ 622935 w 3195530"/>
                  <a:gd name="connsiteY81" fmla="*/ 7525502 h 10612860"/>
                  <a:gd name="connsiteX82" fmla="*/ 669466 w 3195530"/>
                  <a:gd name="connsiteY82" fmla="*/ 7311969 h 10612860"/>
                  <a:gd name="connsiteX83" fmla="*/ 689870 w 3195530"/>
                  <a:gd name="connsiteY83" fmla="*/ 7037851 h 10612860"/>
                  <a:gd name="connsiteX84" fmla="*/ 677180 w 3195530"/>
                  <a:gd name="connsiteY84" fmla="*/ 6796735 h 10612860"/>
                  <a:gd name="connsiteX85" fmla="*/ 587421 w 3195530"/>
                  <a:gd name="connsiteY85" fmla="*/ 6210025 h 10612860"/>
                  <a:gd name="connsiteX86" fmla="*/ 503127 w 3195530"/>
                  <a:gd name="connsiteY86" fmla="*/ 5850688 h 10612860"/>
                  <a:gd name="connsiteX87" fmla="*/ 304621 w 3195530"/>
                  <a:gd name="connsiteY87" fmla="*/ 5601332 h 10612860"/>
                  <a:gd name="connsiteX88" fmla="*/ 461987 w 3195530"/>
                  <a:gd name="connsiteY88" fmla="*/ 4201579 h 10612860"/>
                  <a:gd name="connsiteX89" fmla="*/ 480370 w 3195530"/>
                  <a:gd name="connsiteY89" fmla="*/ 4073429 h 10612860"/>
                  <a:gd name="connsiteX90" fmla="*/ 480370 w 3195530"/>
                  <a:gd name="connsiteY90" fmla="*/ 4037882 h 10612860"/>
                  <a:gd name="connsiteX91" fmla="*/ 430481 w 3195530"/>
                  <a:gd name="connsiteY91" fmla="*/ 3966665 h 10612860"/>
                  <a:gd name="connsiteX92" fmla="*/ 480370 w 3195530"/>
                  <a:gd name="connsiteY92" fmla="*/ 3731366 h 10612860"/>
                  <a:gd name="connsiteX93" fmla="*/ 357520 w 3195530"/>
                  <a:gd name="connsiteY93" fmla="*/ 3489579 h 10612860"/>
                  <a:gd name="connsiteX94" fmla="*/ 296032 w 3195530"/>
                  <a:gd name="connsiteY94" fmla="*/ 3332537 h 10612860"/>
                  <a:gd name="connsiteX95" fmla="*/ 312879 w 3195530"/>
                  <a:gd name="connsiteY95" fmla="*/ 3170839 h 10612860"/>
                  <a:gd name="connsiteX96" fmla="*/ 258721 w 3195530"/>
                  <a:gd name="connsiteY96" fmla="*/ 3134915 h 10612860"/>
                  <a:gd name="connsiteX97" fmla="*/ 207412 w 3195530"/>
                  <a:gd name="connsiteY97" fmla="*/ 2897913 h 10612860"/>
                  <a:gd name="connsiteX98" fmla="*/ 54452 w 3195530"/>
                  <a:gd name="connsiteY98" fmla="*/ 2538400 h 10612860"/>
                  <a:gd name="connsiteX99" fmla="*/ 9303 w 3195530"/>
                  <a:gd name="connsiteY99" fmla="*/ 2186090 h 10612860"/>
                  <a:gd name="connsiteX100" fmla="*/ 81583 w 3195530"/>
                  <a:gd name="connsiteY100" fmla="*/ 1743638 h 10612860"/>
                  <a:gd name="connsiteX101" fmla="*/ 649543 w 3195530"/>
                  <a:gd name="connsiteY101" fmla="*/ 1494582 h 10612860"/>
                  <a:gd name="connsiteX102" fmla="*/ 945925 w 3195530"/>
                  <a:gd name="connsiteY102" fmla="*/ 1232699 h 10612860"/>
                  <a:gd name="connsiteX103" fmla="*/ 952102 w 3195530"/>
                  <a:gd name="connsiteY103" fmla="*/ 1238129 h 10612860"/>
                  <a:gd name="connsiteX104" fmla="*/ 1453685 w 3195530"/>
                  <a:gd name="connsiteY104" fmla="*/ 1885887 h 10612860"/>
                  <a:gd name="connsiteX105" fmla="*/ 1302916 w 3195530"/>
                  <a:gd name="connsiteY105" fmla="*/ 1712325 h 10612860"/>
                  <a:gd name="connsiteX106" fmla="*/ 1505401 w 3195530"/>
                  <a:gd name="connsiteY106" fmla="*/ 1530023 h 10612860"/>
                  <a:gd name="connsiteX107" fmla="*/ 1518343 w 3195530"/>
                  <a:gd name="connsiteY107" fmla="*/ 1530185 h 10612860"/>
                  <a:gd name="connsiteX108" fmla="*/ 1411743 w 3195530"/>
                  <a:gd name="connsiteY108" fmla="*/ 1476618 h 10612860"/>
                  <a:gd name="connsiteX109" fmla="*/ 1132853 w 3195530"/>
                  <a:gd name="connsiteY109" fmla="*/ 1356460 h 10612860"/>
                  <a:gd name="connsiteX110" fmla="*/ 987224 w 3195530"/>
                  <a:gd name="connsiteY110" fmla="*/ 1196250 h 10612860"/>
                  <a:gd name="connsiteX111" fmla="*/ 888169 w 3195530"/>
                  <a:gd name="connsiteY111" fmla="*/ 929232 h 10612860"/>
                  <a:gd name="connsiteX112" fmla="*/ 827953 w 3195530"/>
                  <a:gd name="connsiteY112" fmla="*/ 971350 h 10612860"/>
                  <a:gd name="connsiteX113" fmla="*/ 713322 w 3195530"/>
                  <a:gd name="connsiteY113" fmla="*/ 695928 h 10612860"/>
                  <a:gd name="connsiteX114" fmla="*/ 783974 w 3195530"/>
                  <a:gd name="connsiteY114" fmla="*/ 630038 h 10612860"/>
                  <a:gd name="connsiteX115" fmla="*/ 1290800 w 3195530"/>
                  <a:gd name="connsiteY115"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503020 w 3195530"/>
                  <a:gd name="connsiteY36" fmla="*/ 3730889 h 10612860"/>
                  <a:gd name="connsiteX37" fmla="*/ 2445357 w 3195530"/>
                  <a:gd name="connsiteY37" fmla="*/ 3730903 h 10612860"/>
                  <a:gd name="connsiteX38" fmla="*/ 2469021 w 3195530"/>
                  <a:gd name="connsiteY38" fmla="*/ 4013875 h 10612860"/>
                  <a:gd name="connsiteX39" fmla="*/ 2974950 w 3195530"/>
                  <a:gd name="connsiteY39" fmla="*/ 5593332 h 10612860"/>
                  <a:gd name="connsiteX40" fmla="*/ 2708419 w 3195530"/>
                  <a:gd name="connsiteY40" fmla="*/ 5730659 h 10612860"/>
                  <a:gd name="connsiteX41" fmla="*/ 2736752 w 3195530"/>
                  <a:gd name="connsiteY41" fmla="*/ 6385004 h 10612860"/>
                  <a:gd name="connsiteX42" fmla="*/ 2718427 w 3195530"/>
                  <a:gd name="connsiteY42" fmla="*/ 7009774 h 10612860"/>
                  <a:gd name="connsiteX43" fmla="*/ 2690545 w 3195530"/>
                  <a:gd name="connsiteY43" fmla="*/ 7429203 h 10612860"/>
                  <a:gd name="connsiteX44" fmla="*/ 2595054 w 3195530"/>
                  <a:gd name="connsiteY44" fmla="*/ 7760350 h 10612860"/>
                  <a:gd name="connsiteX45" fmla="*/ 2500175 w 3195530"/>
                  <a:gd name="connsiteY45" fmla="*/ 7873515 h 10612860"/>
                  <a:gd name="connsiteX46" fmla="*/ 2483431 w 3195530"/>
                  <a:gd name="connsiteY46" fmla="*/ 8113645 h 10612860"/>
                  <a:gd name="connsiteX47" fmla="*/ 2412136 w 3195530"/>
                  <a:gd name="connsiteY47" fmla="*/ 8776730 h 10612860"/>
                  <a:gd name="connsiteX48" fmla="*/ 2380366 w 3195530"/>
                  <a:gd name="connsiteY48" fmla="*/ 9173347 h 10612860"/>
                  <a:gd name="connsiteX49" fmla="*/ 2396889 w 3195530"/>
                  <a:gd name="connsiteY49" fmla="*/ 9467957 h 10612860"/>
                  <a:gd name="connsiteX50" fmla="*/ 2454833 w 3195530"/>
                  <a:gd name="connsiteY50" fmla="*/ 9613145 h 10612860"/>
                  <a:gd name="connsiteX51" fmla="*/ 2424209 w 3195530"/>
                  <a:gd name="connsiteY51" fmla="*/ 9804339 h 10612860"/>
                  <a:gd name="connsiteX52" fmla="*/ 3134866 w 3195530"/>
                  <a:gd name="connsiteY52" fmla="*/ 10341562 h 10612860"/>
                  <a:gd name="connsiteX53" fmla="*/ 3160024 w 3195530"/>
                  <a:gd name="connsiteY53" fmla="*/ 10564964 h 10612860"/>
                  <a:gd name="connsiteX54" fmla="*/ 2531417 w 3195530"/>
                  <a:gd name="connsiteY54" fmla="*/ 10550290 h 10612860"/>
                  <a:gd name="connsiteX55" fmla="*/ 1876236 w 3195530"/>
                  <a:gd name="connsiteY55" fmla="*/ 10303490 h 10612860"/>
                  <a:gd name="connsiteX56" fmla="*/ 1861870 w 3195530"/>
                  <a:gd name="connsiteY56" fmla="*/ 10020777 h 10612860"/>
                  <a:gd name="connsiteX57" fmla="*/ 1835213 w 3195530"/>
                  <a:gd name="connsiteY57" fmla="*/ 9894183 h 10612860"/>
                  <a:gd name="connsiteX58" fmla="*/ 1882681 w 3195530"/>
                  <a:gd name="connsiteY58" fmla="*/ 9589781 h 10612860"/>
                  <a:gd name="connsiteX59" fmla="*/ 1802386 w 3195530"/>
                  <a:gd name="connsiteY59" fmla="*/ 9334796 h 10612860"/>
                  <a:gd name="connsiteX60" fmla="*/ 1800887 w 3195530"/>
                  <a:gd name="connsiteY60" fmla="*/ 8152789 h 10612860"/>
                  <a:gd name="connsiteX61" fmla="*/ 1935942 w 3195530"/>
                  <a:gd name="connsiteY61" fmla="*/ 7506024 h 10612860"/>
                  <a:gd name="connsiteX62" fmla="*/ 1876110 w 3195530"/>
                  <a:gd name="connsiteY62" fmla="*/ 7319701 h 10612860"/>
                  <a:gd name="connsiteX63" fmla="*/ 1916465 w 3195530"/>
                  <a:gd name="connsiteY63" fmla="*/ 7164091 h 10612860"/>
                  <a:gd name="connsiteX64" fmla="*/ 1910193 w 3195530"/>
                  <a:gd name="connsiteY64" fmla="*/ 6839348 h 10612860"/>
                  <a:gd name="connsiteX65" fmla="*/ 1707813 w 3195530"/>
                  <a:gd name="connsiteY65" fmla="*/ 6238651 h 10612860"/>
                  <a:gd name="connsiteX66" fmla="*/ 1377613 w 3195530"/>
                  <a:gd name="connsiteY66" fmla="*/ 7441295 h 10612860"/>
                  <a:gd name="connsiteX67" fmla="*/ 1374660 w 3195530"/>
                  <a:gd name="connsiteY67" fmla="*/ 7650818 h 10612860"/>
                  <a:gd name="connsiteX68" fmla="*/ 1267540 w 3195530"/>
                  <a:gd name="connsiteY68" fmla="*/ 7793055 h 10612860"/>
                  <a:gd name="connsiteX69" fmla="*/ 1278558 w 3195530"/>
                  <a:gd name="connsiteY69" fmla="*/ 7897618 h 10612860"/>
                  <a:gd name="connsiteX70" fmla="*/ 1205942 w 3195530"/>
                  <a:gd name="connsiteY70" fmla="*/ 8057305 h 10612860"/>
                  <a:gd name="connsiteX71" fmla="*/ 1033520 w 3195530"/>
                  <a:gd name="connsiteY71" fmla="*/ 9173347 h 10612860"/>
                  <a:gd name="connsiteX72" fmla="*/ 1054274 w 3195530"/>
                  <a:gd name="connsiteY72" fmla="*/ 9656724 h 10612860"/>
                  <a:gd name="connsiteX73" fmla="*/ 990267 w 3195530"/>
                  <a:gd name="connsiteY73" fmla="*/ 10063276 h 10612860"/>
                  <a:gd name="connsiteX74" fmla="*/ 1368683 w 3195530"/>
                  <a:gd name="connsiteY74" fmla="*/ 10442252 h 10612860"/>
                  <a:gd name="connsiteX75" fmla="*/ 918876 w 3195530"/>
                  <a:gd name="connsiteY75" fmla="*/ 10600044 h 10612860"/>
                  <a:gd name="connsiteX76" fmla="*/ 474779 w 3195530"/>
                  <a:gd name="connsiteY76" fmla="*/ 10287718 h 10612860"/>
                  <a:gd name="connsiteX77" fmla="*/ 566182 w 3195530"/>
                  <a:gd name="connsiteY77" fmla="*/ 10019896 h 10612860"/>
                  <a:gd name="connsiteX78" fmla="*/ 460825 w 3195530"/>
                  <a:gd name="connsiteY78" fmla="*/ 9692724 h 10612860"/>
                  <a:gd name="connsiteX79" fmla="*/ 511587 w 3195530"/>
                  <a:gd name="connsiteY79" fmla="*/ 9032388 h 10612860"/>
                  <a:gd name="connsiteX80" fmla="*/ 622935 w 3195530"/>
                  <a:gd name="connsiteY80" fmla="*/ 7525502 h 10612860"/>
                  <a:gd name="connsiteX81" fmla="*/ 669466 w 3195530"/>
                  <a:gd name="connsiteY81" fmla="*/ 7311969 h 10612860"/>
                  <a:gd name="connsiteX82" fmla="*/ 689870 w 3195530"/>
                  <a:gd name="connsiteY82" fmla="*/ 7037851 h 10612860"/>
                  <a:gd name="connsiteX83" fmla="*/ 677180 w 3195530"/>
                  <a:gd name="connsiteY83" fmla="*/ 6796735 h 10612860"/>
                  <a:gd name="connsiteX84" fmla="*/ 587421 w 3195530"/>
                  <a:gd name="connsiteY84" fmla="*/ 6210025 h 10612860"/>
                  <a:gd name="connsiteX85" fmla="*/ 503127 w 3195530"/>
                  <a:gd name="connsiteY85" fmla="*/ 5850688 h 10612860"/>
                  <a:gd name="connsiteX86" fmla="*/ 304621 w 3195530"/>
                  <a:gd name="connsiteY86" fmla="*/ 5601332 h 10612860"/>
                  <a:gd name="connsiteX87" fmla="*/ 461987 w 3195530"/>
                  <a:gd name="connsiteY87" fmla="*/ 4201579 h 10612860"/>
                  <a:gd name="connsiteX88" fmla="*/ 480370 w 3195530"/>
                  <a:gd name="connsiteY88" fmla="*/ 4073429 h 10612860"/>
                  <a:gd name="connsiteX89" fmla="*/ 480370 w 3195530"/>
                  <a:gd name="connsiteY89" fmla="*/ 4037882 h 10612860"/>
                  <a:gd name="connsiteX90" fmla="*/ 430481 w 3195530"/>
                  <a:gd name="connsiteY90" fmla="*/ 3966665 h 10612860"/>
                  <a:gd name="connsiteX91" fmla="*/ 480370 w 3195530"/>
                  <a:gd name="connsiteY91" fmla="*/ 3731366 h 10612860"/>
                  <a:gd name="connsiteX92" fmla="*/ 357520 w 3195530"/>
                  <a:gd name="connsiteY92" fmla="*/ 3489579 h 10612860"/>
                  <a:gd name="connsiteX93" fmla="*/ 296032 w 3195530"/>
                  <a:gd name="connsiteY93" fmla="*/ 3332537 h 10612860"/>
                  <a:gd name="connsiteX94" fmla="*/ 312879 w 3195530"/>
                  <a:gd name="connsiteY94" fmla="*/ 3170839 h 10612860"/>
                  <a:gd name="connsiteX95" fmla="*/ 258721 w 3195530"/>
                  <a:gd name="connsiteY95" fmla="*/ 3134915 h 10612860"/>
                  <a:gd name="connsiteX96" fmla="*/ 207412 w 3195530"/>
                  <a:gd name="connsiteY96" fmla="*/ 2897913 h 10612860"/>
                  <a:gd name="connsiteX97" fmla="*/ 54452 w 3195530"/>
                  <a:gd name="connsiteY97" fmla="*/ 2538400 h 10612860"/>
                  <a:gd name="connsiteX98" fmla="*/ 9303 w 3195530"/>
                  <a:gd name="connsiteY98" fmla="*/ 2186090 h 10612860"/>
                  <a:gd name="connsiteX99" fmla="*/ 81583 w 3195530"/>
                  <a:gd name="connsiteY99" fmla="*/ 1743638 h 10612860"/>
                  <a:gd name="connsiteX100" fmla="*/ 649543 w 3195530"/>
                  <a:gd name="connsiteY100" fmla="*/ 1494582 h 10612860"/>
                  <a:gd name="connsiteX101" fmla="*/ 945925 w 3195530"/>
                  <a:gd name="connsiteY101" fmla="*/ 1232699 h 10612860"/>
                  <a:gd name="connsiteX102" fmla="*/ 952102 w 3195530"/>
                  <a:gd name="connsiteY102" fmla="*/ 1238129 h 10612860"/>
                  <a:gd name="connsiteX103" fmla="*/ 1453685 w 3195530"/>
                  <a:gd name="connsiteY103" fmla="*/ 1885887 h 10612860"/>
                  <a:gd name="connsiteX104" fmla="*/ 1302916 w 3195530"/>
                  <a:gd name="connsiteY104" fmla="*/ 1712325 h 10612860"/>
                  <a:gd name="connsiteX105" fmla="*/ 1505401 w 3195530"/>
                  <a:gd name="connsiteY105" fmla="*/ 1530023 h 10612860"/>
                  <a:gd name="connsiteX106" fmla="*/ 1518343 w 3195530"/>
                  <a:gd name="connsiteY106" fmla="*/ 1530185 h 10612860"/>
                  <a:gd name="connsiteX107" fmla="*/ 1411743 w 3195530"/>
                  <a:gd name="connsiteY107" fmla="*/ 1476618 h 10612860"/>
                  <a:gd name="connsiteX108" fmla="*/ 1132853 w 3195530"/>
                  <a:gd name="connsiteY108" fmla="*/ 1356460 h 10612860"/>
                  <a:gd name="connsiteX109" fmla="*/ 987224 w 3195530"/>
                  <a:gd name="connsiteY109" fmla="*/ 1196250 h 10612860"/>
                  <a:gd name="connsiteX110" fmla="*/ 888169 w 3195530"/>
                  <a:gd name="connsiteY110" fmla="*/ 929232 h 10612860"/>
                  <a:gd name="connsiteX111" fmla="*/ 827953 w 3195530"/>
                  <a:gd name="connsiteY111" fmla="*/ 971350 h 10612860"/>
                  <a:gd name="connsiteX112" fmla="*/ 713322 w 3195530"/>
                  <a:gd name="connsiteY112" fmla="*/ 695928 h 10612860"/>
                  <a:gd name="connsiteX113" fmla="*/ 783974 w 3195530"/>
                  <a:gd name="connsiteY113" fmla="*/ 630038 h 10612860"/>
                  <a:gd name="connsiteX114" fmla="*/ 1290800 w 3195530"/>
                  <a:gd name="connsiteY114" fmla="*/ 0 h 10612860"/>
                  <a:gd name="connsiteX0" fmla="*/ 1763037 w 3195530"/>
                  <a:gd name="connsiteY0" fmla="*/ 2903008 h 10612860"/>
                  <a:gd name="connsiteX1" fmla="*/ 1850995 w 3195530"/>
                  <a:gd name="connsiteY1" fmla="*/ 3156579 h 10612860"/>
                  <a:gd name="connsiteX2" fmla="*/ 1868097 w 3195530"/>
                  <a:gd name="connsiteY2" fmla="*/ 2960638 h 10612860"/>
                  <a:gd name="connsiteX3" fmla="*/ 1763037 w 3195530"/>
                  <a:gd name="connsiteY3" fmla="*/ 2903008 h 10612860"/>
                  <a:gd name="connsiteX4" fmla="*/ 1290800 w 3195530"/>
                  <a:gd name="connsiteY4" fmla="*/ 0 h 10612860"/>
                  <a:gd name="connsiteX5" fmla="*/ 1852755 w 3195530"/>
                  <a:gd name="connsiteY5" fmla="*/ 556368 h 10612860"/>
                  <a:gd name="connsiteX6" fmla="*/ 1880139 w 3195530"/>
                  <a:gd name="connsiteY6" fmla="*/ 826219 h 10612860"/>
                  <a:gd name="connsiteX7" fmla="*/ 1800885 w 3195530"/>
                  <a:gd name="connsiteY7" fmla="*/ 889179 h 10612860"/>
                  <a:gd name="connsiteX8" fmla="*/ 1665029 w 3195530"/>
                  <a:gd name="connsiteY8" fmla="*/ 1234718 h 10612860"/>
                  <a:gd name="connsiteX9" fmla="*/ 1649096 w 3195530"/>
                  <a:gd name="connsiteY9" fmla="*/ 1339123 h 10612860"/>
                  <a:gd name="connsiteX10" fmla="*/ 1534696 w 3195530"/>
                  <a:gd name="connsiteY10" fmla="*/ 1530388 h 10612860"/>
                  <a:gd name="connsiteX11" fmla="*/ 1721540 w 3195530"/>
                  <a:gd name="connsiteY11" fmla="*/ 1740863 h 10612860"/>
                  <a:gd name="connsiteX12" fmla="*/ 1724957 w 3195530"/>
                  <a:gd name="connsiteY12" fmla="*/ 1755132 h 10612860"/>
                  <a:gd name="connsiteX13" fmla="*/ 1652304 w 3195530"/>
                  <a:gd name="connsiteY13" fmla="*/ 1750313 h 10612860"/>
                  <a:gd name="connsiteX14" fmla="*/ 1751358 w 3195530"/>
                  <a:gd name="connsiteY14" fmla="*/ 1930550 h 10612860"/>
                  <a:gd name="connsiteX15" fmla="*/ 1724957 w 3195530"/>
                  <a:gd name="connsiteY15" fmla="*/ 1755132 h 10612860"/>
                  <a:gd name="connsiteX16" fmla="*/ 1736291 w 3195530"/>
                  <a:gd name="connsiteY16" fmla="*/ 1755884 h 10612860"/>
                  <a:gd name="connsiteX17" fmla="*/ 1721540 w 3195530"/>
                  <a:gd name="connsiteY17" fmla="*/ 1740863 h 10612860"/>
                  <a:gd name="connsiteX18" fmla="*/ 1667880 w 3195530"/>
                  <a:gd name="connsiteY18" fmla="*/ 1609649 h 10612860"/>
                  <a:gd name="connsiteX19" fmla="*/ 1658106 w 3195530"/>
                  <a:gd name="connsiteY19" fmla="*/ 1372022 h 10612860"/>
                  <a:gd name="connsiteX20" fmla="*/ 1734509 w 3195530"/>
                  <a:gd name="connsiteY20" fmla="*/ 1541309 h 10612860"/>
                  <a:gd name="connsiteX21" fmla="*/ 2326647 w 3195530"/>
                  <a:gd name="connsiteY21" fmla="*/ 1715111 h 10612860"/>
                  <a:gd name="connsiteX22" fmla="*/ 2509435 w 3195530"/>
                  <a:gd name="connsiteY22" fmla="*/ 1794736 h 10612860"/>
                  <a:gd name="connsiteX23" fmla="*/ 2606453 w 3195530"/>
                  <a:gd name="connsiteY23" fmla="*/ 2095611 h 10612860"/>
                  <a:gd name="connsiteX24" fmla="*/ 2672829 w 3195530"/>
                  <a:gd name="connsiteY24" fmla="*/ 2178119 h 10612860"/>
                  <a:gd name="connsiteX25" fmla="*/ 2670233 w 3195530"/>
                  <a:gd name="connsiteY25" fmla="*/ 2302646 h 10612860"/>
                  <a:gd name="connsiteX26" fmla="*/ 2712685 w 3195530"/>
                  <a:gd name="connsiteY26" fmla="*/ 2352064 h 10612860"/>
                  <a:gd name="connsiteX27" fmla="*/ 2702149 w 3195530"/>
                  <a:gd name="connsiteY27" fmla="*/ 2404747 h 10612860"/>
                  <a:gd name="connsiteX28" fmla="*/ 2763128 w 3195530"/>
                  <a:gd name="connsiteY28" fmla="*/ 2436539 h 10612860"/>
                  <a:gd name="connsiteX29" fmla="*/ 2757987 w 3195530"/>
                  <a:gd name="connsiteY29" fmla="*/ 2539216 h 10612860"/>
                  <a:gd name="connsiteX30" fmla="*/ 3024915 w 3195530"/>
                  <a:gd name="connsiteY30" fmla="*/ 2938542 h 10612860"/>
                  <a:gd name="connsiteX31" fmla="*/ 3138120 w 3195530"/>
                  <a:gd name="connsiteY31" fmla="*/ 3005297 h 10612860"/>
                  <a:gd name="connsiteX32" fmla="*/ 3194723 w 3195530"/>
                  <a:gd name="connsiteY32" fmla="*/ 3333739 h 10612860"/>
                  <a:gd name="connsiteX33" fmla="*/ 2857806 w 3195530"/>
                  <a:gd name="connsiteY33" fmla="*/ 3656225 h 10612860"/>
                  <a:gd name="connsiteX34" fmla="*/ 2542420 w 3195530"/>
                  <a:gd name="connsiteY34" fmla="*/ 3660305 h 10612860"/>
                  <a:gd name="connsiteX35" fmla="*/ 2461079 w 3195530"/>
                  <a:gd name="connsiteY35" fmla="*/ 3610217 h 10612860"/>
                  <a:gd name="connsiteX36" fmla="*/ 2445357 w 3195530"/>
                  <a:gd name="connsiteY36" fmla="*/ 3730903 h 10612860"/>
                  <a:gd name="connsiteX37" fmla="*/ 2469021 w 3195530"/>
                  <a:gd name="connsiteY37" fmla="*/ 4013875 h 10612860"/>
                  <a:gd name="connsiteX38" fmla="*/ 2974950 w 3195530"/>
                  <a:gd name="connsiteY38" fmla="*/ 5593332 h 10612860"/>
                  <a:gd name="connsiteX39" fmla="*/ 2708419 w 3195530"/>
                  <a:gd name="connsiteY39" fmla="*/ 5730659 h 10612860"/>
                  <a:gd name="connsiteX40" fmla="*/ 2736752 w 3195530"/>
                  <a:gd name="connsiteY40" fmla="*/ 6385004 h 10612860"/>
                  <a:gd name="connsiteX41" fmla="*/ 2718427 w 3195530"/>
                  <a:gd name="connsiteY41" fmla="*/ 7009774 h 10612860"/>
                  <a:gd name="connsiteX42" fmla="*/ 2690545 w 3195530"/>
                  <a:gd name="connsiteY42" fmla="*/ 7429203 h 10612860"/>
                  <a:gd name="connsiteX43" fmla="*/ 2595054 w 3195530"/>
                  <a:gd name="connsiteY43" fmla="*/ 7760350 h 10612860"/>
                  <a:gd name="connsiteX44" fmla="*/ 2500175 w 3195530"/>
                  <a:gd name="connsiteY44" fmla="*/ 7873515 h 10612860"/>
                  <a:gd name="connsiteX45" fmla="*/ 2483431 w 3195530"/>
                  <a:gd name="connsiteY45" fmla="*/ 8113645 h 10612860"/>
                  <a:gd name="connsiteX46" fmla="*/ 2412136 w 3195530"/>
                  <a:gd name="connsiteY46" fmla="*/ 8776730 h 10612860"/>
                  <a:gd name="connsiteX47" fmla="*/ 2380366 w 3195530"/>
                  <a:gd name="connsiteY47" fmla="*/ 9173347 h 10612860"/>
                  <a:gd name="connsiteX48" fmla="*/ 2396889 w 3195530"/>
                  <a:gd name="connsiteY48" fmla="*/ 9467957 h 10612860"/>
                  <a:gd name="connsiteX49" fmla="*/ 2454833 w 3195530"/>
                  <a:gd name="connsiteY49" fmla="*/ 9613145 h 10612860"/>
                  <a:gd name="connsiteX50" fmla="*/ 2424209 w 3195530"/>
                  <a:gd name="connsiteY50" fmla="*/ 9804339 h 10612860"/>
                  <a:gd name="connsiteX51" fmla="*/ 3134866 w 3195530"/>
                  <a:gd name="connsiteY51" fmla="*/ 10341562 h 10612860"/>
                  <a:gd name="connsiteX52" fmla="*/ 3160024 w 3195530"/>
                  <a:gd name="connsiteY52" fmla="*/ 10564964 h 10612860"/>
                  <a:gd name="connsiteX53" fmla="*/ 2531417 w 3195530"/>
                  <a:gd name="connsiteY53" fmla="*/ 10550290 h 10612860"/>
                  <a:gd name="connsiteX54" fmla="*/ 1876236 w 3195530"/>
                  <a:gd name="connsiteY54" fmla="*/ 10303490 h 10612860"/>
                  <a:gd name="connsiteX55" fmla="*/ 1861870 w 3195530"/>
                  <a:gd name="connsiteY55" fmla="*/ 10020777 h 10612860"/>
                  <a:gd name="connsiteX56" fmla="*/ 1835213 w 3195530"/>
                  <a:gd name="connsiteY56" fmla="*/ 9894183 h 10612860"/>
                  <a:gd name="connsiteX57" fmla="*/ 1882681 w 3195530"/>
                  <a:gd name="connsiteY57" fmla="*/ 9589781 h 10612860"/>
                  <a:gd name="connsiteX58" fmla="*/ 1802386 w 3195530"/>
                  <a:gd name="connsiteY58" fmla="*/ 9334796 h 10612860"/>
                  <a:gd name="connsiteX59" fmla="*/ 1800887 w 3195530"/>
                  <a:gd name="connsiteY59" fmla="*/ 8152789 h 10612860"/>
                  <a:gd name="connsiteX60" fmla="*/ 1935942 w 3195530"/>
                  <a:gd name="connsiteY60" fmla="*/ 7506024 h 10612860"/>
                  <a:gd name="connsiteX61" fmla="*/ 1876110 w 3195530"/>
                  <a:gd name="connsiteY61" fmla="*/ 7319701 h 10612860"/>
                  <a:gd name="connsiteX62" fmla="*/ 1916465 w 3195530"/>
                  <a:gd name="connsiteY62" fmla="*/ 7164091 h 10612860"/>
                  <a:gd name="connsiteX63" fmla="*/ 1910193 w 3195530"/>
                  <a:gd name="connsiteY63" fmla="*/ 6839348 h 10612860"/>
                  <a:gd name="connsiteX64" fmla="*/ 1707813 w 3195530"/>
                  <a:gd name="connsiteY64" fmla="*/ 6238651 h 10612860"/>
                  <a:gd name="connsiteX65" fmla="*/ 1377613 w 3195530"/>
                  <a:gd name="connsiteY65" fmla="*/ 7441295 h 10612860"/>
                  <a:gd name="connsiteX66" fmla="*/ 1374660 w 3195530"/>
                  <a:gd name="connsiteY66" fmla="*/ 7650818 h 10612860"/>
                  <a:gd name="connsiteX67" fmla="*/ 1267540 w 3195530"/>
                  <a:gd name="connsiteY67" fmla="*/ 7793055 h 10612860"/>
                  <a:gd name="connsiteX68" fmla="*/ 1278558 w 3195530"/>
                  <a:gd name="connsiteY68" fmla="*/ 7897618 h 10612860"/>
                  <a:gd name="connsiteX69" fmla="*/ 1205942 w 3195530"/>
                  <a:gd name="connsiteY69" fmla="*/ 8057305 h 10612860"/>
                  <a:gd name="connsiteX70" fmla="*/ 1033520 w 3195530"/>
                  <a:gd name="connsiteY70" fmla="*/ 9173347 h 10612860"/>
                  <a:gd name="connsiteX71" fmla="*/ 1054274 w 3195530"/>
                  <a:gd name="connsiteY71" fmla="*/ 9656724 h 10612860"/>
                  <a:gd name="connsiteX72" fmla="*/ 990267 w 3195530"/>
                  <a:gd name="connsiteY72" fmla="*/ 10063276 h 10612860"/>
                  <a:gd name="connsiteX73" fmla="*/ 1368683 w 3195530"/>
                  <a:gd name="connsiteY73" fmla="*/ 10442252 h 10612860"/>
                  <a:gd name="connsiteX74" fmla="*/ 918876 w 3195530"/>
                  <a:gd name="connsiteY74" fmla="*/ 10600044 h 10612860"/>
                  <a:gd name="connsiteX75" fmla="*/ 474779 w 3195530"/>
                  <a:gd name="connsiteY75" fmla="*/ 10287718 h 10612860"/>
                  <a:gd name="connsiteX76" fmla="*/ 566182 w 3195530"/>
                  <a:gd name="connsiteY76" fmla="*/ 10019896 h 10612860"/>
                  <a:gd name="connsiteX77" fmla="*/ 460825 w 3195530"/>
                  <a:gd name="connsiteY77" fmla="*/ 9692724 h 10612860"/>
                  <a:gd name="connsiteX78" fmla="*/ 511587 w 3195530"/>
                  <a:gd name="connsiteY78" fmla="*/ 9032388 h 10612860"/>
                  <a:gd name="connsiteX79" fmla="*/ 622935 w 3195530"/>
                  <a:gd name="connsiteY79" fmla="*/ 7525502 h 10612860"/>
                  <a:gd name="connsiteX80" fmla="*/ 669466 w 3195530"/>
                  <a:gd name="connsiteY80" fmla="*/ 7311969 h 10612860"/>
                  <a:gd name="connsiteX81" fmla="*/ 689870 w 3195530"/>
                  <a:gd name="connsiteY81" fmla="*/ 7037851 h 10612860"/>
                  <a:gd name="connsiteX82" fmla="*/ 677180 w 3195530"/>
                  <a:gd name="connsiteY82" fmla="*/ 6796735 h 10612860"/>
                  <a:gd name="connsiteX83" fmla="*/ 587421 w 3195530"/>
                  <a:gd name="connsiteY83" fmla="*/ 6210025 h 10612860"/>
                  <a:gd name="connsiteX84" fmla="*/ 503127 w 3195530"/>
                  <a:gd name="connsiteY84" fmla="*/ 5850688 h 10612860"/>
                  <a:gd name="connsiteX85" fmla="*/ 304621 w 3195530"/>
                  <a:gd name="connsiteY85" fmla="*/ 5601332 h 10612860"/>
                  <a:gd name="connsiteX86" fmla="*/ 461987 w 3195530"/>
                  <a:gd name="connsiteY86" fmla="*/ 4201579 h 10612860"/>
                  <a:gd name="connsiteX87" fmla="*/ 480370 w 3195530"/>
                  <a:gd name="connsiteY87" fmla="*/ 4073429 h 10612860"/>
                  <a:gd name="connsiteX88" fmla="*/ 480370 w 3195530"/>
                  <a:gd name="connsiteY88" fmla="*/ 4037882 h 10612860"/>
                  <a:gd name="connsiteX89" fmla="*/ 430481 w 3195530"/>
                  <a:gd name="connsiteY89" fmla="*/ 3966665 h 10612860"/>
                  <a:gd name="connsiteX90" fmla="*/ 480370 w 3195530"/>
                  <a:gd name="connsiteY90" fmla="*/ 3731366 h 10612860"/>
                  <a:gd name="connsiteX91" fmla="*/ 357520 w 3195530"/>
                  <a:gd name="connsiteY91" fmla="*/ 3489579 h 10612860"/>
                  <a:gd name="connsiteX92" fmla="*/ 296032 w 3195530"/>
                  <a:gd name="connsiteY92" fmla="*/ 3332537 h 10612860"/>
                  <a:gd name="connsiteX93" fmla="*/ 312879 w 3195530"/>
                  <a:gd name="connsiteY93" fmla="*/ 3170839 h 10612860"/>
                  <a:gd name="connsiteX94" fmla="*/ 258721 w 3195530"/>
                  <a:gd name="connsiteY94" fmla="*/ 3134915 h 10612860"/>
                  <a:gd name="connsiteX95" fmla="*/ 207412 w 3195530"/>
                  <a:gd name="connsiteY95" fmla="*/ 2897913 h 10612860"/>
                  <a:gd name="connsiteX96" fmla="*/ 54452 w 3195530"/>
                  <a:gd name="connsiteY96" fmla="*/ 2538400 h 10612860"/>
                  <a:gd name="connsiteX97" fmla="*/ 9303 w 3195530"/>
                  <a:gd name="connsiteY97" fmla="*/ 2186090 h 10612860"/>
                  <a:gd name="connsiteX98" fmla="*/ 81583 w 3195530"/>
                  <a:gd name="connsiteY98" fmla="*/ 1743638 h 10612860"/>
                  <a:gd name="connsiteX99" fmla="*/ 649543 w 3195530"/>
                  <a:gd name="connsiteY99" fmla="*/ 1494582 h 10612860"/>
                  <a:gd name="connsiteX100" fmla="*/ 945925 w 3195530"/>
                  <a:gd name="connsiteY100" fmla="*/ 1232699 h 10612860"/>
                  <a:gd name="connsiteX101" fmla="*/ 952102 w 3195530"/>
                  <a:gd name="connsiteY101" fmla="*/ 1238129 h 10612860"/>
                  <a:gd name="connsiteX102" fmla="*/ 1453685 w 3195530"/>
                  <a:gd name="connsiteY102" fmla="*/ 1885887 h 10612860"/>
                  <a:gd name="connsiteX103" fmla="*/ 1302916 w 3195530"/>
                  <a:gd name="connsiteY103" fmla="*/ 1712325 h 10612860"/>
                  <a:gd name="connsiteX104" fmla="*/ 1505401 w 3195530"/>
                  <a:gd name="connsiteY104" fmla="*/ 1530023 h 10612860"/>
                  <a:gd name="connsiteX105" fmla="*/ 1518343 w 3195530"/>
                  <a:gd name="connsiteY105" fmla="*/ 1530185 h 10612860"/>
                  <a:gd name="connsiteX106" fmla="*/ 1411743 w 3195530"/>
                  <a:gd name="connsiteY106" fmla="*/ 1476618 h 10612860"/>
                  <a:gd name="connsiteX107" fmla="*/ 1132853 w 3195530"/>
                  <a:gd name="connsiteY107" fmla="*/ 1356460 h 10612860"/>
                  <a:gd name="connsiteX108" fmla="*/ 987224 w 3195530"/>
                  <a:gd name="connsiteY108" fmla="*/ 1196250 h 10612860"/>
                  <a:gd name="connsiteX109" fmla="*/ 888169 w 3195530"/>
                  <a:gd name="connsiteY109" fmla="*/ 929232 h 10612860"/>
                  <a:gd name="connsiteX110" fmla="*/ 827953 w 3195530"/>
                  <a:gd name="connsiteY110" fmla="*/ 971350 h 10612860"/>
                  <a:gd name="connsiteX111" fmla="*/ 713322 w 3195530"/>
                  <a:gd name="connsiteY111" fmla="*/ 695928 h 10612860"/>
                  <a:gd name="connsiteX112" fmla="*/ 783974 w 3195530"/>
                  <a:gd name="connsiteY112" fmla="*/ 630038 h 10612860"/>
                  <a:gd name="connsiteX113" fmla="*/ 1290800 w 3195530"/>
                  <a:gd name="connsiteY113" fmla="*/ 0 h 1061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3195530" h="10612860">
                    <a:moveTo>
                      <a:pt x="1763037" y="2903008"/>
                    </a:moveTo>
                    <a:cubicBezTo>
                      <a:pt x="1885202" y="3033635"/>
                      <a:pt x="1872984" y="3065139"/>
                      <a:pt x="1850995" y="3156579"/>
                    </a:cubicBezTo>
                    <a:cubicBezTo>
                      <a:pt x="1916962" y="3145053"/>
                      <a:pt x="1941396" y="3013657"/>
                      <a:pt x="1868097" y="2960638"/>
                    </a:cubicBezTo>
                    <a:lnTo>
                      <a:pt x="1763037" y="2903008"/>
                    </a:lnTo>
                    <a:close/>
                    <a:moveTo>
                      <a:pt x="1290800" y="0"/>
                    </a:moveTo>
                    <a:cubicBezTo>
                      <a:pt x="1801445" y="7956"/>
                      <a:pt x="1808775" y="336334"/>
                      <a:pt x="1852755" y="556368"/>
                    </a:cubicBezTo>
                    <a:cubicBezTo>
                      <a:pt x="1963687" y="508007"/>
                      <a:pt x="1888928" y="775456"/>
                      <a:pt x="1880139" y="826219"/>
                    </a:cubicBezTo>
                    <a:cubicBezTo>
                      <a:pt x="1853721" y="920973"/>
                      <a:pt x="1832190" y="902771"/>
                      <a:pt x="1800885" y="889179"/>
                    </a:cubicBezTo>
                    <a:cubicBezTo>
                      <a:pt x="1794692" y="1052768"/>
                      <a:pt x="1749407" y="1133370"/>
                      <a:pt x="1665029" y="1234718"/>
                    </a:cubicBezTo>
                    <a:cubicBezTo>
                      <a:pt x="1652388" y="1274130"/>
                      <a:pt x="1654407" y="1304321"/>
                      <a:pt x="1649096" y="1339123"/>
                    </a:cubicBezTo>
                    <a:cubicBezTo>
                      <a:pt x="1649324" y="1430088"/>
                      <a:pt x="1591182" y="1487163"/>
                      <a:pt x="1534696" y="1530388"/>
                    </a:cubicBezTo>
                    <a:cubicBezTo>
                      <a:pt x="1631138" y="1537326"/>
                      <a:pt x="1656218" y="1674523"/>
                      <a:pt x="1721540" y="1740863"/>
                    </a:cubicBezTo>
                    <a:cubicBezTo>
                      <a:pt x="1723080" y="1745641"/>
                      <a:pt x="1724169" y="1750405"/>
                      <a:pt x="1724957" y="1755132"/>
                    </a:cubicBezTo>
                    <a:lnTo>
                      <a:pt x="1652304" y="1750313"/>
                    </a:lnTo>
                    <a:lnTo>
                      <a:pt x="1751358" y="1930550"/>
                    </a:lnTo>
                    <a:cubicBezTo>
                      <a:pt x="1734495" y="1865727"/>
                      <a:pt x="1738270" y="1816989"/>
                      <a:pt x="1724957" y="1755132"/>
                    </a:cubicBezTo>
                    <a:lnTo>
                      <a:pt x="1736291" y="1755884"/>
                    </a:lnTo>
                    <a:lnTo>
                      <a:pt x="1721540" y="1740863"/>
                    </a:lnTo>
                    <a:cubicBezTo>
                      <a:pt x="1712755" y="1703995"/>
                      <a:pt x="1697127" y="1662129"/>
                      <a:pt x="1667880" y="1609649"/>
                    </a:cubicBezTo>
                    <a:lnTo>
                      <a:pt x="1658106" y="1372022"/>
                    </a:lnTo>
                    <a:cubicBezTo>
                      <a:pt x="1691718" y="1475323"/>
                      <a:pt x="1705784" y="1525605"/>
                      <a:pt x="1734509" y="1541309"/>
                    </a:cubicBezTo>
                    <a:cubicBezTo>
                      <a:pt x="1938405" y="1625368"/>
                      <a:pt x="2120309" y="1644883"/>
                      <a:pt x="2326647" y="1715111"/>
                    </a:cubicBezTo>
                    <a:cubicBezTo>
                      <a:pt x="2387577" y="1741653"/>
                      <a:pt x="2468052" y="1735922"/>
                      <a:pt x="2509435" y="1794736"/>
                    </a:cubicBezTo>
                    <a:cubicBezTo>
                      <a:pt x="2578423" y="1861987"/>
                      <a:pt x="2583886" y="2028360"/>
                      <a:pt x="2606453" y="2095611"/>
                    </a:cubicBezTo>
                    <a:cubicBezTo>
                      <a:pt x="2645682" y="2153081"/>
                      <a:pt x="2650703" y="2150616"/>
                      <a:pt x="2672829" y="2178119"/>
                    </a:cubicBezTo>
                    <a:cubicBezTo>
                      <a:pt x="2671964" y="2219628"/>
                      <a:pt x="2671098" y="2261137"/>
                      <a:pt x="2670233" y="2302646"/>
                    </a:cubicBezTo>
                    <a:cubicBezTo>
                      <a:pt x="2698229" y="2345244"/>
                      <a:pt x="2677359" y="2320992"/>
                      <a:pt x="2712685" y="2352064"/>
                    </a:cubicBezTo>
                    <a:lnTo>
                      <a:pt x="2702149" y="2404747"/>
                    </a:lnTo>
                    <a:cubicBezTo>
                      <a:pt x="2725733" y="2417650"/>
                      <a:pt x="2734657" y="2405196"/>
                      <a:pt x="2763128" y="2436539"/>
                    </a:cubicBezTo>
                    <a:cubicBezTo>
                      <a:pt x="2783404" y="2468460"/>
                      <a:pt x="2759701" y="2504990"/>
                      <a:pt x="2757987" y="2539216"/>
                    </a:cubicBezTo>
                    <a:cubicBezTo>
                      <a:pt x="2830675" y="2570897"/>
                      <a:pt x="2952228" y="2786992"/>
                      <a:pt x="3024915" y="2938542"/>
                    </a:cubicBezTo>
                    <a:lnTo>
                      <a:pt x="3138120" y="3005297"/>
                    </a:lnTo>
                    <a:cubicBezTo>
                      <a:pt x="3176534" y="3119388"/>
                      <a:pt x="3200288" y="3168933"/>
                      <a:pt x="3194723" y="3333739"/>
                    </a:cubicBezTo>
                    <a:cubicBezTo>
                      <a:pt x="3121510" y="3499632"/>
                      <a:pt x="3109378" y="3603286"/>
                      <a:pt x="2857806" y="3656225"/>
                    </a:cubicBezTo>
                    <a:lnTo>
                      <a:pt x="2542420" y="3660305"/>
                    </a:lnTo>
                    <a:cubicBezTo>
                      <a:pt x="2487616" y="3649756"/>
                      <a:pt x="2506110" y="3650733"/>
                      <a:pt x="2461079" y="3610217"/>
                    </a:cubicBezTo>
                    <a:lnTo>
                      <a:pt x="2445357" y="3730903"/>
                    </a:lnTo>
                    <a:lnTo>
                      <a:pt x="2469021" y="4013875"/>
                    </a:lnTo>
                    <a:cubicBezTo>
                      <a:pt x="2533134" y="4303569"/>
                      <a:pt x="2824378" y="5106399"/>
                      <a:pt x="2974950" y="5593332"/>
                    </a:cubicBezTo>
                    <a:cubicBezTo>
                      <a:pt x="3011367" y="5707926"/>
                      <a:pt x="2843607" y="5642497"/>
                      <a:pt x="2708419" y="5730659"/>
                    </a:cubicBezTo>
                    <a:cubicBezTo>
                      <a:pt x="2757344" y="5999535"/>
                      <a:pt x="2737509" y="6102898"/>
                      <a:pt x="2736752" y="6385004"/>
                    </a:cubicBezTo>
                    <a:cubicBezTo>
                      <a:pt x="2736620" y="6633185"/>
                      <a:pt x="2747845" y="6839701"/>
                      <a:pt x="2718427" y="7009774"/>
                    </a:cubicBezTo>
                    <a:cubicBezTo>
                      <a:pt x="2666595" y="7086786"/>
                      <a:pt x="2735962" y="7280136"/>
                      <a:pt x="2690545" y="7429203"/>
                    </a:cubicBezTo>
                    <a:cubicBezTo>
                      <a:pt x="2634529" y="7582454"/>
                      <a:pt x="2615963" y="7594947"/>
                      <a:pt x="2595054" y="7760350"/>
                    </a:cubicBezTo>
                    <a:cubicBezTo>
                      <a:pt x="2588928" y="7805572"/>
                      <a:pt x="2483805" y="7828293"/>
                      <a:pt x="2500175" y="7873515"/>
                    </a:cubicBezTo>
                    <a:cubicBezTo>
                      <a:pt x="2579762" y="8026219"/>
                      <a:pt x="2466379" y="8049122"/>
                      <a:pt x="2483431" y="8113645"/>
                    </a:cubicBezTo>
                    <a:cubicBezTo>
                      <a:pt x="2517403" y="8288153"/>
                      <a:pt x="2436363" y="8606939"/>
                      <a:pt x="2412136" y="8776730"/>
                    </a:cubicBezTo>
                    <a:cubicBezTo>
                      <a:pt x="2369240" y="8959967"/>
                      <a:pt x="2353609" y="9066251"/>
                      <a:pt x="2380366" y="9173347"/>
                    </a:cubicBezTo>
                    <a:cubicBezTo>
                      <a:pt x="2432405" y="9284240"/>
                      <a:pt x="2442141" y="9369753"/>
                      <a:pt x="2396889" y="9467957"/>
                    </a:cubicBezTo>
                    <a:cubicBezTo>
                      <a:pt x="2363285" y="9537774"/>
                      <a:pt x="2376298" y="9577438"/>
                      <a:pt x="2454833" y="9613145"/>
                    </a:cubicBezTo>
                    <a:cubicBezTo>
                      <a:pt x="2491303" y="9642018"/>
                      <a:pt x="2530300" y="9658824"/>
                      <a:pt x="2424209" y="9804339"/>
                    </a:cubicBezTo>
                    <a:cubicBezTo>
                      <a:pt x="2356358" y="9899657"/>
                      <a:pt x="2771113" y="10115384"/>
                      <a:pt x="3134866" y="10341562"/>
                    </a:cubicBezTo>
                    <a:cubicBezTo>
                      <a:pt x="3198279" y="10390076"/>
                      <a:pt x="3220414" y="10515372"/>
                      <a:pt x="3160024" y="10564964"/>
                    </a:cubicBezTo>
                    <a:cubicBezTo>
                      <a:pt x="3063292" y="10600964"/>
                      <a:pt x="2776202" y="10577739"/>
                      <a:pt x="2531417" y="10550290"/>
                    </a:cubicBezTo>
                    <a:cubicBezTo>
                      <a:pt x="2270722" y="10510324"/>
                      <a:pt x="2132699" y="10411138"/>
                      <a:pt x="1876236" y="10303490"/>
                    </a:cubicBezTo>
                    <a:cubicBezTo>
                      <a:pt x="1796716" y="10260760"/>
                      <a:pt x="1856789" y="10099505"/>
                      <a:pt x="1861870" y="10020777"/>
                    </a:cubicBezTo>
                    <a:cubicBezTo>
                      <a:pt x="1875485" y="9978580"/>
                      <a:pt x="1808100" y="9931880"/>
                      <a:pt x="1835213" y="9894183"/>
                    </a:cubicBezTo>
                    <a:cubicBezTo>
                      <a:pt x="1921808" y="9780870"/>
                      <a:pt x="1753517" y="9679787"/>
                      <a:pt x="1882681" y="9589781"/>
                    </a:cubicBezTo>
                    <a:cubicBezTo>
                      <a:pt x="1923556" y="9549469"/>
                      <a:pt x="1807828" y="9495425"/>
                      <a:pt x="1802386" y="9334796"/>
                    </a:cubicBezTo>
                    <a:cubicBezTo>
                      <a:pt x="1822325" y="9064188"/>
                      <a:pt x="1759591" y="8373565"/>
                      <a:pt x="1800887" y="8152789"/>
                    </a:cubicBezTo>
                    <a:cubicBezTo>
                      <a:pt x="1845905" y="7937201"/>
                      <a:pt x="1869773" y="7666622"/>
                      <a:pt x="1935942" y="7506024"/>
                    </a:cubicBezTo>
                    <a:cubicBezTo>
                      <a:pt x="1956496" y="7425915"/>
                      <a:pt x="1882555" y="7399809"/>
                      <a:pt x="1876110" y="7319701"/>
                    </a:cubicBezTo>
                    <a:cubicBezTo>
                      <a:pt x="1873064" y="7251333"/>
                      <a:pt x="1978010" y="7223460"/>
                      <a:pt x="1916465" y="7164091"/>
                    </a:cubicBezTo>
                    <a:cubicBezTo>
                      <a:pt x="1851017" y="7064316"/>
                      <a:pt x="1962768" y="6911047"/>
                      <a:pt x="1910193" y="6839348"/>
                    </a:cubicBezTo>
                    <a:cubicBezTo>
                      <a:pt x="1788088" y="6651715"/>
                      <a:pt x="1879283" y="6224771"/>
                      <a:pt x="1707813" y="6238651"/>
                    </a:cubicBezTo>
                    <a:cubicBezTo>
                      <a:pt x="1596229" y="6246332"/>
                      <a:pt x="1573799" y="6862550"/>
                      <a:pt x="1377613" y="7441295"/>
                    </a:cubicBezTo>
                    <a:cubicBezTo>
                      <a:pt x="1339968" y="7523826"/>
                      <a:pt x="1391155" y="7574319"/>
                      <a:pt x="1374660" y="7650818"/>
                    </a:cubicBezTo>
                    <a:cubicBezTo>
                      <a:pt x="1338208" y="7728919"/>
                      <a:pt x="1281496" y="7732414"/>
                      <a:pt x="1267540" y="7793055"/>
                    </a:cubicBezTo>
                    <a:cubicBezTo>
                      <a:pt x="1244423" y="7826500"/>
                      <a:pt x="1255144" y="7847253"/>
                      <a:pt x="1278558" y="7897618"/>
                    </a:cubicBezTo>
                    <a:cubicBezTo>
                      <a:pt x="1292967" y="7951528"/>
                      <a:pt x="1192496" y="7984277"/>
                      <a:pt x="1205942" y="8057305"/>
                    </a:cubicBezTo>
                    <a:cubicBezTo>
                      <a:pt x="1236310" y="8316457"/>
                      <a:pt x="1126150" y="8888629"/>
                      <a:pt x="1033520" y="9173347"/>
                    </a:cubicBezTo>
                    <a:cubicBezTo>
                      <a:pt x="1002075" y="9250656"/>
                      <a:pt x="1090137" y="9496528"/>
                      <a:pt x="1054274" y="9656724"/>
                    </a:cubicBezTo>
                    <a:cubicBezTo>
                      <a:pt x="981217" y="9804572"/>
                      <a:pt x="969453" y="9963578"/>
                      <a:pt x="990267" y="10063276"/>
                    </a:cubicBezTo>
                    <a:cubicBezTo>
                      <a:pt x="1143347" y="10247861"/>
                      <a:pt x="1168717" y="10274048"/>
                      <a:pt x="1368683" y="10442252"/>
                    </a:cubicBezTo>
                    <a:cubicBezTo>
                      <a:pt x="1524599" y="10561929"/>
                      <a:pt x="1338067" y="10646149"/>
                      <a:pt x="918876" y="10600044"/>
                    </a:cubicBezTo>
                    <a:cubicBezTo>
                      <a:pt x="716747" y="10529872"/>
                      <a:pt x="523630" y="10469407"/>
                      <a:pt x="474779" y="10287718"/>
                    </a:cubicBezTo>
                    <a:cubicBezTo>
                      <a:pt x="460994" y="10214163"/>
                      <a:pt x="590583" y="10089490"/>
                      <a:pt x="566182" y="10019896"/>
                    </a:cubicBezTo>
                    <a:cubicBezTo>
                      <a:pt x="514350" y="9901569"/>
                      <a:pt x="513736" y="9833548"/>
                      <a:pt x="460825" y="9692724"/>
                    </a:cubicBezTo>
                    <a:cubicBezTo>
                      <a:pt x="428186" y="9545332"/>
                      <a:pt x="547918" y="9172668"/>
                      <a:pt x="511587" y="9032388"/>
                    </a:cubicBezTo>
                    <a:cubicBezTo>
                      <a:pt x="417570" y="8647125"/>
                      <a:pt x="441994" y="7931915"/>
                      <a:pt x="622935" y="7525502"/>
                    </a:cubicBezTo>
                    <a:cubicBezTo>
                      <a:pt x="660944" y="7463322"/>
                      <a:pt x="586275" y="7374687"/>
                      <a:pt x="669466" y="7311969"/>
                    </a:cubicBezTo>
                    <a:cubicBezTo>
                      <a:pt x="731364" y="7273515"/>
                      <a:pt x="604138" y="7146071"/>
                      <a:pt x="689870" y="7037851"/>
                    </a:cubicBezTo>
                    <a:cubicBezTo>
                      <a:pt x="719938" y="7010042"/>
                      <a:pt x="607537" y="6942878"/>
                      <a:pt x="677180" y="6796735"/>
                    </a:cubicBezTo>
                    <a:cubicBezTo>
                      <a:pt x="694258" y="6708282"/>
                      <a:pt x="529714" y="6543249"/>
                      <a:pt x="587421" y="6210025"/>
                    </a:cubicBezTo>
                    <a:cubicBezTo>
                      <a:pt x="599552" y="6134828"/>
                      <a:pt x="413486" y="6131917"/>
                      <a:pt x="503127" y="5850688"/>
                    </a:cubicBezTo>
                    <a:cubicBezTo>
                      <a:pt x="536354" y="5706433"/>
                      <a:pt x="319271" y="5761965"/>
                      <a:pt x="304621" y="5601332"/>
                    </a:cubicBezTo>
                    <a:cubicBezTo>
                      <a:pt x="320313" y="5340683"/>
                      <a:pt x="403834" y="4624329"/>
                      <a:pt x="461987" y="4201579"/>
                    </a:cubicBezTo>
                    <a:lnTo>
                      <a:pt x="480370" y="4073429"/>
                    </a:lnTo>
                    <a:lnTo>
                      <a:pt x="480370" y="4037882"/>
                    </a:lnTo>
                    <a:lnTo>
                      <a:pt x="430481" y="3966665"/>
                    </a:lnTo>
                    <a:lnTo>
                      <a:pt x="480370" y="3731366"/>
                    </a:lnTo>
                    <a:lnTo>
                      <a:pt x="357520" y="3489579"/>
                    </a:lnTo>
                    <a:cubicBezTo>
                      <a:pt x="337024" y="3429548"/>
                      <a:pt x="331188" y="3411010"/>
                      <a:pt x="296032" y="3332537"/>
                    </a:cubicBezTo>
                    <a:cubicBezTo>
                      <a:pt x="300019" y="3258660"/>
                      <a:pt x="289345" y="3260853"/>
                      <a:pt x="312879" y="3170839"/>
                    </a:cubicBezTo>
                    <a:lnTo>
                      <a:pt x="258721" y="3134915"/>
                    </a:lnTo>
                    <a:cubicBezTo>
                      <a:pt x="244061" y="3061294"/>
                      <a:pt x="263608" y="3033775"/>
                      <a:pt x="207412" y="2897913"/>
                    </a:cubicBezTo>
                    <a:cubicBezTo>
                      <a:pt x="161312" y="2801896"/>
                      <a:pt x="102996" y="2715099"/>
                      <a:pt x="54452" y="2538400"/>
                    </a:cubicBezTo>
                    <a:cubicBezTo>
                      <a:pt x="18227" y="2400985"/>
                      <a:pt x="52858" y="2339642"/>
                      <a:pt x="9303" y="2186090"/>
                    </a:cubicBezTo>
                    <a:cubicBezTo>
                      <a:pt x="8963" y="1985587"/>
                      <a:pt x="-37798" y="1978719"/>
                      <a:pt x="81583" y="1743638"/>
                    </a:cubicBezTo>
                    <a:cubicBezTo>
                      <a:pt x="192719" y="1639872"/>
                      <a:pt x="438234" y="1552243"/>
                      <a:pt x="649543" y="1494582"/>
                    </a:cubicBezTo>
                    <a:cubicBezTo>
                      <a:pt x="811283" y="1452620"/>
                      <a:pt x="910748" y="1222236"/>
                      <a:pt x="945925" y="1232699"/>
                    </a:cubicBezTo>
                    <a:cubicBezTo>
                      <a:pt x="948270" y="1233396"/>
                      <a:pt x="950329" y="1235164"/>
                      <a:pt x="952102" y="1238129"/>
                    </a:cubicBezTo>
                    <a:cubicBezTo>
                      <a:pt x="927905" y="1306516"/>
                      <a:pt x="1245770" y="1656136"/>
                      <a:pt x="1453685" y="1885887"/>
                    </a:cubicBezTo>
                    <a:cubicBezTo>
                      <a:pt x="1429491" y="1820348"/>
                      <a:pt x="1429728" y="1805525"/>
                      <a:pt x="1302916" y="1712325"/>
                    </a:cubicBezTo>
                    <a:lnTo>
                      <a:pt x="1505401" y="1530023"/>
                    </a:lnTo>
                    <a:lnTo>
                      <a:pt x="1518343" y="1530185"/>
                    </a:lnTo>
                    <a:cubicBezTo>
                      <a:pt x="1483021" y="1505424"/>
                      <a:pt x="1447382" y="1494945"/>
                      <a:pt x="1411743" y="1476618"/>
                    </a:cubicBezTo>
                    <a:cubicBezTo>
                      <a:pt x="1330996" y="1480364"/>
                      <a:pt x="1291785" y="1520994"/>
                      <a:pt x="1132853" y="1356460"/>
                    </a:cubicBezTo>
                    <a:cubicBezTo>
                      <a:pt x="1078609" y="1303057"/>
                      <a:pt x="1031695" y="1265790"/>
                      <a:pt x="987224" y="1196250"/>
                    </a:cubicBezTo>
                    <a:cubicBezTo>
                      <a:pt x="929773" y="1116465"/>
                      <a:pt x="921187" y="1018238"/>
                      <a:pt x="888169" y="929232"/>
                    </a:cubicBezTo>
                    <a:cubicBezTo>
                      <a:pt x="868097" y="943271"/>
                      <a:pt x="852911" y="966532"/>
                      <a:pt x="827953" y="971350"/>
                    </a:cubicBezTo>
                    <a:cubicBezTo>
                      <a:pt x="788114" y="976360"/>
                      <a:pt x="721398" y="813092"/>
                      <a:pt x="713322" y="695928"/>
                    </a:cubicBezTo>
                    <a:cubicBezTo>
                      <a:pt x="710811" y="610956"/>
                      <a:pt x="744950" y="629718"/>
                      <a:pt x="783974" y="630038"/>
                    </a:cubicBezTo>
                    <a:cubicBezTo>
                      <a:pt x="714289" y="279409"/>
                      <a:pt x="896262" y="16377"/>
                      <a:pt x="1290800" y="0"/>
                    </a:cubicBezTo>
                    <a:close/>
                  </a:path>
                </a:pathLst>
              </a:custGeom>
              <a:solidFill>
                <a:schemeClr val="accent4">
                  <a:lumMod val="60000"/>
                  <a:lumOff val="40000"/>
                </a:schemeClr>
              </a:solidFill>
              <a:ln>
                <a:solidFill>
                  <a:schemeClr val="accent4">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1"/>
              </a:p>
            </p:txBody>
          </p:sp>
          <p:sp>
            <p:nvSpPr>
              <p:cNvPr id="55" name="Graphic 11">
                <a:extLst>
                  <a:ext uri="{FF2B5EF4-FFF2-40B4-BE49-F238E27FC236}">
                    <a16:creationId xmlns="" xmlns:a16="http://schemas.microsoft.com/office/drawing/2014/main" id="{278A86F9-F405-1B7C-B5F8-6417E512B616}"/>
                  </a:ext>
                </a:extLst>
              </p:cNvPr>
              <p:cNvSpPr/>
              <p:nvPr/>
            </p:nvSpPr>
            <p:spPr>
              <a:xfrm flipH="1">
                <a:off x="4856873" y="428782"/>
                <a:ext cx="439596" cy="1133822"/>
              </a:xfrm>
              <a:custGeom>
                <a:avLst/>
                <a:gdLst>
                  <a:gd name="connsiteX0" fmla="*/ 1732970 w 1743075"/>
                  <a:gd name="connsiteY0" fmla="*/ 1329937 h 4495800"/>
                  <a:gd name="connsiteX1" fmla="*/ 1726302 w 1743075"/>
                  <a:gd name="connsiteY1" fmla="*/ 1291837 h 4495800"/>
                  <a:gd name="connsiteX2" fmla="*/ 1698680 w 1743075"/>
                  <a:gd name="connsiteY2" fmla="*/ 1230877 h 4495800"/>
                  <a:gd name="connsiteX3" fmla="*/ 1666295 w 1743075"/>
                  <a:gd name="connsiteY3" fmla="*/ 1177537 h 4495800"/>
                  <a:gd name="connsiteX4" fmla="*/ 1643435 w 1743075"/>
                  <a:gd name="connsiteY4" fmla="*/ 1128959 h 4495800"/>
                  <a:gd name="connsiteX5" fmla="*/ 1636767 w 1743075"/>
                  <a:gd name="connsiteY5" fmla="*/ 1117529 h 4495800"/>
                  <a:gd name="connsiteX6" fmla="*/ 1595810 w 1743075"/>
                  <a:gd name="connsiteY6" fmla="*/ 1023232 h 4495800"/>
                  <a:gd name="connsiteX7" fmla="*/ 1586285 w 1743075"/>
                  <a:gd name="connsiteY7" fmla="*/ 1007039 h 4495800"/>
                  <a:gd name="connsiteX8" fmla="*/ 1573902 w 1743075"/>
                  <a:gd name="connsiteY8" fmla="*/ 972749 h 4495800"/>
                  <a:gd name="connsiteX9" fmla="*/ 1560567 w 1743075"/>
                  <a:gd name="connsiteY9" fmla="*/ 923219 h 4495800"/>
                  <a:gd name="connsiteX10" fmla="*/ 1550090 w 1743075"/>
                  <a:gd name="connsiteY10" fmla="*/ 880357 h 4495800"/>
                  <a:gd name="connsiteX11" fmla="*/ 1547232 w 1743075"/>
                  <a:gd name="connsiteY11" fmla="*/ 863212 h 4495800"/>
                  <a:gd name="connsiteX12" fmla="*/ 1508180 w 1743075"/>
                  <a:gd name="connsiteY12" fmla="*/ 747959 h 4495800"/>
                  <a:gd name="connsiteX13" fmla="*/ 1468175 w 1743075"/>
                  <a:gd name="connsiteY13" fmla="*/ 705097 h 4495800"/>
                  <a:gd name="connsiteX14" fmla="*/ 1428170 w 1743075"/>
                  <a:gd name="connsiteY14" fmla="*/ 685094 h 4495800"/>
                  <a:gd name="connsiteX15" fmla="*/ 1380545 w 1743075"/>
                  <a:gd name="connsiteY15" fmla="*/ 669854 h 4495800"/>
                  <a:gd name="connsiteX16" fmla="*/ 1303392 w 1743075"/>
                  <a:gd name="connsiteY16" fmla="*/ 650804 h 4495800"/>
                  <a:gd name="connsiteX17" fmla="*/ 1301487 w 1743075"/>
                  <a:gd name="connsiteY17" fmla="*/ 649852 h 4495800"/>
                  <a:gd name="connsiteX18" fmla="*/ 1223382 w 1743075"/>
                  <a:gd name="connsiteY18" fmla="*/ 629849 h 4495800"/>
                  <a:gd name="connsiteX19" fmla="*/ 1160517 w 1743075"/>
                  <a:gd name="connsiteY19" fmla="*/ 610799 h 4495800"/>
                  <a:gd name="connsiteX20" fmla="*/ 1101462 w 1743075"/>
                  <a:gd name="connsiteY20" fmla="*/ 511739 h 4495800"/>
                  <a:gd name="connsiteX21" fmla="*/ 1106225 w 1743075"/>
                  <a:gd name="connsiteY21" fmla="*/ 422204 h 4495800"/>
                  <a:gd name="connsiteX22" fmla="*/ 1119560 w 1743075"/>
                  <a:gd name="connsiteY22" fmla="*/ 398392 h 4495800"/>
                  <a:gd name="connsiteX23" fmla="*/ 1150040 w 1743075"/>
                  <a:gd name="connsiteY23" fmla="*/ 352672 h 4495800"/>
                  <a:gd name="connsiteX24" fmla="*/ 1155755 w 1743075"/>
                  <a:gd name="connsiteY24" fmla="*/ 326002 h 4495800"/>
                  <a:gd name="connsiteX25" fmla="*/ 1153850 w 1743075"/>
                  <a:gd name="connsiteY25" fmla="*/ 263137 h 4495800"/>
                  <a:gd name="connsiteX26" fmla="*/ 1135752 w 1743075"/>
                  <a:gd name="connsiteY26" fmla="*/ 252659 h 4495800"/>
                  <a:gd name="connsiteX27" fmla="*/ 1124322 w 1743075"/>
                  <a:gd name="connsiteY27" fmla="*/ 241229 h 4495800"/>
                  <a:gd name="connsiteX28" fmla="*/ 1125275 w 1743075"/>
                  <a:gd name="connsiteY28" fmla="*/ 203129 h 4495800"/>
                  <a:gd name="connsiteX29" fmla="*/ 1124322 w 1743075"/>
                  <a:gd name="connsiteY29" fmla="*/ 182174 h 4495800"/>
                  <a:gd name="connsiteX30" fmla="*/ 1074792 w 1743075"/>
                  <a:gd name="connsiteY30" fmla="*/ 56444 h 4495800"/>
                  <a:gd name="connsiteX31" fmla="*/ 1048122 w 1743075"/>
                  <a:gd name="connsiteY31" fmla="*/ 37394 h 4495800"/>
                  <a:gd name="connsiteX32" fmla="*/ 1005260 w 1743075"/>
                  <a:gd name="connsiteY32" fmla="*/ 20249 h 4495800"/>
                  <a:gd name="connsiteX33" fmla="*/ 873815 w 1743075"/>
                  <a:gd name="connsiteY33" fmla="*/ 24059 h 4495800"/>
                  <a:gd name="connsiteX34" fmla="*/ 782375 w 1743075"/>
                  <a:gd name="connsiteY34" fmla="*/ 104069 h 4495800"/>
                  <a:gd name="connsiteX35" fmla="*/ 775707 w 1743075"/>
                  <a:gd name="connsiteY35" fmla="*/ 117404 h 4495800"/>
                  <a:gd name="connsiteX36" fmla="*/ 769040 w 1743075"/>
                  <a:gd name="connsiteY36" fmla="*/ 159314 h 4495800"/>
                  <a:gd name="connsiteX37" fmla="*/ 759515 w 1743075"/>
                  <a:gd name="connsiteY37" fmla="*/ 293617 h 4495800"/>
                  <a:gd name="connsiteX38" fmla="*/ 759515 w 1743075"/>
                  <a:gd name="connsiteY38" fmla="*/ 297427 h 4495800"/>
                  <a:gd name="connsiteX39" fmla="*/ 762372 w 1743075"/>
                  <a:gd name="connsiteY39" fmla="*/ 370769 h 4495800"/>
                  <a:gd name="connsiteX40" fmla="*/ 786185 w 1743075"/>
                  <a:gd name="connsiteY40" fmla="*/ 424109 h 4495800"/>
                  <a:gd name="connsiteX41" fmla="*/ 799520 w 1743075"/>
                  <a:gd name="connsiteY41" fmla="*/ 446969 h 4495800"/>
                  <a:gd name="connsiteX42" fmla="*/ 811902 w 1743075"/>
                  <a:gd name="connsiteY42" fmla="*/ 517454 h 4495800"/>
                  <a:gd name="connsiteX43" fmla="*/ 806187 w 1743075"/>
                  <a:gd name="connsiteY43" fmla="*/ 540314 h 4495800"/>
                  <a:gd name="connsiteX44" fmla="*/ 729035 w 1743075"/>
                  <a:gd name="connsiteY44" fmla="*/ 576509 h 4495800"/>
                  <a:gd name="connsiteX45" fmla="*/ 717605 w 1743075"/>
                  <a:gd name="connsiteY45" fmla="*/ 579367 h 4495800"/>
                  <a:gd name="connsiteX46" fmla="*/ 546155 w 1743075"/>
                  <a:gd name="connsiteY46" fmla="*/ 617467 h 4495800"/>
                  <a:gd name="connsiteX47" fmla="*/ 469955 w 1743075"/>
                  <a:gd name="connsiteY47" fmla="*/ 627944 h 4495800"/>
                  <a:gd name="connsiteX48" fmla="*/ 396612 w 1743075"/>
                  <a:gd name="connsiteY48" fmla="*/ 646994 h 4495800"/>
                  <a:gd name="connsiteX49" fmla="*/ 348035 w 1743075"/>
                  <a:gd name="connsiteY49" fmla="*/ 688904 h 4495800"/>
                  <a:gd name="connsiteX50" fmla="*/ 311840 w 1743075"/>
                  <a:gd name="connsiteY50" fmla="*/ 807014 h 4495800"/>
                  <a:gd name="connsiteX51" fmla="*/ 287075 w 1743075"/>
                  <a:gd name="connsiteY51" fmla="*/ 848924 h 4495800"/>
                  <a:gd name="connsiteX52" fmla="*/ 246117 w 1743075"/>
                  <a:gd name="connsiteY52" fmla="*/ 896549 h 4495800"/>
                  <a:gd name="connsiteX53" fmla="*/ 233735 w 1743075"/>
                  <a:gd name="connsiteY53" fmla="*/ 922267 h 4495800"/>
                  <a:gd name="connsiteX54" fmla="*/ 164202 w 1743075"/>
                  <a:gd name="connsiteY54" fmla="*/ 1008944 h 4495800"/>
                  <a:gd name="connsiteX55" fmla="*/ 152772 w 1743075"/>
                  <a:gd name="connsiteY55" fmla="*/ 1024184 h 4495800"/>
                  <a:gd name="connsiteX56" fmla="*/ 81335 w 1743075"/>
                  <a:gd name="connsiteY56" fmla="*/ 1130864 h 4495800"/>
                  <a:gd name="connsiteX57" fmla="*/ 10850 w 1743075"/>
                  <a:gd name="connsiteY57" fmla="*/ 1280407 h 4495800"/>
                  <a:gd name="connsiteX58" fmla="*/ 27042 w 1743075"/>
                  <a:gd name="connsiteY58" fmla="*/ 1395659 h 4495800"/>
                  <a:gd name="connsiteX59" fmla="*/ 61332 w 1743075"/>
                  <a:gd name="connsiteY59" fmla="*/ 1453762 h 4495800"/>
                  <a:gd name="connsiteX60" fmla="*/ 74667 w 1743075"/>
                  <a:gd name="connsiteY60" fmla="*/ 1474717 h 4495800"/>
                  <a:gd name="connsiteX61" fmla="*/ 97527 w 1743075"/>
                  <a:gd name="connsiteY61" fmla="*/ 1509007 h 4495800"/>
                  <a:gd name="connsiteX62" fmla="*/ 108005 w 1743075"/>
                  <a:gd name="connsiteY62" fmla="*/ 1522342 h 4495800"/>
                  <a:gd name="connsiteX63" fmla="*/ 162297 w 1743075"/>
                  <a:gd name="connsiteY63" fmla="*/ 1602352 h 4495800"/>
                  <a:gd name="connsiteX64" fmla="*/ 201350 w 1743075"/>
                  <a:gd name="connsiteY64" fmla="*/ 1654739 h 4495800"/>
                  <a:gd name="connsiteX65" fmla="*/ 288980 w 1743075"/>
                  <a:gd name="connsiteY65" fmla="*/ 1768087 h 4495800"/>
                  <a:gd name="connsiteX66" fmla="*/ 300410 w 1743075"/>
                  <a:gd name="connsiteY66" fmla="*/ 1810949 h 4495800"/>
                  <a:gd name="connsiteX67" fmla="*/ 288027 w 1743075"/>
                  <a:gd name="connsiteY67" fmla="*/ 1909057 h 4495800"/>
                  <a:gd name="connsiteX68" fmla="*/ 279455 w 1743075"/>
                  <a:gd name="connsiteY68" fmla="*/ 2064314 h 4495800"/>
                  <a:gd name="connsiteX69" fmla="*/ 277550 w 1743075"/>
                  <a:gd name="connsiteY69" fmla="*/ 2079554 h 4495800"/>
                  <a:gd name="connsiteX70" fmla="*/ 266120 w 1743075"/>
                  <a:gd name="connsiteY70" fmla="*/ 2192902 h 4495800"/>
                  <a:gd name="connsiteX71" fmla="*/ 265167 w 1743075"/>
                  <a:gd name="connsiteY71" fmla="*/ 2338634 h 4495800"/>
                  <a:gd name="connsiteX72" fmla="*/ 251832 w 1743075"/>
                  <a:gd name="connsiteY72" fmla="*/ 2463412 h 4495800"/>
                  <a:gd name="connsiteX73" fmla="*/ 268025 w 1743075"/>
                  <a:gd name="connsiteY73" fmla="*/ 2496749 h 4495800"/>
                  <a:gd name="connsiteX74" fmla="*/ 358512 w 1743075"/>
                  <a:gd name="connsiteY74" fmla="*/ 2521514 h 4495800"/>
                  <a:gd name="connsiteX75" fmla="*/ 377562 w 1743075"/>
                  <a:gd name="connsiteY75" fmla="*/ 2525324 h 4495800"/>
                  <a:gd name="connsiteX76" fmla="*/ 467097 w 1743075"/>
                  <a:gd name="connsiteY76" fmla="*/ 2499607 h 4495800"/>
                  <a:gd name="connsiteX77" fmla="*/ 496625 w 1743075"/>
                  <a:gd name="connsiteY77" fmla="*/ 2472937 h 4495800"/>
                  <a:gd name="connsiteX78" fmla="*/ 498530 w 1743075"/>
                  <a:gd name="connsiteY78" fmla="*/ 2500559 h 4495800"/>
                  <a:gd name="connsiteX79" fmla="*/ 497577 w 1743075"/>
                  <a:gd name="connsiteY79" fmla="*/ 2653912 h 4495800"/>
                  <a:gd name="connsiteX80" fmla="*/ 491862 w 1743075"/>
                  <a:gd name="connsiteY80" fmla="*/ 2752972 h 4495800"/>
                  <a:gd name="connsiteX81" fmla="*/ 489957 w 1743075"/>
                  <a:gd name="connsiteY81" fmla="*/ 2915849 h 4495800"/>
                  <a:gd name="connsiteX82" fmla="*/ 483290 w 1743075"/>
                  <a:gd name="connsiteY82" fmla="*/ 3303517 h 4495800"/>
                  <a:gd name="connsiteX83" fmla="*/ 483290 w 1743075"/>
                  <a:gd name="connsiteY83" fmla="*/ 3423532 h 4495800"/>
                  <a:gd name="connsiteX84" fmla="*/ 489005 w 1743075"/>
                  <a:gd name="connsiteY84" fmla="*/ 3666419 h 4495800"/>
                  <a:gd name="connsiteX85" fmla="*/ 497577 w 1743075"/>
                  <a:gd name="connsiteY85" fmla="*/ 3953122 h 4495800"/>
                  <a:gd name="connsiteX86" fmla="*/ 498530 w 1743075"/>
                  <a:gd name="connsiteY86" fmla="*/ 3964552 h 4495800"/>
                  <a:gd name="connsiteX87" fmla="*/ 505197 w 1743075"/>
                  <a:gd name="connsiteY87" fmla="*/ 4019797 h 4495800"/>
                  <a:gd name="connsiteX88" fmla="*/ 507102 w 1743075"/>
                  <a:gd name="connsiteY88" fmla="*/ 4083614 h 4495800"/>
                  <a:gd name="connsiteX89" fmla="*/ 513770 w 1743075"/>
                  <a:gd name="connsiteY89" fmla="*/ 4111237 h 4495800"/>
                  <a:gd name="connsiteX90" fmla="*/ 539487 w 1743075"/>
                  <a:gd name="connsiteY90" fmla="*/ 4176959 h 4495800"/>
                  <a:gd name="connsiteX91" fmla="*/ 562347 w 1743075"/>
                  <a:gd name="connsiteY91" fmla="*/ 4278877 h 4495800"/>
                  <a:gd name="connsiteX92" fmla="*/ 561395 w 1743075"/>
                  <a:gd name="connsiteY92" fmla="*/ 4299832 h 4495800"/>
                  <a:gd name="connsiteX93" fmla="*/ 551870 w 1743075"/>
                  <a:gd name="connsiteY93" fmla="*/ 4354124 h 4495800"/>
                  <a:gd name="connsiteX94" fmla="*/ 583302 w 1743075"/>
                  <a:gd name="connsiteY94" fmla="*/ 4404607 h 4495800"/>
                  <a:gd name="connsiteX95" fmla="*/ 600447 w 1743075"/>
                  <a:gd name="connsiteY95" fmla="*/ 4423657 h 4495800"/>
                  <a:gd name="connsiteX96" fmla="*/ 628070 w 1743075"/>
                  <a:gd name="connsiteY96" fmla="*/ 4459852 h 4495800"/>
                  <a:gd name="connsiteX97" fmla="*/ 690935 w 1743075"/>
                  <a:gd name="connsiteY97" fmla="*/ 4483664 h 4495800"/>
                  <a:gd name="connsiteX98" fmla="*/ 762372 w 1743075"/>
                  <a:gd name="connsiteY98" fmla="*/ 4492237 h 4495800"/>
                  <a:gd name="connsiteX99" fmla="*/ 898580 w 1743075"/>
                  <a:gd name="connsiteY99" fmla="*/ 4493189 h 4495800"/>
                  <a:gd name="connsiteX100" fmla="*/ 913820 w 1743075"/>
                  <a:gd name="connsiteY100" fmla="*/ 4464614 h 4495800"/>
                  <a:gd name="connsiteX101" fmla="*/ 901437 w 1743075"/>
                  <a:gd name="connsiteY101" fmla="*/ 4434134 h 4495800"/>
                  <a:gd name="connsiteX102" fmla="*/ 869052 w 1743075"/>
                  <a:gd name="connsiteY102" fmla="*/ 4351267 h 4495800"/>
                  <a:gd name="connsiteX103" fmla="*/ 859527 w 1743075"/>
                  <a:gd name="connsiteY103" fmla="*/ 4338884 h 4495800"/>
                  <a:gd name="connsiteX104" fmla="*/ 811902 w 1743075"/>
                  <a:gd name="connsiteY104" fmla="*/ 4263637 h 4495800"/>
                  <a:gd name="connsiteX105" fmla="*/ 812855 w 1743075"/>
                  <a:gd name="connsiteY105" fmla="*/ 4206487 h 4495800"/>
                  <a:gd name="connsiteX106" fmla="*/ 823332 w 1743075"/>
                  <a:gd name="connsiteY106" fmla="*/ 4165529 h 4495800"/>
                  <a:gd name="connsiteX107" fmla="*/ 841430 w 1743075"/>
                  <a:gd name="connsiteY107" fmla="*/ 4050277 h 4495800"/>
                  <a:gd name="connsiteX108" fmla="*/ 849050 w 1743075"/>
                  <a:gd name="connsiteY108" fmla="*/ 3982649 h 4495800"/>
                  <a:gd name="connsiteX109" fmla="*/ 837620 w 1743075"/>
                  <a:gd name="connsiteY109" fmla="*/ 3734999 h 4495800"/>
                  <a:gd name="connsiteX110" fmla="*/ 826190 w 1743075"/>
                  <a:gd name="connsiteY110" fmla="*/ 3662609 h 4495800"/>
                  <a:gd name="connsiteX111" fmla="*/ 807140 w 1743075"/>
                  <a:gd name="connsiteY111" fmla="*/ 3601649 h 4495800"/>
                  <a:gd name="connsiteX112" fmla="*/ 789995 w 1743075"/>
                  <a:gd name="connsiteY112" fmla="*/ 3537832 h 4495800"/>
                  <a:gd name="connsiteX113" fmla="*/ 786185 w 1743075"/>
                  <a:gd name="connsiteY113" fmla="*/ 3494017 h 4495800"/>
                  <a:gd name="connsiteX114" fmla="*/ 790947 w 1743075"/>
                  <a:gd name="connsiteY114" fmla="*/ 3454012 h 4495800"/>
                  <a:gd name="connsiteX115" fmla="*/ 798567 w 1743075"/>
                  <a:gd name="connsiteY115" fmla="*/ 3393052 h 4495800"/>
                  <a:gd name="connsiteX116" fmla="*/ 799520 w 1743075"/>
                  <a:gd name="connsiteY116" fmla="*/ 3274942 h 4495800"/>
                  <a:gd name="connsiteX117" fmla="*/ 803330 w 1743075"/>
                  <a:gd name="connsiteY117" fmla="*/ 3260654 h 4495800"/>
                  <a:gd name="connsiteX118" fmla="*/ 819522 w 1743075"/>
                  <a:gd name="connsiteY118" fmla="*/ 3223507 h 4495800"/>
                  <a:gd name="connsiteX119" fmla="*/ 825237 w 1743075"/>
                  <a:gd name="connsiteY119" fmla="*/ 3178739 h 4495800"/>
                  <a:gd name="connsiteX120" fmla="*/ 903342 w 1743075"/>
                  <a:gd name="connsiteY120" fmla="*/ 2818694 h 4495800"/>
                  <a:gd name="connsiteX121" fmla="*/ 921440 w 1743075"/>
                  <a:gd name="connsiteY121" fmla="*/ 2752019 h 4495800"/>
                  <a:gd name="connsiteX122" fmla="*/ 927155 w 1743075"/>
                  <a:gd name="connsiteY122" fmla="*/ 2753924 h 4495800"/>
                  <a:gd name="connsiteX123" fmla="*/ 917630 w 1743075"/>
                  <a:gd name="connsiteY123" fmla="*/ 2838697 h 4495800"/>
                  <a:gd name="connsiteX124" fmla="*/ 899532 w 1743075"/>
                  <a:gd name="connsiteY124" fmla="*/ 3093967 h 4495800"/>
                  <a:gd name="connsiteX125" fmla="*/ 902390 w 1743075"/>
                  <a:gd name="connsiteY125" fmla="*/ 3124447 h 4495800"/>
                  <a:gd name="connsiteX126" fmla="*/ 893817 w 1743075"/>
                  <a:gd name="connsiteY126" fmla="*/ 3190169 h 4495800"/>
                  <a:gd name="connsiteX127" fmla="*/ 894770 w 1743075"/>
                  <a:gd name="connsiteY127" fmla="*/ 3224459 h 4495800"/>
                  <a:gd name="connsiteX128" fmla="*/ 905247 w 1743075"/>
                  <a:gd name="connsiteY128" fmla="*/ 3328282 h 4495800"/>
                  <a:gd name="connsiteX129" fmla="*/ 905247 w 1743075"/>
                  <a:gd name="connsiteY129" fmla="*/ 3412102 h 4495800"/>
                  <a:gd name="connsiteX130" fmla="*/ 913820 w 1743075"/>
                  <a:gd name="connsiteY130" fmla="*/ 3633082 h 4495800"/>
                  <a:gd name="connsiteX131" fmla="*/ 919535 w 1743075"/>
                  <a:gd name="connsiteY131" fmla="*/ 3730237 h 4495800"/>
                  <a:gd name="connsiteX132" fmla="*/ 916677 w 1743075"/>
                  <a:gd name="connsiteY132" fmla="*/ 3760717 h 4495800"/>
                  <a:gd name="connsiteX133" fmla="*/ 896675 w 1743075"/>
                  <a:gd name="connsiteY133" fmla="*/ 3862634 h 4495800"/>
                  <a:gd name="connsiteX134" fmla="*/ 883340 w 1743075"/>
                  <a:gd name="connsiteY134" fmla="*/ 4033132 h 4495800"/>
                  <a:gd name="connsiteX135" fmla="*/ 855717 w 1743075"/>
                  <a:gd name="connsiteY135" fmla="*/ 4201724 h 4495800"/>
                  <a:gd name="connsiteX136" fmla="*/ 880482 w 1743075"/>
                  <a:gd name="connsiteY136" fmla="*/ 4262684 h 4495800"/>
                  <a:gd name="connsiteX137" fmla="*/ 936680 w 1743075"/>
                  <a:gd name="connsiteY137" fmla="*/ 4289354 h 4495800"/>
                  <a:gd name="connsiteX138" fmla="*/ 979542 w 1743075"/>
                  <a:gd name="connsiteY138" fmla="*/ 4295069 h 4495800"/>
                  <a:gd name="connsiteX139" fmla="*/ 1015737 w 1743075"/>
                  <a:gd name="connsiteY139" fmla="*/ 4306499 h 4495800"/>
                  <a:gd name="connsiteX140" fmla="*/ 1038597 w 1743075"/>
                  <a:gd name="connsiteY140" fmla="*/ 4339837 h 4495800"/>
                  <a:gd name="connsiteX141" fmla="*/ 1059552 w 1743075"/>
                  <a:gd name="connsiteY141" fmla="*/ 4361744 h 4495800"/>
                  <a:gd name="connsiteX142" fmla="*/ 1170995 w 1743075"/>
                  <a:gd name="connsiteY142" fmla="*/ 4391272 h 4495800"/>
                  <a:gd name="connsiteX143" fmla="*/ 1283390 w 1743075"/>
                  <a:gd name="connsiteY143" fmla="*/ 4390319 h 4495800"/>
                  <a:gd name="connsiteX144" fmla="*/ 1321490 w 1743075"/>
                  <a:gd name="connsiteY144" fmla="*/ 4385557 h 4495800"/>
                  <a:gd name="connsiteX145" fmla="*/ 1333872 w 1743075"/>
                  <a:gd name="connsiteY145" fmla="*/ 4358887 h 4495800"/>
                  <a:gd name="connsiteX146" fmla="*/ 1317680 w 1743075"/>
                  <a:gd name="connsiteY146" fmla="*/ 4324597 h 4495800"/>
                  <a:gd name="connsiteX147" fmla="*/ 1297677 w 1743075"/>
                  <a:gd name="connsiteY147" fmla="*/ 4296974 h 4495800"/>
                  <a:gd name="connsiteX148" fmla="*/ 1258625 w 1743075"/>
                  <a:gd name="connsiteY148" fmla="*/ 4268399 h 4495800"/>
                  <a:gd name="connsiteX149" fmla="*/ 1196712 w 1743075"/>
                  <a:gd name="connsiteY149" fmla="*/ 4203629 h 4495800"/>
                  <a:gd name="connsiteX150" fmla="*/ 1195760 w 1743075"/>
                  <a:gd name="connsiteY150" fmla="*/ 4201724 h 4495800"/>
                  <a:gd name="connsiteX151" fmla="*/ 1173852 w 1743075"/>
                  <a:gd name="connsiteY151" fmla="*/ 4137907 h 4495800"/>
                  <a:gd name="connsiteX152" fmla="*/ 1159565 w 1743075"/>
                  <a:gd name="connsiteY152" fmla="*/ 4061707 h 4495800"/>
                  <a:gd name="connsiteX153" fmla="*/ 1165280 w 1743075"/>
                  <a:gd name="connsiteY153" fmla="*/ 4002652 h 4495800"/>
                  <a:gd name="connsiteX154" fmla="*/ 1172900 w 1743075"/>
                  <a:gd name="connsiteY154" fmla="*/ 3971219 h 4495800"/>
                  <a:gd name="connsiteX155" fmla="*/ 1185282 w 1743075"/>
                  <a:gd name="connsiteY155" fmla="*/ 3875017 h 4495800"/>
                  <a:gd name="connsiteX156" fmla="*/ 1194807 w 1743075"/>
                  <a:gd name="connsiteY156" fmla="*/ 3808342 h 4495800"/>
                  <a:gd name="connsiteX157" fmla="*/ 1204332 w 1743075"/>
                  <a:gd name="connsiteY157" fmla="*/ 3674992 h 4495800"/>
                  <a:gd name="connsiteX158" fmla="*/ 1206237 w 1743075"/>
                  <a:gd name="connsiteY158" fmla="*/ 3661657 h 4495800"/>
                  <a:gd name="connsiteX159" fmla="*/ 1226240 w 1743075"/>
                  <a:gd name="connsiteY159" fmla="*/ 3498779 h 4495800"/>
                  <a:gd name="connsiteX160" fmla="*/ 1231002 w 1743075"/>
                  <a:gd name="connsiteY160" fmla="*/ 3436867 h 4495800"/>
                  <a:gd name="connsiteX161" fmla="*/ 1230050 w 1743075"/>
                  <a:gd name="connsiteY161" fmla="*/ 3412102 h 4495800"/>
                  <a:gd name="connsiteX162" fmla="*/ 1225287 w 1743075"/>
                  <a:gd name="connsiteY162" fmla="*/ 3374002 h 4495800"/>
                  <a:gd name="connsiteX163" fmla="*/ 1225287 w 1743075"/>
                  <a:gd name="connsiteY163" fmla="*/ 3293992 h 4495800"/>
                  <a:gd name="connsiteX164" fmla="*/ 1231955 w 1743075"/>
                  <a:gd name="connsiteY164" fmla="*/ 3253987 h 4495800"/>
                  <a:gd name="connsiteX165" fmla="*/ 1239575 w 1743075"/>
                  <a:gd name="connsiteY165" fmla="*/ 3222554 h 4495800"/>
                  <a:gd name="connsiteX166" fmla="*/ 1248147 w 1743075"/>
                  <a:gd name="connsiteY166" fmla="*/ 3120637 h 4495800"/>
                  <a:gd name="connsiteX167" fmla="*/ 1250052 w 1743075"/>
                  <a:gd name="connsiteY167" fmla="*/ 3109207 h 4495800"/>
                  <a:gd name="connsiteX168" fmla="*/ 1263387 w 1743075"/>
                  <a:gd name="connsiteY168" fmla="*/ 3019672 h 4495800"/>
                  <a:gd name="connsiteX169" fmla="*/ 1274817 w 1743075"/>
                  <a:gd name="connsiteY169" fmla="*/ 2951092 h 4495800"/>
                  <a:gd name="connsiteX170" fmla="*/ 1287200 w 1743075"/>
                  <a:gd name="connsiteY170" fmla="*/ 2882512 h 4495800"/>
                  <a:gd name="connsiteX171" fmla="*/ 1289105 w 1743075"/>
                  <a:gd name="connsiteY171" fmla="*/ 2861557 h 4495800"/>
                  <a:gd name="connsiteX172" fmla="*/ 1302440 w 1743075"/>
                  <a:gd name="connsiteY172" fmla="*/ 2764402 h 4495800"/>
                  <a:gd name="connsiteX173" fmla="*/ 1308155 w 1743075"/>
                  <a:gd name="connsiteY173" fmla="*/ 2728207 h 4495800"/>
                  <a:gd name="connsiteX174" fmla="*/ 1317680 w 1743075"/>
                  <a:gd name="connsiteY174" fmla="*/ 2672962 h 4495800"/>
                  <a:gd name="connsiteX175" fmla="*/ 1328157 w 1743075"/>
                  <a:gd name="connsiteY175" fmla="*/ 2557709 h 4495800"/>
                  <a:gd name="connsiteX176" fmla="*/ 1329110 w 1743075"/>
                  <a:gd name="connsiteY176" fmla="*/ 2553899 h 4495800"/>
                  <a:gd name="connsiteX177" fmla="*/ 1348160 w 1743075"/>
                  <a:gd name="connsiteY177" fmla="*/ 2535802 h 4495800"/>
                  <a:gd name="connsiteX178" fmla="*/ 1445315 w 1743075"/>
                  <a:gd name="connsiteY178" fmla="*/ 2494844 h 4495800"/>
                  <a:gd name="connsiteX179" fmla="*/ 1474842 w 1743075"/>
                  <a:gd name="connsiteY179" fmla="*/ 2438647 h 4495800"/>
                  <a:gd name="connsiteX180" fmla="*/ 1470080 w 1743075"/>
                  <a:gd name="connsiteY180" fmla="*/ 2388164 h 4495800"/>
                  <a:gd name="connsiteX181" fmla="*/ 1468175 w 1743075"/>
                  <a:gd name="connsiteY181" fmla="*/ 2351017 h 4495800"/>
                  <a:gd name="connsiteX182" fmla="*/ 1460555 w 1743075"/>
                  <a:gd name="connsiteY182" fmla="*/ 1997639 h 4495800"/>
                  <a:gd name="connsiteX183" fmla="*/ 1460555 w 1743075"/>
                  <a:gd name="connsiteY183" fmla="*/ 1976684 h 4495800"/>
                  <a:gd name="connsiteX184" fmla="*/ 1471985 w 1743075"/>
                  <a:gd name="connsiteY184" fmla="*/ 1951919 h 4495800"/>
                  <a:gd name="connsiteX185" fmla="*/ 1495797 w 1743075"/>
                  <a:gd name="connsiteY185" fmla="*/ 1918582 h 4495800"/>
                  <a:gd name="connsiteX186" fmla="*/ 1513895 w 1743075"/>
                  <a:gd name="connsiteY186" fmla="*/ 1884292 h 4495800"/>
                  <a:gd name="connsiteX187" fmla="*/ 1573902 w 1743075"/>
                  <a:gd name="connsiteY187" fmla="*/ 1793804 h 4495800"/>
                  <a:gd name="connsiteX188" fmla="*/ 1599620 w 1743075"/>
                  <a:gd name="connsiteY188" fmla="*/ 1739512 h 4495800"/>
                  <a:gd name="connsiteX189" fmla="*/ 1692965 w 1743075"/>
                  <a:gd name="connsiteY189" fmla="*/ 1561394 h 4495800"/>
                  <a:gd name="connsiteX190" fmla="*/ 1714872 w 1743075"/>
                  <a:gd name="connsiteY190" fmla="*/ 1491862 h 4495800"/>
                  <a:gd name="connsiteX191" fmla="*/ 1729160 w 1743075"/>
                  <a:gd name="connsiteY191" fmla="*/ 1408042 h 4495800"/>
                  <a:gd name="connsiteX192" fmla="*/ 1732970 w 1743075"/>
                  <a:gd name="connsiteY192" fmla="*/ 1329937 h 4495800"/>
                  <a:gd name="connsiteX193" fmla="*/ 373752 w 1743075"/>
                  <a:gd name="connsiteY193" fmla="*/ 1452809 h 4495800"/>
                  <a:gd name="connsiteX194" fmla="*/ 367085 w 1743075"/>
                  <a:gd name="connsiteY194" fmla="*/ 1460429 h 4495800"/>
                  <a:gd name="connsiteX195" fmla="*/ 361370 w 1743075"/>
                  <a:gd name="connsiteY195" fmla="*/ 1453762 h 4495800"/>
                  <a:gd name="connsiteX196" fmla="*/ 319460 w 1743075"/>
                  <a:gd name="connsiteY196" fmla="*/ 1365179 h 4495800"/>
                  <a:gd name="connsiteX197" fmla="*/ 310887 w 1743075"/>
                  <a:gd name="connsiteY197" fmla="*/ 1351844 h 4495800"/>
                  <a:gd name="connsiteX198" fmla="*/ 311840 w 1743075"/>
                  <a:gd name="connsiteY198" fmla="*/ 1334699 h 4495800"/>
                  <a:gd name="connsiteX199" fmla="*/ 343272 w 1743075"/>
                  <a:gd name="connsiteY199" fmla="*/ 1297552 h 4495800"/>
                  <a:gd name="connsiteX200" fmla="*/ 367085 w 1743075"/>
                  <a:gd name="connsiteY200" fmla="*/ 1301362 h 4495800"/>
                  <a:gd name="connsiteX201" fmla="*/ 377562 w 1743075"/>
                  <a:gd name="connsiteY201" fmla="*/ 1348034 h 4495800"/>
                  <a:gd name="connsiteX202" fmla="*/ 377562 w 1743075"/>
                  <a:gd name="connsiteY202" fmla="*/ 1381372 h 4495800"/>
                  <a:gd name="connsiteX203" fmla="*/ 381372 w 1743075"/>
                  <a:gd name="connsiteY203" fmla="*/ 1381372 h 4495800"/>
                  <a:gd name="connsiteX204" fmla="*/ 373752 w 1743075"/>
                  <a:gd name="connsiteY204" fmla="*/ 1452809 h 4495800"/>
                  <a:gd name="connsiteX205" fmla="*/ 575682 w 1743075"/>
                  <a:gd name="connsiteY205" fmla="*/ 1686172 h 4495800"/>
                  <a:gd name="connsiteX206" fmla="*/ 559490 w 1743075"/>
                  <a:gd name="connsiteY206" fmla="*/ 1708079 h 4495800"/>
                  <a:gd name="connsiteX207" fmla="*/ 480432 w 1743075"/>
                  <a:gd name="connsiteY207" fmla="*/ 1817617 h 4495800"/>
                  <a:gd name="connsiteX208" fmla="*/ 476622 w 1743075"/>
                  <a:gd name="connsiteY208" fmla="*/ 1834762 h 4495800"/>
                  <a:gd name="connsiteX209" fmla="*/ 437570 w 1743075"/>
                  <a:gd name="connsiteY209" fmla="*/ 1828094 h 4495800"/>
                  <a:gd name="connsiteX210" fmla="*/ 466145 w 1743075"/>
                  <a:gd name="connsiteY210" fmla="*/ 1792852 h 4495800"/>
                  <a:gd name="connsiteX211" fmla="*/ 557585 w 1743075"/>
                  <a:gd name="connsiteY211" fmla="*/ 1688077 h 4495800"/>
                  <a:gd name="connsiteX212" fmla="*/ 567110 w 1743075"/>
                  <a:gd name="connsiteY212" fmla="*/ 1678552 h 4495800"/>
                  <a:gd name="connsiteX213" fmla="*/ 573777 w 1743075"/>
                  <a:gd name="connsiteY213" fmla="*/ 1678552 h 4495800"/>
                  <a:gd name="connsiteX214" fmla="*/ 575682 w 1743075"/>
                  <a:gd name="connsiteY214" fmla="*/ 1686172 h 4495800"/>
                  <a:gd name="connsiteX215" fmla="*/ 889055 w 1743075"/>
                  <a:gd name="connsiteY215" fmla="*/ 1877624 h 4495800"/>
                  <a:gd name="connsiteX216" fmla="*/ 890007 w 1743075"/>
                  <a:gd name="connsiteY216" fmla="*/ 1871909 h 4495800"/>
                  <a:gd name="connsiteX217" fmla="*/ 887150 w 1743075"/>
                  <a:gd name="connsiteY217" fmla="*/ 1834762 h 4495800"/>
                  <a:gd name="connsiteX218" fmla="*/ 789995 w 1743075"/>
                  <a:gd name="connsiteY218" fmla="*/ 1769992 h 4495800"/>
                  <a:gd name="connsiteX219" fmla="*/ 689030 w 1743075"/>
                  <a:gd name="connsiteY219" fmla="*/ 1727129 h 4495800"/>
                  <a:gd name="connsiteX220" fmla="*/ 655692 w 1743075"/>
                  <a:gd name="connsiteY220" fmla="*/ 1712842 h 4495800"/>
                  <a:gd name="connsiteX221" fmla="*/ 604257 w 1743075"/>
                  <a:gd name="connsiteY221" fmla="*/ 1685219 h 4495800"/>
                  <a:gd name="connsiteX222" fmla="*/ 602352 w 1743075"/>
                  <a:gd name="connsiteY222" fmla="*/ 1636642 h 4495800"/>
                  <a:gd name="connsiteX223" fmla="*/ 618545 w 1743075"/>
                  <a:gd name="connsiteY223" fmla="*/ 1626164 h 4495800"/>
                  <a:gd name="connsiteX224" fmla="*/ 628070 w 1743075"/>
                  <a:gd name="connsiteY224" fmla="*/ 1608067 h 4495800"/>
                  <a:gd name="connsiteX225" fmla="*/ 637595 w 1743075"/>
                  <a:gd name="connsiteY225" fmla="*/ 1581397 h 4495800"/>
                  <a:gd name="connsiteX226" fmla="*/ 711890 w 1743075"/>
                  <a:gd name="connsiteY226" fmla="*/ 1492814 h 4495800"/>
                  <a:gd name="connsiteX227" fmla="*/ 788090 w 1743075"/>
                  <a:gd name="connsiteY227" fmla="*/ 1357559 h 4495800"/>
                  <a:gd name="connsiteX228" fmla="*/ 821427 w 1743075"/>
                  <a:gd name="connsiteY228" fmla="*/ 1114672 h 4495800"/>
                  <a:gd name="connsiteX229" fmla="*/ 819522 w 1743075"/>
                  <a:gd name="connsiteY229" fmla="*/ 889882 h 4495800"/>
                  <a:gd name="connsiteX230" fmla="*/ 813807 w 1743075"/>
                  <a:gd name="connsiteY230" fmla="*/ 738434 h 4495800"/>
                  <a:gd name="connsiteX231" fmla="*/ 813807 w 1743075"/>
                  <a:gd name="connsiteY231" fmla="*/ 720337 h 4495800"/>
                  <a:gd name="connsiteX232" fmla="*/ 818570 w 1743075"/>
                  <a:gd name="connsiteY232" fmla="*/ 718432 h 4495800"/>
                  <a:gd name="connsiteX233" fmla="*/ 863337 w 1743075"/>
                  <a:gd name="connsiteY233" fmla="*/ 815587 h 4495800"/>
                  <a:gd name="connsiteX234" fmla="*/ 866195 w 1743075"/>
                  <a:gd name="connsiteY234" fmla="*/ 814634 h 4495800"/>
                  <a:gd name="connsiteX235" fmla="*/ 848097 w 1743075"/>
                  <a:gd name="connsiteY235" fmla="*/ 771772 h 4495800"/>
                  <a:gd name="connsiteX236" fmla="*/ 828095 w 1743075"/>
                  <a:gd name="connsiteY236" fmla="*/ 727004 h 4495800"/>
                  <a:gd name="connsiteX237" fmla="*/ 810950 w 1743075"/>
                  <a:gd name="connsiteY237" fmla="*/ 617467 h 4495800"/>
                  <a:gd name="connsiteX238" fmla="*/ 812855 w 1743075"/>
                  <a:gd name="connsiteY238" fmla="*/ 580319 h 4495800"/>
                  <a:gd name="connsiteX239" fmla="*/ 816665 w 1743075"/>
                  <a:gd name="connsiteY239" fmla="*/ 556507 h 4495800"/>
                  <a:gd name="connsiteX240" fmla="*/ 821427 w 1743075"/>
                  <a:gd name="connsiteY240" fmla="*/ 554602 h 4495800"/>
                  <a:gd name="connsiteX241" fmla="*/ 856670 w 1743075"/>
                  <a:gd name="connsiteY241" fmla="*/ 594607 h 4495800"/>
                  <a:gd name="connsiteX242" fmla="*/ 913820 w 1743075"/>
                  <a:gd name="connsiteY242" fmla="*/ 638422 h 4495800"/>
                  <a:gd name="connsiteX243" fmla="*/ 974780 w 1743075"/>
                  <a:gd name="connsiteY243" fmla="*/ 679379 h 4495800"/>
                  <a:gd name="connsiteX244" fmla="*/ 973827 w 1743075"/>
                  <a:gd name="connsiteY244" fmla="*/ 696524 h 4495800"/>
                  <a:gd name="connsiteX245" fmla="*/ 950015 w 1743075"/>
                  <a:gd name="connsiteY245" fmla="*/ 721289 h 4495800"/>
                  <a:gd name="connsiteX246" fmla="*/ 899532 w 1743075"/>
                  <a:gd name="connsiteY246" fmla="*/ 797489 h 4495800"/>
                  <a:gd name="connsiteX247" fmla="*/ 930012 w 1743075"/>
                  <a:gd name="connsiteY247" fmla="*/ 759389 h 4495800"/>
                  <a:gd name="connsiteX248" fmla="*/ 945252 w 1743075"/>
                  <a:gd name="connsiteY248" fmla="*/ 759389 h 4495800"/>
                  <a:gd name="connsiteX249" fmla="*/ 954777 w 1743075"/>
                  <a:gd name="connsiteY249" fmla="*/ 800347 h 4495800"/>
                  <a:gd name="connsiteX250" fmla="*/ 910962 w 1743075"/>
                  <a:gd name="connsiteY250" fmla="*/ 1142294 h 4495800"/>
                  <a:gd name="connsiteX251" fmla="*/ 917630 w 1743075"/>
                  <a:gd name="connsiteY251" fmla="*/ 1495672 h 4495800"/>
                  <a:gd name="connsiteX252" fmla="*/ 929060 w 1743075"/>
                  <a:gd name="connsiteY252" fmla="*/ 1776659 h 4495800"/>
                  <a:gd name="connsiteX253" fmla="*/ 938585 w 1743075"/>
                  <a:gd name="connsiteY253" fmla="*/ 1802377 h 4495800"/>
                  <a:gd name="connsiteX254" fmla="*/ 1026215 w 1743075"/>
                  <a:gd name="connsiteY254" fmla="*/ 1895722 h 4495800"/>
                  <a:gd name="connsiteX255" fmla="*/ 1036692 w 1743075"/>
                  <a:gd name="connsiteY255" fmla="*/ 1909057 h 4495800"/>
                  <a:gd name="connsiteX256" fmla="*/ 889055 w 1743075"/>
                  <a:gd name="connsiteY256" fmla="*/ 1877624 h 4495800"/>
                  <a:gd name="connsiteX257" fmla="*/ 1279580 w 1743075"/>
                  <a:gd name="connsiteY257" fmla="*/ 1673789 h 4495800"/>
                  <a:gd name="connsiteX258" fmla="*/ 1275770 w 1743075"/>
                  <a:gd name="connsiteY258" fmla="*/ 1747132 h 4495800"/>
                  <a:gd name="connsiteX259" fmla="*/ 1250052 w 1743075"/>
                  <a:gd name="connsiteY259" fmla="*/ 1809044 h 4495800"/>
                  <a:gd name="connsiteX260" fmla="*/ 1188140 w 1743075"/>
                  <a:gd name="connsiteY260" fmla="*/ 1870004 h 4495800"/>
                  <a:gd name="connsiteX261" fmla="*/ 1170042 w 1743075"/>
                  <a:gd name="connsiteY261" fmla="*/ 1907152 h 4495800"/>
                  <a:gd name="connsiteX262" fmla="*/ 1160517 w 1743075"/>
                  <a:gd name="connsiteY262" fmla="*/ 1919534 h 4495800"/>
                  <a:gd name="connsiteX263" fmla="*/ 1142420 w 1743075"/>
                  <a:gd name="connsiteY263" fmla="*/ 1924297 h 4495800"/>
                  <a:gd name="connsiteX264" fmla="*/ 1045265 w 1743075"/>
                  <a:gd name="connsiteY264" fmla="*/ 1916677 h 4495800"/>
                  <a:gd name="connsiteX265" fmla="*/ 1053837 w 1743075"/>
                  <a:gd name="connsiteY265" fmla="*/ 1901437 h 4495800"/>
                  <a:gd name="connsiteX266" fmla="*/ 1132895 w 1743075"/>
                  <a:gd name="connsiteY266" fmla="*/ 1803329 h 4495800"/>
                  <a:gd name="connsiteX267" fmla="*/ 1143372 w 1743075"/>
                  <a:gd name="connsiteY267" fmla="*/ 1770944 h 4495800"/>
                  <a:gd name="connsiteX268" fmla="*/ 1137657 w 1743075"/>
                  <a:gd name="connsiteY268" fmla="*/ 1666169 h 4495800"/>
                  <a:gd name="connsiteX269" fmla="*/ 1130037 w 1743075"/>
                  <a:gd name="connsiteY269" fmla="*/ 1505197 h 4495800"/>
                  <a:gd name="connsiteX270" fmla="*/ 1115750 w 1743075"/>
                  <a:gd name="connsiteY270" fmla="*/ 1296599 h 4495800"/>
                  <a:gd name="connsiteX271" fmla="*/ 1094795 w 1743075"/>
                  <a:gd name="connsiteY271" fmla="*/ 1091812 h 4495800"/>
                  <a:gd name="connsiteX272" fmla="*/ 1037645 w 1743075"/>
                  <a:gd name="connsiteY272" fmla="*/ 839399 h 4495800"/>
                  <a:gd name="connsiteX273" fmla="*/ 1019547 w 1743075"/>
                  <a:gd name="connsiteY273" fmla="*/ 780344 h 4495800"/>
                  <a:gd name="connsiteX274" fmla="*/ 1024310 w 1743075"/>
                  <a:gd name="connsiteY274" fmla="*/ 761294 h 4495800"/>
                  <a:gd name="connsiteX275" fmla="*/ 1042407 w 1743075"/>
                  <a:gd name="connsiteY275" fmla="*/ 744149 h 4495800"/>
                  <a:gd name="connsiteX276" fmla="*/ 1069077 w 1743075"/>
                  <a:gd name="connsiteY276" fmla="*/ 806062 h 4495800"/>
                  <a:gd name="connsiteX277" fmla="*/ 1014785 w 1743075"/>
                  <a:gd name="connsiteY277" fmla="*/ 699382 h 4495800"/>
                  <a:gd name="connsiteX278" fmla="*/ 1015737 w 1743075"/>
                  <a:gd name="connsiteY278" fmla="*/ 677474 h 4495800"/>
                  <a:gd name="connsiteX279" fmla="*/ 1068125 w 1743075"/>
                  <a:gd name="connsiteY279" fmla="*/ 631754 h 4495800"/>
                  <a:gd name="connsiteX280" fmla="*/ 1096700 w 1743075"/>
                  <a:gd name="connsiteY280" fmla="*/ 571747 h 4495800"/>
                  <a:gd name="connsiteX281" fmla="*/ 1102415 w 1743075"/>
                  <a:gd name="connsiteY281" fmla="*/ 552697 h 4495800"/>
                  <a:gd name="connsiteX282" fmla="*/ 1120512 w 1743075"/>
                  <a:gd name="connsiteY282" fmla="*/ 606989 h 4495800"/>
                  <a:gd name="connsiteX283" fmla="*/ 1107177 w 1743075"/>
                  <a:gd name="connsiteY283" fmla="*/ 742244 h 4495800"/>
                  <a:gd name="connsiteX284" fmla="*/ 1108130 w 1743075"/>
                  <a:gd name="connsiteY284" fmla="*/ 761294 h 4495800"/>
                  <a:gd name="connsiteX285" fmla="*/ 1127180 w 1743075"/>
                  <a:gd name="connsiteY285" fmla="*/ 621277 h 4495800"/>
                  <a:gd name="connsiteX286" fmla="*/ 1187187 w 1743075"/>
                  <a:gd name="connsiteY286" fmla="*/ 829874 h 4495800"/>
                  <a:gd name="connsiteX287" fmla="*/ 1228145 w 1743075"/>
                  <a:gd name="connsiteY287" fmla="*/ 993704 h 4495800"/>
                  <a:gd name="connsiteX288" fmla="*/ 1246242 w 1743075"/>
                  <a:gd name="connsiteY288" fmla="*/ 1128007 h 4495800"/>
                  <a:gd name="connsiteX289" fmla="*/ 1270055 w 1743075"/>
                  <a:gd name="connsiteY289" fmla="*/ 1363274 h 4495800"/>
                  <a:gd name="connsiteX290" fmla="*/ 1276722 w 1743075"/>
                  <a:gd name="connsiteY290" fmla="*/ 1427092 h 4495800"/>
                  <a:gd name="connsiteX291" fmla="*/ 1284342 w 1743075"/>
                  <a:gd name="connsiteY291" fmla="*/ 1534724 h 4495800"/>
                  <a:gd name="connsiteX292" fmla="*/ 1279580 w 1743075"/>
                  <a:gd name="connsiteY292" fmla="*/ 1673789 h 4495800"/>
                  <a:gd name="connsiteX293" fmla="*/ 1437695 w 1743075"/>
                  <a:gd name="connsiteY293" fmla="*/ 1289932 h 4495800"/>
                  <a:gd name="connsiteX294" fmla="*/ 1442457 w 1743075"/>
                  <a:gd name="connsiteY294" fmla="*/ 1288979 h 4495800"/>
                  <a:gd name="connsiteX295" fmla="*/ 1447220 w 1743075"/>
                  <a:gd name="connsiteY295" fmla="*/ 1300409 h 4495800"/>
                  <a:gd name="connsiteX296" fmla="*/ 1448172 w 1743075"/>
                  <a:gd name="connsiteY296" fmla="*/ 1327079 h 4495800"/>
                  <a:gd name="connsiteX297" fmla="*/ 1470080 w 1743075"/>
                  <a:gd name="connsiteY297" fmla="*/ 1394707 h 4495800"/>
                  <a:gd name="connsiteX298" fmla="*/ 1476747 w 1743075"/>
                  <a:gd name="connsiteY298" fmla="*/ 1433759 h 4495800"/>
                  <a:gd name="connsiteX299" fmla="*/ 1439600 w 1743075"/>
                  <a:gd name="connsiteY299" fmla="*/ 1497577 h 4495800"/>
                  <a:gd name="connsiteX300" fmla="*/ 1437695 w 1743075"/>
                  <a:gd name="connsiteY300" fmla="*/ 1289932 h 4495800"/>
                  <a:gd name="connsiteX301" fmla="*/ 1475795 w 1743075"/>
                  <a:gd name="connsiteY301" fmla="*/ 1882387 h 4495800"/>
                  <a:gd name="connsiteX302" fmla="*/ 1462460 w 1743075"/>
                  <a:gd name="connsiteY302" fmla="*/ 1874767 h 4495800"/>
                  <a:gd name="connsiteX303" fmla="*/ 1371972 w 1743075"/>
                  <a:gd name="connsiteY303" fmla="*/ 1769992 h 4495800"/>
                  <a:gd name="connsiteX304" fmla="*/ 1336730 w 1743075"/>
                  <a:gd name="connsiteY304" fmla="*/ 1750942 h 4495800"/>
                  <a:gd name="connsiteX305" fmla="*/ 1319585 w 1743075"/>
                  <a:gd name="connsiteY305" fmla="*/ 1744274 h 4495800"/>
                  <a:gd name="connsiteX306" fmla="*/ 1320537 w 1743075"/>
                  <a:gd name="connsiteY306" fmla="*/ 1738559 h 4495800"/>
                  <a:gd name="connsiteX307" fmla="*/ 1337682 w 1743075"/>
                  <a:gd name="connsiteY307" fmla="*/ 1740464 h 4495800"/>
                  <a:gd name="connsiteX308" fmla="*/ 1416740 w 1743075"/>
                  <a:gd name="connsiteY308" fmla="*/ 1788089 h 4495800"/>
                  <a:gd name="connsiteX309" fmla="*/ 1473890 w 1743075"/>
                  <a:gd name="connsiteY309" fmla="*/ 1853812 h 4495800"/>
                  <a:gd name="connsiteX310" fmla="*/ 1480557 w 1743075"/>
                  <a:gd name="connsiteY310" fmla="*/ 1865242 h 4495800"/>
                  <a:gd name="connsiteX311" fmla="*/ 1475795 w 1743075"/>
                  <a:gd name="connsiteY311" fmla="*/ 1882387 h 449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Lst>
                <a:rect l="l" t="t" r="r" b="b"/>
                <a:pathLst>
                  <a:path w="1743075" h="4495800">
                    <a:moveTo>
                      <a:pt x="1732970" y="1329937"/>
                    </a:moveTo>
                    <a:cubicBezTo>
                      <a:pt x="1728207" y="1318507"/>
                      <a:pt x="1726302" y="1304219"/>
                      <a:pt x="1726302" y="1291837"/>
                    </a:cubicBezTo>
                    <a:cubicBezTo>
                      <a:pt x="1728207" y="1266119"/>
                      <a:pt x="1718682" y="1246117"/>
                      <a:pt x="1698680" y="1230877"/>
                    </a:cubicBezTo>
                    <a:cubicBezTo>
                      <a:pt x="1680582" y="1216589"/>
                      <a:pt x="1672962" y="1197539"/>
                      <a:pt x="1666295" y="1177537"/>
                    </a:cubicBezTo>
                    <a:cubicBezTo>
                      <a:pt x="1660580" y="1160392"/>
                      <a:pt x="1651055" y="1145152"/>
                      <a:pt x="1643435" y="1128959"/>
                    </a:cubicBezTo>
                    <a:cubicBezTo>
                      <a:pt x="1641530" y="1125149"/>
                      <a:pt x="1638672" y="1121339"/>
                      <a:pt x="1636767" y="1117529"/>
                    </a:cubicBezTo>
                    <a:cubicBezTo>
                      <a:pt x="1623432" y="1086097"/>
                      <a:pt x="1610097" y="1054664"/>
                      <a:pt x="1595810" y="1023232"/>
                    </a:cubicBezTo>
                    <a:cubicBezTo>
                      <a:pt x="1592952" y="1017517"/>
                      <a:pt x="1588190" y="1012754"/>
                      <a:pt x="1586285" y="1007039"/>
                    </a:cubicBezTo>
                    <a:cubicBezTo>
                      <a:pt x="1581522" y="995609"/>
                      <a:pt x="1574855" y="984179"/>
                      <a:pt x="1573902" y="972749"/>
                    </a:cubicBezTo>
                    <a:cubicBezTo>
                      <a:pt x="1571997" y="955604"/>
                      <a:pt x="1569140" y="939412"/>
                      <a:pt x="1560567" y="923219"/>
                    </a:cubicBezTo>
                    <a:cubicBezTo>
                      <a:pt x="1553900" y="910837"/>
                      <a:pt x="1552947" y="894644"/>
                      <a:pt x="1550090" y="880357"/>
                    </a:cubicBezTo>
                    <a:cubicBezTo>
                      <a:pt x="1549137" y="874642"/>
                      <a:pt x="1549137" y="868927"/>
                      <a:pt x="1547232" y="863212"/>
                    </a:cubicBezTo>
                    <a:cubicBezTo>
                      <a:pt x="1534850" y="824159"/>
                      <a:pt x="1521515" y="786059"/>
                      <a:pt x="1508180" y="747959"/>
                    </a:cubicBezTo>
                    <a:cubicBezTo>
                      <a:pt x="1501512" y="727957"/>
                      <a:pt x="1488177" y="713669"/>
                      <a:pt x="1468175" y="705097"/>
                    </a:cubicBezTo>
                    <a:cubicBezTo>
                      <a:pt x="1454840" y="699382"/>
                      <a:pt x="1442457" y="690809"/>
                      <a:pt x="1428170" y="685094"/>
                    </a:cubicBezTo>
                    <a:cubicBezTo>
                      <a:pt x="1412930" y="678427"/>
                      <a:pt x="1396737" y="673664"/>
                      <a:pt x="1380545" y="669854"/>
                    </a:cubicBezTo>
                    <a:cubicBezTo>
                      <a:pt x="1354827" y="663187"/>
                      <a:pt x="1329110" y="657472"/>
                      <a:pt x="1303392" y="650804"/>
                    </a:cubicBezTo>
                    <a:cubicBezTo>
                      <a:pt x="1302440" y="650804"/>
                      <a:pt x="1302440" y="649852"/>
                      <a:pt x="1301487" y="649852"/>
                    </a:cubicBezTo>
                    <a:cubicBezTo>
                      <a:pt x="1275770" y="643184"/>
                      <a:pt x="1249100" y="636517"/>
                      <a:pt x="1223382" y="629849"/>
                    </a:cubicBezTo>
                    <a:cubicBezTo>
                      <a:pt x="1202427" y="624134"/>
                      <a:pt x="1180520" y="619372"/>
                      <a:pt x="1160517" y="610799"/>
                    </a:cubicBezTo>
                    <a:cubicBezTo>
                      <a:pt x="1118607" y="591749"/>
                      <a:pt x="1104320" y="552697"/>
                      <a:pt x="1101462" y="511739"/>
                    </a:cubicBezTo>
                    <a:cubicBezTo>
                      <a:pt x="1098605" y="482212"/>
                      <a:pt x="1104320" y="452684"/>
                      <a:pt x="1106225" y="422204"/>
                    </a:cubicBezTo>
                    <a:cubicBezTo>
                      <a:pt x="1107177" y="411727"/>
                      <a:pt x="1110987" y="404107"/>
                      <a:pt x="1119560" y="398392"/>
                    </a:cubicBezTo>
                    <a:cubicBezTo>
                      <a:pt x="1136705" y="387914"/>
                      <a:pt x="1146230" y="371722"/>
                      <a:pt x="1150040" y="352672"/>
                    </a:cubicBezTo>
                    <a:cubicBezTo>
                      <a:pt x="1151945" y="344099"/>
                      <a:pt x="1155755" y="335527"/>
                      <a:pt x="1155755" y="326002"/>
                    </a:cubicBezTo>
                    <a:cubicBezTo>
                      <a:pt x="1155755" y="305047"/>
                      <a:pt x="1155755" y="284092"/>
                      <a:pt x="1153850" y="263137"/>
                    </a:cubicBezTo>
                    <a:cubicBezTo>
                      <a:pt x="1152897" y="254564"/>
                      <a:pt x="1148135" y="247897"/>
                      <a:pt x="1135752" y="252659"/>
                    </a:cubicBezTo>
                    <a:cubicBezTo>
                      <a:pt x="1125275" y="256469"/>
                      <a:pt x="1123370" y="252659"/>
                      <a:pt x="1124322" y="241229"/>
                    </a:cubicBezTo>
                    <a:cubicBezTo>
                      <a:pt x="1125275" y="228847"/>
                      <a:pt x="1125275" y="215512"/>
                      <a:pt x="1125275" y="203129"/>
                    </a:cubicBezTo>
                    <a:cubicBezTo>
                      <a:pt x="1125275" y="196462"/>
                      <a:pt x="1123370" y="188842"/>
                      <a:pt x="1124322" y="182174"/>
                    </a:cubicBezTo>
                    <a:cubicBezTo>
                      <a:pt x="1125275" y="133597"/>
                      <a:pt x="1102415" y="93592"/>
                      <a:pt x="1074792" y="56444"/>
                    </a:cubicBezTo>
                    <a:cubicBezTo>
                      <a:pt x="1069077" y="47872"/>
                      <a:pt x="1057647" y="42157"/>
                      <a:pt x="1048122" y="37394"/>
                    </a:cubicBezTo>
                    <a:cubicBezTo>
                      <a:pt x="1033835" y="30727"/>
                      <a:pt x="1019547" y="24059"/>
                      <a:pt x="1005260" y="20249"/>
                    </a:cubicBezTo>
                    <a:cubicBezTo>
                      <a:pt x="959540" y="5009"/>
                      <a:pt x="914772" y="-706"/>
                      <a:pt x="873815" y="24059"/>
                    </a:cubicBezTo>
                    <a:cubicBezTo>
                      <a:pt x="839525" y="45967"/>
                      <a:pt x="808092" y="71684"/>
                      <a:pt x="782375" y="104069"/>
                    </a:cubicBezTo>
                    <a:cubicBezTo>
                      <a:pt x="779517" y="107879"/>
                      <a:pt x="776660" y="112642"/>
                      <a:pt x="775707" y="117404"/>
                    </a:cubicBezTo>
                    <a:cubicBezTo>
                      <a:pt x="772850" y="131692"/>
                      <a:pt x="770945" y="145027"/>
                      <a:pt x="769040" y="159314"/>
                    </a:cubicBezTo>
                    <a:cubicBezTo>
                      <a:pt x="765230" y="204082"/>
                      <a:pt x="777612" y="249802"/>
                      <a:pt x="759515" y="293617"/>
                    </a:cubicBezTo>
                    <a:cubicBezTo>
                      <a:pt x="759515" y="294569"/>
                      <a:pt x="759515" y="296474"/>
                      <a:pt x="759515" y="297427"/>
                    </a:cubicBezTo>
                    <a:cubicBezTo>
                      <a:pt x="760467" y="322192"/>
                      <a:pt x="760467" y="346957"/>
                      <a:pt x="762372" y="370769"/>
                    </a:cubicBezTo>
                    <a:cubicBezTo>
                      <a:pt x="763325" y="390772"/>
                      <a:pt x="769040" y="409822"/>
                      <a:pt x="786185" y="424109"/>
                    </a:cubicBezTo>
                    <a:cubicBezTo>
                      <a:pt x="792852" y="429824"/>
                      <a:pt x="797615" y="438397"/>
                      <a:pt x="799520" y="446969"/>
                    </a:cubicBezTo>
                    <a:cubicBezTo>
                      <a:pt x="805235" y="469829"/>
                      <a:pt x="809045" y="493642"/>
                      <a:pt x="811902" y="517454"/>
                    </a:cubicBezTo>
                    <a:cubicBezTo>
                      <a:pt x="812855" y="525074"/>
                      <a:pt x="810950" y="536504"/>
                      <a:pt x="806187" y="540314"/>
                    </a:cubicBezTo>
                    <a:cubicBezTo>
                      <a:pt x="783327" y="557459"/>
                      <a:pt x="761420" y="578414"/>
                      <a:pt x="729035" y="576509"/>
                    </a:cubicBezTo>
                    <a:cubicBezTo>
                      <a:pt x="725225" y="576509"/>
                      <a:pt x="721415" y="578414"/>
                      <a:pt x="717605" y="579367"/>
                    </a:cubicBezTo>
                    <a:cubicBezTo>
                      <a:pt x="660455" y="592702"/>
                      <a:pt x="603305" y="606037"/>
                      <a:pt x="546155" y="617467"/>
                    </a:cubicBezTo>
                    <a:cubicBezTo>
                      <a:pt x="521390" y="622229"/>
                      <a:pt x="494720" y="623182"/>
                      <a:pt x="469955" y="627944"/>
                    </a:cubicBezTo>
                    <a:cubicBezTo>
                      <a:pt x="445190" y="632707"/>
                      <a:pt x="421377" y="639374"/>
                      <a:pt x="396612" y="646994"/>
                    </a:cubicBezTo>
                    <a:cubicBezTo>
                      <a:pt x="374705" y="653662"/>
                      <a:pt x="357560" y="668902"/>
                      <a:pt x="348035" y="688904"/>
                    </a:cubicBezTo>
                    <a:cubicBezTo>
                      <a:pt x="329937" y="727004"/>
                      <a:pt x="321365" y="767009"/>
                      <a:pt x="311840" y="807014"/>
                    </a:cubicBezTo>
                    <a:cubicBezTo>
                      <a:pt x="308030" y="824159"/>
                      <a:pt x="302315" y="838447"/>
                      <a:pt x="287075" y="848924"/>
                    </a:cubicBezTo>
                    <a:cubicBezTo>
                      <a:pt x="269930" y="861307"/>
                      <a:pt x="253737" y="875594"/>
                      <a:pt x="246117" y="896549"/>
                    </a:cubicBezTo>
                    <a:cubicBezTo>
                      <a:pt x="243260" y="905122"/>
                      <a:pt x="239450" y="914647"/>
                      <a:pt x="233735" y="922267"/>
                    </a:cubicBezTo>
                    <a:cubicBezTo>
                      <a:pt x="209922" y="950842"/>
                      <a:pt x="195635" y="987037"/>
                      <a:pt x="164202" y="1008944"/>
                    </a:cubicBezTo>
                    <a:cubicBezTo>
                      <a:pt x="159440" y="1012754"/>
                      <a:pt x="155630" y="1018469"/>
                      <a:pt x="152772" y="1024184"/>
                    </a:cubicBezTo>
                    <a:cubicBezTo>
                      <a:pt x="128960" y="1059427"/>
                      <a:pt x="105147" y="1094669"/>
                      <a:pt x="81335" y="1130864"/>
                    </a:cubicBezTo>
                    <a:cubicBezTo>
                      <a:pt x="50855" y="1177537"/>
                      <a:pt x="22280" y="1225162"/>
                      <a:pt x="10850" y="1280407"/>
                    </a:cubicBezTo>
                    <a:cubicBezTo>
                      <a:pt x="2277" y="1320412"/>
                      <a:pt x="8945" y="1359464"/>
                      <a:pt x="27042" y="1395659"/>
                    </a:cubicBezTo>
                    <a:cubicBezTo>
                      <a:pt x="36567" y="1415662"/>
                      <a:pt x="49902" y="1434712"/>
                      <a:pt x="61332" y="1453762"/>
                    </a:cubicBezTo>
                    <a:cubicBezTo>
                      <a:pt x="66095" y="1460429"/>
                      <a:pt x="71810" y="1467097"/>
                      <a:pt x="74667" y="1474717"/>
                    </a:cubicBezTo>
                    <a:cubicBezTo>
                      <a:pt x="78477" y="1489004"/>
                      <a:pt x="83240" y="1501387"/>
                      <a:pt x="97527" y="1509007"/>
                    </a:cubicBezTo>
                    <a:cubicBezTo>
                      <a:pt x="102290" y="1510912"/>
                      <a:pt x="104195" y="1517579"/>
                      <a:pt x="108005" y="1522342"/>
                    </a:cubicBezTo>
                    <a:cubicBezTo>
                      <a:pt x="126102" y="1549012"/>
                      <a:pt x="143247" y="1575682"/>
                      <a:pt x="162297" y="1602352"/>
                    </a:cubicBezTo>
                    <a:cubicBezTo>
                      <a:pt x="174680" y="1620449"/>
                      <a:pt x="189920" y="1636642"/>
                      <a:pt x="201350" y="1654739"/>
                    </a:cubicBezTo>
                    <a:cubicBezTo>
                      <a:pt x="228020" y="1694744"/>
                      <a:pt x="257547" y="1731892"/>
                      <a:pt x="288980" y="1768087"/>
                    </a:cubicBezTo>
                    <a:cubicBezTo>
                      <a:pt x="300410" y="1781422"/>
                      <a:pt x="303267" y="1794757"/>
                      <a:pt x="300410" y="1810949"/>
                    </a:cubicBezTo>
                    <a:cubicBezTo>
                      <a:pt x="295647" y="1843334"/>
                      <a:pt x="290885" y="1875719"/>
                      <a:pt x="288027" y="1909057"/>
                    </a:cubicBezTo>
                    <a:cubicBezTo>
                      <a:pt x="284217" y="1960492"/>
                      <a:pt x="282312" y="2012879"/>
                      <a:pt x="279455" y="2064314"/>
                    </a:cubicBezTo>
                    <a:cubicBezTo>
                      <a:pt x="279455" y="2069077"/>
                      <a:pt x="278502" y="2074792"/>
                      <a:pt x="277550" y="2079554"/>
                    </a:cubicBezTo>
                    <a:cubicBezTo>
                      <a:pt x="273740" y="2117654"/>
                      <a:pt x="268025" y="2154802"/>
                      <a:pt x="266120" y="2192902"/>
                    </a:cubicBezTo>
                    <a:cubicBezTo>
                      <a:pt x="264215" y="2241479"/>
                      <a:pt x="263262" y="2290057"/>
                      <a:pt x="265167" y="2338634"/>
                    </a:cubicBezTo>
                    <a:cubicBezTo>
                      <a:pt x="266120" y="2381497"/>
                      <a:pt x="259452" y="2422454"/>
                      <a:pt x="251832" y="2463412"/>
                    </a:cubicBezTo>
                    <a:cubicBezTo>
                      <a:pt x="248975" y="2479604"/>
                      <a:pt x="253737" y="2490082"/>
                      <a:pt x="268025" y="2496749"/>
                    </a:cubicBezTo>
                    <a:cubicBezTo>
                      <a:pt x="297552" y="2508179"/>
                      <a:pt x="326127" y="2523419"/>
                      <a:pt x="358512" y="2521514"/>
                    </a:cubicBezTo>
                    <a:cubicBezTo>
                      <a:pt x="365180" y="2521514"/>
                      <a:pt x="370895" y="2523419"/>
                      <a:pt x="377562" y="2525324"/>
                    </a:cubicBezTo>
                    <a:cubicBezTo>
                      <a:pt x="411852" y="2531039"/>
                      <a:pt x="443285" y="2530087"/>
                      <a:pt x="467097" y="2499607"/>
                    </a:cubicBezTo>
                    <a:cubicBezTo>
                      <a:pt x="474717" y="2490082"/>
                      <a:pt x="485195" y="2483414"/>
                      <a:pt x="496625" y="2472937"/>
                    </a:cubicBezTo>
                    <a:cubicBezTo>
                      <a:pt x="497577" y="2485319"/>
                      <a:pt x="498530" y="2492939"/>
                      <a:pt x="498530" y="2500559"/>
                    </a:cubicBezTo>
                    <a:cubicBezTo>
                      <a:pt x="498530" y="2551994"/>
                      <a:pt x="498530" y="2602477"/>
                      <a:pt x="497577" y="2653912"/>
                    </a:cubicBezTo>
                    <a:cubicBezTo>
                      <a:pt x="496625" y="2687249"/>
                      <a:pt x="492815" y="2719634"/>
                      <a:pt x="491862" y="2752972"/>
                    </a:cubicBezTo>
                    <a:cubicBezTo>
                      <a:pt x="490910" y="2807264"/>
                      <a:pt x="491862" y="2861557"/>
                      <a:pt x="489957" y="2915849"/>
                    </a:cubicBezTo>
                    <a:cubicBezTo>
                      <a:pt x="486147" y="3045389"/>
                      <a:pt x="496625" y="3174929"/>
                      <a:pt x="483290" y="3303517"/>
                    </a:cubicBezTo>
                    <a:cubicBezTo>
                      <a:pt x="479480" y="3343522"/>
                      <a:pt x="482337" y="3383527"/>
                      <a:pt x="483290" y="3423532"/>
                    </a:cubicBezTo>
                    <a:cubicBezTo>
                      <a:pt x="484242" y="3504494"/>
                      <a:pt x="483290" y="3585457"/>
                      <a:pt x="489005" y="3666419"/>
                    </a:cubicBezTo>
                    <a:cubicBezTo>
                      <a:pt x="495672" y="3761669"/>
                      <a:pt x="495672" y="3857872"/>
                      <a:pt x="497577" y="3953122"/>
                    </a:cubicBezTo>
                    <a:cubicBezTo>
                      <a:pt x="497577" y="3956932"/>
                      <a:pt x="498530" y="3960742"/>
                      <a:pt x="498530" y="3964552"/>
                    </a:cubicBezTo>
                    <a:cubicBezTo>
                      <a:pt x="500435" y="3982649"/>
                      <a:pt x="503292" y="4001699"/>
                      <a:pt x="505197" y="4019797"/>
                    </a:cubicBezTo>
                    <a:cubicBezTo>
                      <a:pt x="506150" y="4040752"/>
                      <a:pt x="506150" y="4062659"/>
                      <a:pt x="507102" y="4083614"/>
                    </a:cubicBezTo>
                    <a:cubicBezTo>
                      <a:pt x="508055" y="4093139"/>
                      <a:pt x="509007" y="4104569"/>
                      <a:pt x="513770" y="4111237"/>
                    </a:cubicBezTo>
                    <a:cubicBezTo>
                      <a:pt x="528057" y="4131239"/>
                      <a:pt x="534725" y="4153147"/>
                      <a:pt x="539487" y="4176959"/>
                    </a:cubicBezTo>
                    <a:cubicBezTo>
                      <a:pt x="546155" y="4211249"/>
                      <a:pt x="554727" y="4244587"/>
                      <a:pt x="562347" y="4278877"/>
                    </a:cubicBezTo>
                    <a:cubicBezTo>
                      <a:pt x="563300" y="4285544"/>
                      <a:pt x="565205" y="4295069"/>
                      <a:pt x="561395" y="4299832"/>
                    </a:cubicBezTo>
                    <a:cubicBezTo>
                      <a:pt x="549965" y="4316977"/>
                      <a:pt x="553775" y="4336027"/>
                      <a:pt x="551870" y="4354124"/>
                    </a:cubicBezTo>
                    <a:cubicBezTo>
                      <a:pt x="549965" y="4379842"/>
                      <a:pt x="563300" y="4395082"/>
                      <a:pt x="583302" y="4404607"/>
                    </a:cubicBezTo>
                    <a:cubicBezTo>
                      <a:pt x="591875" y="4409369"/>
                      <a:pt x="597590" y="4414132"/>
                      <a:pt x="600447" y="4423657"/>
                    </a:cubicBezTo>
                    <a:cubicBezTo>
                      <a:pt x="605210" y="4438897"/>
                      <a:pt x="614735" y="4452232"/>
                      <a:pt x="628070" y="4459852"/>
                    </a:cubicBezTo>
                    <a:cubicBezTo>
                      <a:pt x="648072" y="4469377"/>
                      <a:pt x="669027" y="4478902"/>
                      <a:pt x="690935" y="4483664"/>
                    </a:cubicBezTo>
                    <a:cubicBezTo>
                      <a:pt x="713795" y="4489379"/>
                      <a:pt x="738560" y="4491284"/>
                      <a:pt x="762372" y="4492237"/>
                    </a:cubicBezTo>
                    <a:cubicBezTo>
                      <a:pt x="808092" y="4493189"/>
                      <a:pt x="852860" y="4493189"/>
                      <a:pt x="898580" y="4493189"/>
                    </a:cubicBezTo>
                    <a:cubicBezTo>
                      <a:pt x="917630" y="4493189"/>
                      <a:pt x="922392" y="4482712"/>
                      <a:pt x="913820" y="4464614"/>
                    </a:cubicBezTo>
                    <a:cubicBezTo>
                      <a:pt x="909057" y="4455089"/>
                      <a:pt x="906200" y="4444612"/>
                      <a:pt x="901437" y="4434134"/>
                    </a:cubicBezTo>
                    <a:cubicBezTo>
                      <a:pt x="890960" y="4406512"/>
                      <a:pt x="880482" y="4378889"/>
                      <a:pt x="869052" y="4351267"/>
                    </a:cubicBezTo>
                    <a:cubicBezTo>
                      <a:pt x="867147" y="4346504"/>
                      <a:pt x="863337" y="4342694"/>
                      <a:pt x="859527" y="4338884"/>
                    </a:cubicBezTo>
                    <a:cubicBezTo>
                      <a:pt x="837620" y="4317929"/>
                      <a:pt x="818570" y="4295069"/>
                      <a:pt x="811902" y="4263637"/>
                    </a:cubicBezTo>
                    <a:cubicBezTo>
                      <a:pt x="808092" y="4244587"/>
                      <a:pt x="806187" y="4225537"/>
                      <a:pt x="812855" y="4206487"/>
                    </a:cubicBezTo>
                    <a:cubicBezTo>
                      <a:pt x="817617" y="4193152"/>
                      <a:pt x="820475" y="4178864"/>
                      <a:pt x="823332" y="4165529"/>
                    </a:cubicBezTo>
                    <a:cubicBezTo>
                      <a:pt x="830000" y="4127429"/>
                      <a:pt x="835715" y="4089329"/>
                      <a:pt x="841430" y="4050277"/>
                    </a:cubicBezTo>
                    <a:cubicBezTo>
                      <a:pt x="845240" y="4028369"/>
                      <a:pt x="850955" y="4005509"/>
                      <a:pt x="849050" y="3982649"/>
                    </a:cubicBezTo>
                    <a:cubicBezTo>
                      <a:pt x="843335" y="3899782"/>
                      <a:pt x="839525" y="3817867"/>
                      <a:pt x="837620" y="3734999"/>
                    </a:cubicBezTo>
                    <a:cubicBezTo>
                      <a:pt x="836667" y="3711187"/>
                      <a:pt x="831905" y="3686422"/>
                      <a:pt x="826190" y="3662609"/>
                    </a:cubicBezTo>
                    <a:cubicBezTo>
                      <a:pt x="821427" y="3641654"/>
                      <a:pt x="813807" y="3622604"/>
                      <a:pt x="807140" y="3601649"/>
                    </a:cubicBezTo>
                    <a:cubicBezTo>
                      <a:pt x="801425" y="3580694"/>
                      <a:pt x="794757" y="3559739"/>
                      <a:pt x="789995" y="3537832"/>
                    </a:cubicBezTo>
                    <a:cubicBezTo>
                      <a:pt x="787137" y="3523544"/>
                      <a:pt x="785232" y="3508304"/>
                      <a:pt x="786185" y="3494017"/>
                    </a:cubicBezTo>
                    <a:cubicBezTo>
                      <a:pt x="786185" y="3480682"/>
                      <a:pt x="789995" y="3467347"/>
                      <a:pt x="790947" y="3454012"/>
                    </a:cubicBezTo>
                    <a:cubicBezTo>
                      <a:pt x="793805" y="3434009"/>
                      <a:pt x="797615" y="3413054"/>
                      <a:pt x="798567" y="3393052"/>
                    </a:cubicBezTo>
                    <a:cubicBezTo>
                      <a:pt x="799520" y="3353999"/>
                      <a:pt x="799520" y="3313994"/>
                      <a:pt x="799520" y="3274942"/>
                    </a:cubicBezTo>
                    <a:cubicBezTo>
                      <a:pt x="799520" y="3270179"/>
                      <a:pt x="800472" y="3262559"/>
                      <a:pt x="803330" y="3260654"/>
                    </a:cubicBezTo>
                    <a:cubicBezTo>
                      <a:pt x="818570" y="3252082"/>
                      <a:pt x="817617" y="3237794"/>
                      <a:pt x="819522" y="3223507"/>
                    </a:cubicBezTo>
                    <a:cubicBezTo>
                      <a:pt x="820475" y="3208267"/>
                      <a:pt x="822380" y="3193979"/>
                      <a:pt x="825237" y="3178739"/>
                    </a:cubicBezTo>
                    <a:cubicBezTo>
                      <a:pt x="847145" y="3057772"/>
                      <a:pt x="868100" y="2936804"/>
                      <a:pt x="903342" y="2818694"/>
                    </a:cubicBezTo>
                    <a:cubicBezTo>
                      <a:pt x="910010" y="2796787"/>
                      <a:pt x="915725" y="2773927"/>
                      <a:pt x="921440" y="2752019"/>
                    </a:cubicBezTo>
                    <a:cubicBezTo>
                      <a:pt x="923345" y="2752972"/>
                      <a:pt x="925250" y="2752972"/>
                      <a:pt x="927155" y="2753924"/>
                    </a:cubicBezTo>
                    <a:cubicBezTo>
                      <a:pt x="924297" y="2782499"/>
                      <a:pt x="921440" y="2810122"/>
                      <a:pt x="917630" y="2838697"/>
                    </a:cubicBezTo>
                    <a:cubicBezTo>
                      <a:pt x="906200" y="2923469"/>
                      <a:pt x="895722" y="3008242"/>
                      <a:pt x="899532" y="3093967"/>
                    </a:cubicBezTo>
                    <a:cubicBezTo>
                      <a:pt x="900485" y="3104444"/>
                      <a:pt x="903342" y="3113969"/>
                      <a:pt x="902390" y="3124447"/>
                    </a:cubicBezTo>
                    <a:cubicBezTo>
                      <a:pt x="900485" y="3146354"/>
                      <a:pt x="895722" y="3168262"/>
                      <a:pt x="893817" y="3190169"/>
                    </a:cubicBezTo>
                    <a:cubicBezTo>
                      <a:pt x="892865" y="3201599"/>
                      <a:pt x="893817" y="3213029"/>
                      <a:pt x="894770" y="3224459"/>
                    </a:cubicBezTo>
                    <a:cubicBezTo>
                      <a:pt x="898580" y="3258749"/>
                      <a:pt x="903342" y="3293039"/>
                      <a:pt x="905247" y="3328282"/>
                    </a:cubicBezTo>
                    <a:cubicBezTo>
                      <a:pt x="907152" y="3355904"/>
                      <a:pt x="904295" y="3383527"/>
                      <a:pt x="905247" y="3412102"/>
                    </a:cubicBezTo>
                    <a:cubicBezTo>
                      <a:pt x="908105" y="3485444"/>
                      <a:pt x="910962" y="3559739"/>
                      <a:pt x="913820" y="3633082"/>
                    </a:cubicBezTo>
                    <a:cubicBezTo>
                      <a:pt x="914772" y="3665467"/>
                      <a:pt x="917630" y="3697852"/>
                      <a:pt x="919535" y="3730237"/>
                    </a:cubicBezTo>
                    <a:cubicBezTo>
                      <a:pt x="919535" y="3740714"/>
                      <a:pt x="919535" y="3751192"/>
                      <a:pt x="916677" y="3760717"/>
                    </a:cubicBezTo>
                    <a:cubicBezTo>
                      <a:pt x="907152" y="3794054"/>
                      <a:pt x="897627" y="3827392"/>
                      <a:pt x="896675" y="3862634"/>
                    </a:cubicBezTo>
                    <a:cubicBezTo>
                      <a:pt x="894770" y="3919784"/>
                      <a:pt x="887150" y="3975982"/>
                      <a:pt x="883340" y="4033132"/>
                    </a:cubicBezTo>
                    <a:cubicBezTo>
                      <a:pt x="879530" y="4090282"/>
                      <a:pt x="874767" y="4147432"/>
                      <a:pt x="855717" y="4201724"/>
                    </a:cubicBezTo>
                    <a:cubicBezTo>
                      <a:pt x="845240" y="4233157"/>
                      <a:pt x="850955" y="4246492"/>
                      <a:pt x="880482" y="4262684"/>
                    </a:cubicBezTo>
                    <a:cubicBezTo>
                      <a:pt x="898580" y="4272209"/>
                      <a:pt x="917630" y="4279829"/>
                      <a:pt x="936680" y="4289354"/>
                    </a:cubicBezTo>
                    <a:cubicBezTo>
                      <a:pt x="950015" y="4296022"/>
                      <a:pt x="964302" y="4299832"/>
                      <a:pt x="979542" y="4295069"/>
                    </a:cubicBezTo>
                    <a:cubicBezTo>
                      <a:pt x="993830" y="4290307"/>
                      <a:pt x="1007165" y="4294117"/>
                      <a:pt x="1015737" y="4306499"/>
                    </a:cubicBezTo>
                    <a:cubicBezTo>
                      <a:pt x="1023357" y="4316977"/>
                      <a:pt x="1030977" y="4329359"/>
                      <a:pt x="1038597" y="4339837"/>
                    </a:cubicBezTo>
                    <a:cubicBezTo>
                      <a:pt x="1044312" y="4347457"/>
                      <a:pt x="1050980" y="4357934"/>
                      <a:pt x="1059552" y="4361744"/>
                    </a:cubicBezTo>
                    <a:cubicBezTo>
                      <a:pt x="1093842" y="4379842"/>
                      <a:pt x="1131942" y="4389367"/>
                      <a:pt x="1170995" y="4391272"/>
                    </a:cubicBezTo>
                    <a:cubicBezTo>
                      <a:pt x="1208142" y="4393177"/>
                      <a:pt x="1246242" y="4391272"/>
                      <a:pt x="1283390" y="4390319"/>
                    </a:cubicBezTo>
                    <a:cubicBezTo>
                      <a:pt x="1295772" y="4390319"/>
                      <a:pt x="1309107" y="4387462"/>
                      <a:pt x="1321490" y="4385557"/>
                    </a:cubicBezTo>
                    <a:cubicBezTo>
                      <a:pt x="1336730" y="4382699"/>
                      <a:pt x="1342445" y="4370317"/>
                      <a:pt x="1333872" y="4358887"/>
                    </a:cubicBezTo>
                    <a:cubicBezTo>
                      <a:pt x="1325300" y="4348409"/>
                      <a:pt x="1323395" y="4336027"/>
                      <a:pt x="1317680" y="4324597"/>
                    </a:cubicBezTo>
                    <a:cubicBezTo>
                      <a:pt x="1312917" y="4314119"/>
                      <a:pt x="1306250" y="4304594"/>
                      <a:pt x="1297677" y="4296974"/>
                    </a:cubicBezTo>
                    <a:cubicBezTo>
                      <a:pt x="1286247" y="4286497"/>
                      <a:pt x="1273865" y="4274114"/>
                      <a:pt x="1258625" y="4268399"/>
                    </a:cubicBezTo>
                    <a:cubicBezTo>
                      <a:pt x="1228145" y="4256017"/>
                      <a:pt x="1207190" y="4235062"/>
                      <a:pt x="1196712" y="4203629"/>
                    </a:cubicBezTo>
                    <a:cubicBezTo>
                      <a:pt x="1196712" y="4202677"/>
                      <a:pt x="1195760" y="4202677"/>
                      <a:pt x="1195760" y="4201724"/>
                    </a:cubicBezTo>
                    <a:cubicBezTo>
                      <a:pt x="1188140" y="4180769"/>
                      <a:pt x="1179567" y="4159814"/>
                      <a:pt x="1173852" y="4137907"/>
                    </a:cubicBezTo>
                    <a:cubicBezTo>
                      <a:pt x="1167185" y="4113142"/>
                      <a:pt x="1165280" y="4087424"/>
                      <a:pt x="1159565" y="4061707"/>
                    </a:cubicBezTo>
                    <a:cubicBezTo>
                      <a:pt x="1154802" y="4041704"/>
                      <a:pt x="1151945" y="4021702"/>
                      <a:pt x="1165280" y="4002652"/>
                    </a:cubicBezTo>
                    <a:cubicBezTo>
                      <a:pt x="1170995" y="3994079"/>
                      <a:pt x="1170995" y="3981697"/>
                      <a:pt x="1172900" y="3971219"/>
                    </a:cubicBezTo>
                    <a:cubicBezTo>
                      <a:pt x="1177662" y="3938834"/>
                      <a:pt x="1181472" y="3907402"/>
                      <a:pt x="1185282" y="3875017"/>
                    </a:cubicBezTo>
                    <a:cubicBezTo>
                      <a:pt x="1188140" y="3853109"/>
                      <a:pt x="1192902" y="3830249"/>
                      <a:pt x="1194807" y="3808342"/>
                    </a:cubicBezTo>
                    <a:cubicBezTo>
                      <a:pt x="1198617" y="3763574"/>
                      <a:pt x="1201475" y="3719759"/>
                      <a:pt x="1204332" y="3674992"/>
                    </a:cubicBezTo>
                    <a:cubicBezTo>
                      <a:pt x="1204332" y="3670229"/>
                      <a:pt x="1205285" y="3666419"/>
                      <a:pt x="1206237" y="3661657"/>
                    </a:cubicBezTo>
                    <a:cubicBezTo>
                      <a:pt x="1216715" y="3607364"/>
                      <a:pt x="1222430" y="3553072"/>
                      <a:pt x="1226240" y="3498779"/>
                    </a:cubicBezTo>
                    <a:cubicBezTo>
                      <a:pt x="1227192" y="3477824"/>
                      <a:pt x="1230050" y="3457822"/>
                      <a:pt x="1231002" y="3436867"/>
                    </a:cubicBezTo>
                    <a:cubicBezTo>
                      <a:pt x="1231955" y="3428294"/>
                      <a:pt x="1231002" y="3419722"/>
                      <a:pt x="1230050" y="3412102"/>
                    </a:cubicBezTo>
                    <a:cubicBezTo>
                      <a:pt x="1229097" y="3399719"/>
                      <a:pt x="1225287" y="3386384"/>
                      <a:pt x="1225287" y="3374002"/>
                    </a:cubicBezTo>
                    <a:cubicBezTo>
                      <a:pt x="1224335" y="3347332"/>
                      <a:pt x="1224335" y="3320662"/>
                      <a:pt x="1225287" y="3293992"/>
                    </a:cubicBezTo>
                    <a:cubicBezTo>
                      <a:pt x="1226240" y="3280657"/>
                      <a:pt x="1229097" y="3267322"/>
                      <a:pt x="1231955" y="3253987"/>
                    </a:cubicBezTo>
                    <a:cubicBezTo>
                      <a:pt x="1233860" y="3243509"/>
                      <a:pt x="1238622" y="3233032"/>
                      <a:pt x="1239575" y="3222554"/>
                    </a:cubicBezTo>
                    <a:cubicBezTo>
                      <a:pt x="1243385" y="3188264"/>
                      <a:pt x="1245290" y="3154927"/>
                      <a:pt x="1248147" y="3120637"/>
                    </a:cubicBezTo>
                    <a:cubicBezTo>
                      <a:pt x="1248147" y="3116827"/>
                      <a:pt x="1249100" y="3113017"/>
                      <a:pt x="1250052" y="3109207"/>
                    </a:cubicBezTo>
                    <a:cubicBezTo>
                      <a:pt x="1254815" y="3079679"/>
                      <a:pt x="1258625" y="3049199"/>
                      <a:pt x="1263387" y="3019672"/>
                    </a:cubicBezTo>
                    <a:cubicBezTo>
                      <a:pt x="1267197" y="2996812"/>
                      <a:pt x="1270055" y="2973952"/>
                      <a:pt x="1274817" y="2951092"/>
                    </a:cubicBezTo>
                    <a:cubicBezTo>
                      <a:pt x="1279580" y="2928232"/>
                      <a:pt x="1288152" y="2906324"/>
                      <a:pt x="1287200" y="2882512"/>
                    </a:cubicBezTo>
                    <a:cubicBezTo>
                      <a:pt x="1287200" y="2875844"/>
                      <a:pt x="1288152" y="2868224"/>
                      <a:pt x="1289105" y="2861557"/>
                    </a:cubicBezTo>
                    <a:cubicBezTo>
                      <a:pt x="1293867" y="2829172"/>
                      <a:pt x="1297677" y="2796787"/>
                      <a:pt x="1302440" y="2764402"/>
                    </a:cubicBezTo>
                    <a:cubicBezTo>
                      <a:pt x="1304345" y="2752019"/>
                      <a:pt x="1306250" y="2740589"/>
                      <a:pt x="1308155" y="2728207"/>
                    </a:cubicBezTo>
                    <a:cubicBezTo>
                      <a:pt x="1311012" y="2710109"/>
                      <a:pt x="1315775" y="2692012"/>
                      <a:pt x="1317680" y="2672962"/>
                    </a:cubicBezTo>
                    <a:cubicBezTo>
                      <a:pt x="1322442" y="2634862"/>
                      <a:pt x="1332920" y="2596762"/>
                      <a:pt x="1328157" y="2557709"/>
                    </a:cubicBezTo>
                    <a:cubicBezTo>
                      <a:pt x="1328157" y="2556757"/>
                      <a:pt x="1328157" y="2554852"/>
                      <a:pt x="1329110" y="2553899"/>
                    </a:cubicBezTo>
                    <a:cubicBezTo>
                      <a:pt x="1330062" y="2542469"/>
                      <a:pt x="1336730" y="2536754"/>
                      <a:pt x="1348160" y="2535802"/>
                    </a:cubicBezTo>
                    <a:cubicBezTo>
                      <a:pt x="1384355" y="2531992"/>
                      <a:pt x="1416740" y="2517704"/>
                      <a:pt x="1445315" y="2494844"/>
                    </a:cubicBezTo>
                    <a:cubicBezTo>
                      <a:pt x="1463412" y="2480557"/>
                      <a:pt x="1479605" y="2465317"/>
                      <a:pt x="1474842" y="2438647"/>
                    </a:cubicBezTo>
                    <a:cubicBezTo>
                      <a:pt x="1471985" y="2422454"/>
                      <a:pt x="1471985" y="2405309"/>
                      <a:pt x="1470080" y="2388164"/>
                    </a:cubicBezTo>
                    <a:cubicBezTo>
                      <a:pt x="1469127" y="2375782"/>
                      <a:pt x="1468175" y="2363399"/>
                      <a:pt x="1468175" y="2351017"/>
                    </a:cubicBezTo>
                    <a:cubicBezTo>
                      <a:pt x="1465317" y="2232907"/>
                      <a:pt x="1472937" y="2115749"/>
                      <a:pt x="1460555" y="1997639"/>
                    </a:cubicBezTo>
                    <a:cubicBezTo>
                      <a:pt x="1459602" y="1990972"/>
                      <a:pt x="1460555" y="1983352"/>
                      <a:pt x="1460555" y="1976684"/>
                    </a:cubicBezTo>
                    <a:cubicBezTo>
                      <a:pt x="1460555" y="1966207"/>
                      <a:pt x="1463412" y="1957634"/>
                      <a:pt x="1471985" y="1951919"/>
                    </a:cubicBezTo>
                    <a:cubicBezTo>
                      <a:pt x="1483415" y="1943347"/>
                      <a:pt x="1491987" y="1932869"/>
                      <a:pt x="1495797" y="1918582"/>
                    </a:cubicBezTo>
                    <a:cubicBezTo>
                      <a:pt x="1499607" y="1906199"/>
                      <a:pt x="1507227" y="1895722"/>
                      <a:pt x="1513895" y="1884292"/>
                    </a:cubicBezTo>
                    <a:cubicBezTo>
                      <a:pt x="1533897" y="1853812"/>
                      <a:pt x="1554852" y="1825237"/>
                      <a:pt x="1573902" y="1793804"/>
                    </a:cubicBezTo>
                    <a:cubicBezTo>
                      <a:pt x="1584380" y="1776659"/>
                      <a:pt x="1590095" y="1757609"/>
                      <a:pt x="1599620" y="1739512"/>
                    </a:cubicBezTo>
                    <a:cubicBezTo>
                      <a:pt x="1631052" y="1679504"/>
                      <a:pt x="1663437" y="1621402"/>
                      <a:pt x="1692965" y="1561394"/>
                    </a:cubicBezTo>
                    <a:cubicBezTo>
                      <a:pt x="1703442" y="1539487"/>
                      <a:pt x="1712967" y="1515674"/>
                      <a:pt x="1714872" y="1491862"/>
                    </a:cubicBezTo>
                    <a:cubicBezTo>
                      <a:pt x="1716777" y="1463287"/>
                      <a:pt x="1723445" y="1435664"/>
                      <a:pt x="1729160" y="1408042"/>
                    </a:cubicBezTo>
                    <a:cubicBezTo>
                      <a:pt x="1737732" y="1383277"/>
                      <a:pt x="1743447" y="1357559"/>
                      <a:pt x="1732970" y="1329937"/>
                    </a:cubicBezTo>
                    <a:close/>
                    <a:moveTo>
                      <a:pt x="373752" y="1452809"/>
                    </a:moveTo>
                    <a:cubicBezTo>
                      <a:pt x="373752" y="1455667"/>
                      <a:pt x="368990" y="1457572"/>
                      <a:pt x="367085" y="1460429"/>
                    </a:cubicBezTo>
                    <a:cubicBezTo>
                      <a:pt x="365180" y="1458524"/>
                      <a:pt x="361370" y="1455667"/>
                      <a:pt x="361370" y="1453762"/>
                    </a:cubicBezTo>
                    <a:cubicBezTo>
                      <a:pt x="358512" y="1418519"/>
                      <a:pt x="334700" y="1394707"/>
                      <a:pt x="319460" y="1365179"/>
                    </a:cubicBezTo>
                    <a:cubicBezTo>
                      <a:pt x="317555" y="1360417"/>
                      <a:pt x="313745" y="1356607"/>
                      <a:pt x="310887" y="1351844"/>
                    </a:cubicBezTo>
                    <a:cubicBezTo>
                      <a:pt x="307077" y="1346129"/>
                      <a:pt x="307077" y="1340414"/>
                      <a:pt x="311840" y="1334699"/>
                    </a:cubicBezTo>
                    <a:cubicBezTo>
                      <a:pt x="322317" y="1322317"/>
                      <a:pt x="331842" y="1309934"/>
                      <a:pt x="343272" y="1297552"/>
                    </a:cubicBezTo>
                    <a:cubicBezTo>
                      <a:pt x="354702" y="1285169"/>
                      <a:pt x="360417" y="1285169"/>
                      <a:pt x="367085" y="1301362"/>
                    </a:cubicBezTo>
                    <a:cubicBezTo>
                      <a:pt x="372800" y="1315649"/>
                      <a:pt x="375657" y="1331842"/>
                      <a:pt x="377562" y="1348034"/>
                    </a:cubicBezTo>
                    <a:cubicBezTo>
                      <a:pt x="379467" y="1358512"/>
                      <a:pt x="377562" y="1369942"/>
                      <a:pt x="377562" y="1381372"/>
                    </a:cubicBezTo>
                    <a:cubicBezTo>
                      <a:pt x="378515" y="1381372"/>
                      <a:pt x="379467" y="1381372"/>
                      <a:pt x="381372" y="1381372"/>
                    </a:cubicBezTo>
                    <a:cubicBezTo>
                      <a:pt x="378515" y="1404232"/>
                      <a:pt x="376610" y="1428044"/>
                      <a:pt x="373752" y="1452809"/>
                    </a:cubicBezTo>
                    <a:close/>
                    <a:moveTo>
                      <a:pt x="575682" y="1686172"/>
                    </a:moveTo>
                    <a:cubicBezTo>
                      <a:pt x="570920" y="1693792"/>
                      <a:pt x="565205" y="1700459"/>
                      <a:pt x="559490" y="1708079"/>
                    </a:cubicBezTo>
                    <a:cubicBezTo>
                      <a:pt x="532820" y="1744274"/>
                      <a:pt x="506150" y="1781422"/>
                      <a:pt x="480432" y="1817617"/>
                    </a:cubicBezTo>
                    <a:cubicBezTo>
                      <a:pt x="477575" y="1821427"/>
                      <a:pt x="477575" y="1828094"/>
                      <a:pt x="476622" y="1834762"/>
                    </a:cubicBezTo>
                    <a:cubicBezTo>
                      <a:pt x="465192" y="1832857"/>
                      <a:pt x="453762" y="1830952"/>
                      <a:pt x="437570" y="1828094"/>
                    </a:cubicBezTo>
                    <a:cubicBezTo>
                      <a:pt x="449000" y="1814759"/>
                      <a:pt x="457572" y="1803329"/>
                      <a:pt x="466145" y="1792852"/>
                    </a:cubicBezTo>
                    <a:cubicBezTo>
                      <a:pt x="496625" y="1757609"/>
                      <a:pt x="527105" y="1723319"/>
                      <a:pt x="557585" y="1688077"/>
                    </a:cubicBezTo>
                    <a:cubicBezTo>
                      <a:pt x="560442" y="1684267"/>
                      <a:pt x="564252" y="1681409"/>
                      <a:pt x="567110" y="1678552"/>
                    </a:cubicBezTo>
                    <a:cubicBezTo>
                      <a:pt x="569015" y="1677599"/>
                      <a:pt x="572825" y="1677599"/>
                      <a:pt x="573777" y="1678552"/>
                    </a:cubicBezTo>
                    <a:cubicBezTo>
                      <a:pt x="575682" y="1680457"/>
                      <a:pt x="576635" y="1685219"/>
                      <a:pt x="575682" y="1686172"/>
                    </a:cubicBezTo>
                    <a:close/>
                    <a:moveTo>
                      <a:pt x="889055" y="1877624"/>
                    </a:moveTo>
                    <a:cubicBezTo>
                      <a:pt x="889055" y="1874767"/>
                      <a:pt x="889055" y="1872862"/>
                      <a:pt x="890007" y="1871909"/>
                    </a:cubicBezTo>
                    <a:cubicBezTo>
                      <a:pt x="907152" y="1852859"/>
                      <a:pt x="907152" y="1849049"/>
                      <a:pt x="887150" y="1834762"/>
                    </a:cubicBezTo>
                    <a:cubicBezTo>
                      <a:pt x="854765" y="1812854"/>
                      <a:pt x="824285" y="1789042"/>
                      <a:pt x="789995" y="1769992"/>
                    </a:cubicBezTo>
                    <a:cubicBezTo>
                      <a:pt x="757610" y="1752847"/>
                      <a:pt x="722367" y="1741417"/>
                      <a:pt x="689030" y="1727129"/>
                    </a:cubicBezTo>
                    <a:cubicBezTo>
                      <a:pt x="677600" y="1722367"/>
                      <a:pt x="666170" y="1718557"/>
                      <a:pt x="655692" y="1712842"/>
                    </a:cubicBezTo>
                    <a:cubicBezTo>
                      <a:pt x="638547" y="1704269"/>
                      <a:pt x="621402" y="1693792"/>
                      <a:pt x="604257" y="1685219"/>
                    </a:cubicBezTo>
                    <a:cubicBezTo>
                      <a:pt x="586160" y="1675694"/>
                      <a:pt x="585207" y="1648072"/>
                      <a:pt x="602352" y="1636642"/>
                    </a:cubicBezTo>
                    <a:cubicBezTo>
                      <a:pt x="608067" y="1632832"/>
                      <a:pt x="614735" y="1630927"/>
                      <a:pt x="618545" y="1626164"/>
                    </a:cubicBezTo>
                    <a:cubicBezTo>
                      <a:pt x="623307" y="1621402"/>
                      <a:pt x="625212" y="1614734"/>
                      <a:pt x="628070" y="1608067"/>
                    </a:cubicBezTo>
                    <a:cubicBezTo>
                      <a:pt x="631880" y="1599494"/>
                      <a:pt x="632832" y="1589017"/>
                      <a:pt x="637595" y="1581397"/>
                    </a:cubicBezTo>
                    <a:cubicBezTo>
                      <a:pt x="658550" y="1549012"/>
                      <a:pt x="683315" y="1519484"/>
                      <a:pt x="711890" y="1492814"/>
                    </a:cubicBezTo>
                    <a:cubicBezTo>
                      <a:pt x="749990" y="1455667"/>
                      <a:pt x="771897" y="1408042"/>
                      <a:pt x="788090" y="1357559"/>
                    </a:cubicBezTo>
                    <a:cubicBezTo>
                      <a:pt x="812855" y="1278502"/>
                      <a:pt x="823332" y="1197539"/>
                      <a:pt x="821427" y="1114672"/>
                    </a:cubicBezTo>
                    <a:cubicBezTo>
                      <a:pt x="819522" y="1039424"/>
                      <a:pt x="820475" y="964177"/>
                      <a:pt x="819522" y="889882"/>
                    </a:cubicBezTo>
                    <a:cubicBezTo>
                      <a:pt x="818570" y="839399"/>
                      <a:pt x="815712" y="788917"/>
                      <a:pt x="813807" y="738434"/>
                    </a:cubicBezTo>
                    <a:cubicBezTo>
                      <a:pt x="813807" y="732719"/>
                      <a:pt x="813807" y="726052"/>
                      <a:pt x="813807" y="720337"/>
                    </a:cubicBezTo>
                    <a:cubicBezTo>
                      <a:pt x="815712" y="719384"/>
                      <a:pt x="817617" y="719384"/>
                      <a:pt x="818570" y="718432"/>
                    </a:cubicBezTo>
                    <a:cubicBezTo>
                      <a:pt x="833810" y="750817"/>
                      <a:pt x="848097" y="783202"/>
                      <a:pt x="863337" y="815587"/>
                    </a:cubicBezTo>
                    <a:cubicBezTo>
                      <a:pt x="864290" y="815587"/>
                      <a:pt x="865242" y="814634"/>
                      <a:pt x="866195" y="814634"/>
                    </a:cubicBezTo>
                    <a:cubicBezTo>
                      <a:pt x="860480" y="800347"/>
                      <a:pt x="853812" y="786059"/>
                      <a:pt x="848097" y="771772"/>
                    </a:cubicBezTo>
                    <a:cubicBezTo>
                      <a:pt x="841430" y="756532"/>
                      <a:pt x="836667" y="741292"/>
                      <a:pt x="828095" y="727004"/>
                    </a:cubicBezTo>
                    <a:cubicBezTo>
                      <a:pt x="809045" y="692714"/>
                      <a:pt x="809997" y="654614"/>
                      <a:pt x="810950" y="617467"/>
                    </a:cubicBezTo>
                    <a:cubicBezTo>
                      <a:pt x="810950" y="605084"/>
                      <a:pt x="811902" y="592702"/>
                      <a:pt x="812855" y="580319"/>
                    </a:cubicBezTo>
                    <a:cubicBezTo>
                      <a:pt x="813807" y="571747"/>
                      <a:pt x="815712" y="564127"/>
                      <a:pt x="816665" y="556507"/>
                    </a:cubicBezTo>
                    <a:cubicBezTo>
                      <a:pt x="818570" y="555554"/>
                      <a:pt x="819522" y="555554"/>
                      <a:pt x="821427" y="554602"/>
                    </a:cubicBezTo>
                    <a:cubicBezTo>
                      <a:pt x="832857" y="567937"/>
                      <a:pt x="844287" y="581272"/>
                      <a:pt x="856670" y="594607"/>
                    </a:cubicBezTo>
                    <a:cubicBezTo>
                      <a:pt x="872862" y="613657"/>
                      <a:pt x="887150" y="635564"/>
                      <a:pt x="913820" y="638422"/>
                    </a:cubicBezTo>
                    <a:cubicBezTo>
                      <a:pt x="942395" y="642232"/>
                      <a:pt x="956682" y="661282"/>
                      <a:pt x="974780" y="679379"/>
                    </a:cubicBezTo>
                    <a:cubicBezTo>
                      <a:pt x="981447" y="686047"/>
                      <a:pt x="984305" y="689857"/>
                      <a:pt x="973827" y="696524"/>
                    </a:cubicBezTo>
                    <a:cubicBezTo>
                      <a:pt x="964302" y="702239"/>
                      <a:pt x="956682" y="711764"/>
                      <a:pt x="950015" y="721289"/>
                    </a:cubicBezTo>
                    <a:cubicBezTo>
                      <a:pt x="931917" y="746054"/>
                      <a:pt x="914772" y="770819"/>
                      <a:pt x="899532" y="797489"/>
                    </a:cubicBezTo>
                    <a:cubicBezTo>
                      <a:pt x="910010" y="785107"/>
                      <a:pt x="920487" y="772724"/>
                      <a:pt x="930012" y="759389"/>
                    </a:cubicBezTo>
                    <a:cubicBezTo>
                      <a:pt x="935727" y="751769"/>
                      <a:pt x="939537" y="749864"/>
                      <a:pt x="945252" y="759389"/>
                    </a:cubicBezTo>
                    <a:cubicBezTo>
                      <a:pt x="952872" y="771772"/>
                      <a:pt x="961445" y="784154"/>
                      <a:pt x="954777" y="800347"/>
                    </a:cubicBezTo>
                    <a:cubicBezTo>
                      <a:pt x="913820" y="910837"/>
                      <a:pt x="909057" y="1026089"/>
                      <a:pt x="910962" y="1142294"/>
                    </a:cubicBezTo>
                    <a:cubicBezTo>
                      <a:pt x="913820" y="1260404"/>
                      <a:pt x="913820" y="1377562"/>
                      <a:pt x="917630" y="1495672"/>
                    </a:cubicBezTo>
                    <a:cubicBezTo>
                      <a:pt x="920487" y="1589017"/>
                      <a:pt x="924297" y="1683314"/>
                      <a:pt x="929060" y="1776659"/>
                    </a:cubicBezTo>
                    <a:cubicBezTo>
                      <a:pt x="929060" y="1785232"/>
                      <a:pt x="932870" y="1796662"/>
                      <a:pt x="938585" y="1802377"/>
                    </a:cubicBezTo>
                    <a:cubicBezTo>
                      <a:pt x="967160" y="1833809"/>
                      <a:pt x="996687" y="1865242"/>
                      <a:pt x="1026215" y="1895722"/>
                    </a:cubicBezTo>
                    <a:cubicBezTo>
                      <a:pt x="1030025" y="1899532"/>
                      <a:pt x="1033835" y="1903342"/>
                      <a:pt x="1036692" y="1909057"/>
                    </a:cubicBezTo>
                    <a:cubicBezTo>
                      <a:pt x="983352" y="1909057"/>
                      <a:pt x="935727" y="1897627"/>
                      <a:pt x="889055" y="1877624"/>
                    </a:cubicBezTo>
                    <a:close/>
                    <a:moveTo>
                      <a:pt x="1279580" y="1673789"/>
                    </a:moveTo>
                    <a:cubicBezTo>
                      <a:pt x="1278627" y="1698554"/>
                      <a:pt x="1274817" y="1723319"/>
                      <a:pt x="1275770" y="1747132"/>
                    </a:cubicBezTo>
                    <a:cubicBezTo>
                      <a:pt x="1275770" y="1771897"/>
                      <a:pt x="1267197" y="1791899"/>
                      <a:pt x="1250052" y="1809044"/>
                    </a:cubicBezTo>
                    <a:cubicBezTo>
                      <a:pt x="1229097" y="1829047"/>
                      <a:pt x="1208142" y="1850002"/>
                      <a:pt x="1188140" y="1870004"/>
                    </a:cubicBezTo>
                    <a:cubicBezTo>
                      <a:pt x="1177662" y="1880482"/>
                      <a:pt x="1170042" y="1891912"/>
                      <a:pt x="1170042" y="1907152"/>
                    </a:cubicBezTo>
                    <a:cubicBezTo>
                      <a:pt x="1170042" y="1911914"/>
                      <a:pt x="1165280" y="1917629"/>
                      <a:pt x="1160517" y="1919534"/>
                    </a:cubicBezTo>
                    <a:cubicBezTo>
                      <a:pt x="1154802" y="1922392"/>
                      <a:pt x="1148135" y="1925249"/>
                      <a:pt x="1142420" y="1924297"/>
                    </a:cubicBezTo>
                    <a:cubicBezTo>
                      <a:pt x="1110987" y="1922392"/>
                      <a:pt x="1079555" y="1919534"/>
                      <a:pt x="1045265" y="1916677"/>
                    </a:cubicBezTo>
                    <a:cubicBezTo>
                      <a:pt x="1049075" y="1910009"/>
                      <a:pt x="1050980" y="1905247"/>
                      <a:pt x="1053837" y="1901437"/>
                    </a:cubicBezTo>
                    <a:cubicBezTo>
                      <a:pt x="1079555" y="1868099"/>
                      <a:pt x="1106225" y="1835714"/>
                      <a:pt x="1132895" y="1803329"/>
                    </a:cubicBezTo>
                    <a:cubicBezTo>
                      <a:pt x="1140515" y="1793804"/>
                      <a:pt x="1144325" y="1784279"/>
                      <a:pt x="1143372" y="1770944"/>
                    </a:cubicBezTo>
                    <a:cubicBezTo>
                      <a:pt x="1141467" y="1735702"/>
                      <a:pt x="1139562" y="1701412"/>
                      <a:pt x="1137657" y="1666169"/>
                    </a:cubicBezTo>
                    <a:cubicBezTo>
                      <a:pt x="1134800" y="1612829"/>
                      <a:pt x="1133847" y="1558537"/>
                      <a:pt x="1130037" y="1505197"/>
                    </a:cubicBezTo>
                    <a:cubicBezTo>
                      <a:pt x="1126227" y="1435664"/>
                      <a:pt x="1121465" y="1366132"/>
                      <a:pt x="1115750" y="1296599"/>
                    </a:cubicBezTo>
                    <a:cubicBezTo>
                      <a:pt x="1110035" y="1228019"/>
                      <a:pt x="1103367" y="1160392"/>
                      <a:pt x="1094795" y="1091812"/>
                    </a:cubicBezTo>
                    <a:cubicBezTo>
                      <a:pt x="1084317" y="1006087"/>
                      <a:pt x="1071935" y="920362"/>
                      <a:pt x="1037645" y="839399"/>
                    </a:cubicBezTo>
                    <a:cubicBezTo>
                      <a:pt x="1029072" y="820349"/>
                      <a:pt x="1024310" y="800347"/>
                      <a:pt x="1019547" y="780344"/>
                    </a:cubicBezTo>
                    <a:cubicBezTo>
                      <a:pt x="1018595" y="774629"/>
                      <a:pt x="1020500" y="767009"/>
                      <a:pt x="1024310" y="761294"/>
                    </a:cubicBezTo>
                    <a:cubicBezTo>
                      <a:pt x="1028120" y="755579"/>
                      <a:pt x="1034787" y="751769"/>
                      <a:pt x="1042407" y="744149"/>
                    </a:cubicBezTo>
                    <a:cubicBezTo>
                      <a:pt x="1051932" y="766057"/>
                      <a:pt x="1060505" y="785107"/>
                      <a:pt x="1069077" y="806062"/>
                    </a:cubicBezTo>
                    <a:cubicBezTo>
                      <a:pt x="1065267" y="773677"/>
                      <a:pt x="1037645" y="721289"/>
                      <a:pt x="1014785" y="699382"/>
                    </a:cubicBezTo>
                    <a:cubicBezTo>
                      <a:pt x="1003355" y="688904"/>
                      <a:pt x="1003355" y="687952"/>
                      <a:pt x="1015737" y="677474"/>
                    </a:cubicBezTo>
                    <a:cubicBezTo>
                      <a:pt x="1033835" y="662234"/>
                      <a:pt x="1051932" y="647947"/>
                      <a:pt x="1068125" y="631754"/>
                    </a:cubicBezTo>
                    <a:cubicBezTo>
                      <a:pt x="1084317" y="615562"/>
                      <a:pt x="1095747" y="596512"/>
                      <a:pt x="1096700" y="571747"/>
                    </a:cubicBezTo>
                    <a:cubicBezTo>
                      <a:pt x="1096700" y="565079"/>
                      <a:pt x="1099557" y="559364"/>
                      <a:pt x="1102415" y="552697"/>
                    </a:cubicBezTo>
                    <a:cubicBezTo>
                      <a:pt x="1111940" y="569842"/>
                      <a:pt x="1122417" y="586987"/>
                      <a:pt x="1120512" y="606989"/>
                    </a:cubicBezTo>
                    <a:cubicBezTo>
                      <a:pt x="1116702" y="651757"/>
                      <a:pt x="1111940" y="697477"/>
                      <a:pt x="1107177" y="742244"/>
                    </a:cubicBezTo>
                    <a:cubicBezTo>
                      <a:pt x="1106225" y="748912"/>
                      <a:pt x="1105272" y="754627"/>
                      <a:pt x="1108130" y="761294"/>
                    </a:cubicBezTo>
                    <a:cubicBezTo>
                      <a:pt x="1114797" y="714622"/>
                      <a:pt x="1120512" y="667949"/>
                      <a:pt x="1127180" y="621277"/>
                    </a:cubicBezTo>
                    <a:cubicBezTo>
                      <a:pt x="1150992" y="690809"/>
                      <a:pt x="1176710" y="758437"/>
                      <a:pt x="1187187" y="829874"/>
                    </a:cubicBezTo>
                    <a:cubicBezTo>
                      <a:pt x="1194807" y="886072"/>
                      <a:pt x="1212905" y="939412"/>
                      <a:pt x="1228145" y="993704"/>
                    </a:cubicBezTo>
                    <a:cubicBezTo>
                      <a:pt x="1240527" y="1037519"/>
                      <a:pt x="1247195" y="1082287"/>
                      <a:pt x="1246242" y="1128007"/>
                    </a:cubicBezTo>
                    <a:cubicBezTo>
                      <a:pt x="1244337" y="1207064"/>
                      <a:pt x="1252910" y="1285169"/>
                      <a:pt x="1270055" y="1363274"/>
                    </a:cubicBezTo>
                    <a:cubicBezTo>
                      <a:pt x="1274817" y="1384229"/>
                      <a:pt x="1274817" y="1405184"/>
                      <a:pt x="1276722" y="1427092"/>
                    </a:cubicBezTo>
                    <a:cubicBezTo>
                      <a:pt x="1279580" y="1463287"/>
                      <a:pt x="1284342" y="1499482"/>
                      <a:pt x="1284342" y="1534724"/>
                    </a:cubicBezTo>
                    <a:cubicBezTo>
                      <a:pt x="1284342" y="1581397"/>
                      <a:pt x="1281485" y="1628069"/>
                      <a:pt x="1279580" y="1673789"/>
                    </a:cubicBezTo>
                    <a:close/>
                    <a:moveTo>
                      <a:pt x="1437695" y="1289932"/>
                    </a:moveTo>
                    <a:cubicBezTo>
                      <a:pt x="1439600" y="1289932"/>
                      <a:pt x="1440552" y="1288979"/>
                      <a:pt x="1442457" y="1288979"/>
                    </a:cubicBezTo>
                    <a:cubicBezTo>
                      <a:pt x="1444362" y="1292789"/>
                      <a:pt x="1446267" y="1296599"/>
                      <a:pt x="1447220" y="1300409"/>
                    </a:cubicBezTo>
                    <a:cubicBezTo>
                      <a:pt x="1448172" y="1308982"/>
                      <a:pt x="1448172" y="1318507"/>
                      <a:pt x="1448172" y="1327079"/>
                    </a:cubicBezTo>
                    <a:cubicBezTo>
                      <a:pt x="1446267" y="1352797"/>
                      <a:pt x="1451030" y="1375657"/>
                      <a:pt x="1470080" y="1394707"/>
                    </a:cubicBezTo>
                    <a:cubicBezTo>
                      <a:pt x="1481510" y="1406137"/>
                      <a:pt x="1481510" y="1418519"/>
                      <a:pt x="1476747" y="1433759"/>
                    </a:cubicBezTo>
                    <a:cubicBezTo>
                      <a:pt x="1469127" y="1457572"/>
                      <a:pt x="1453887" y="1476622"/>
                      <a:pt x="1439600" y="1497577"/>
                    </a:cubicBezTo>
                    <a:cubicBezTo>
                      <a:pt x="1431980" y="1428044"/>
                      <a:pt x="1431027" y="1359464"/>
                      <a:pt x="1437695" y="1289932"/>
                    </a:cubicBezTo>
                    <a:close/>
                    <a:moveTo>
                      <a:pt x="1475795" y="1882387"/>
                    </a:moveTo>
                    <a:cubicBezTo>
                      <a:pt x="1468175" y="1887149"/>
                      <a:pt x="1465317" y="1880482"/>
                      <a:pt x="1462460" y="1874767"/>
                    </a:cubicBezTo>
                    <a:cubicBezTo>
                      <a:pt x="1438647" y="1833809"/>
                      <a:pt x="1411977" y="1796662"/>
                      <a:pt x="1371972" y="1769992"/>
                    </a:cubicBezTo>
                    <a:cubicBezTo>
                      <a:pt x="1360542" y="1762372"/>
                      <a:pt x="1348160" y="1756657"/>
                      <a:pt x="1336730" y="1750942"/>
                    </a:cubicBezTo>
                    <a:cubicBezTo>
                      <a:pt x="1331015" y="1748084"/>
                      <a:pt x="1325300" y="1746179"/>
                      <a:pt x="1319585" y="1744274"/>
                    </a:cubicBezTo>
                    <a:cubicBezTo>
                      <a:pt x="1319585" y="1742369"/>
                      <a:pt x="1320537" y="1740464"/>
                      <a:pt x="1320537" y="1738559"/>
                    </a:cubicBezTo>
                    <a:cubicBezTo>
                      <a:pt x="1326252" y="1739512"/>
                      <a:pt x="1331967" y="1738559"/>
                      <a:pt x="1337682" y="1740464"/>
                    </a:cubicBezTo>
                    <a:cubicBezTo>
                      <a:pt x="1367210" y="1749989"/>
                      <a:pt x="1395785" y="1762372"/>
                      <a:pt x="1416740" y="1788089"/>
                    </a:cubicBezTo>
                    <a:cubicBezTo>
                      <a:pt x="1434837" y="1809997"/>
                      <a:pt x="1454840" y="1831904"/>
                      <a:pt x="1473890" y="1853812"/>
                    </a:cubicBezTo>
                    <a:cubicBezTo>
                      <a:pt x="1476747" y="1857622"/>
                      <a:pt x="1478652" y="1861432"/>
                      <a:pt x="1480557" y="1865242"/>
                    </a:cubicBezTo>
                    <a:cubicBezTo>
                      <a:pt x="1483415" y="1872862"/>
                      <a:pt x="1482462" y="1878577"/>
                      <a:pt x="1475795" y="1882387"/>
                    </a:cubicBezTo>
                    <a:close/>
                  </a:path>
                </a:pathLst>
              </a:custGeom>
              <a:solidFill>
                <a:schemeClr val="accent4">
                  <a:lumMod val="60000"/>
                  <a:lumOff val="40000"/>
                </a:schemeClr>
              </a:solidFill>
              <a:ln w="9525" cap="flat">
                <a:solidFill>
                  <a:schemeClr val="accent4">
                    <a:lumMod val="75000"/>
                  </a:schemeClr>
                </a:solidFill>
                <a:prstDash val="solid"/>
                <a:miter/>
              </a:ln>
            </p:spPr>
            <p:txBody>
              <a:bodyPr rtlCol="0" anchor="ctr"/>
              <a:lstStyle/>
              <a:p>
                <a:endParaRPr lang="en-US"/>
              </a:p>
            </p:txBody>
          </p:sp>
          <p:sp>
            <p:nvSpPr>
              <p:cNvPr id="56" name="Graphic 12">
                <a:extLst>
                  <a:ext uri="{FF2B5EF4-FFF2-40B4-BE49-F238E27FC236}">
                    <a16:creationId xmlns="" xmlns:a16="http://schemas.microsoft.com/office/drawing/2014/main" id="{2CA6293E-D327-BDB0-4270-4537AF7434B4}"/>
                  </a:ext>
                </a:extLst>
              </p:cNvPr>
              <p:cNvSpPr/>
              <p:nvPr/>
            </p:nvSpPr>
            <p:spPr>
              <a:xfrm>
                <a:off x="4511129" y="428782"/>
                <a:ext cx="459331" cy="1133822"/>
              </a:xfrm>
              <a:custGeom>
                <a:avLst/>
                <a:gdLst>
                  <a:gd name="connsiteX0" fmla="*/ 10001 w 1809750"/>
                  <a:gd name="connsiteY0" fmla="*/ 4380249 h 4467225"/>
                  <a:gd name="connsiteX1" fmla="*/ 33814 w 1809750"/>
                  <a:gd name="connsiteY1" fmla="*/ 4357389 h 4467225"/>
                  <a:gd name="connsiteX2" fmla="*/ 68104 w 1809750"/>
                  <a:gd name="connsiteY2" fmla="*/ 4343101 h 4467225"/>
                  <a:gd name="connsiteX3" fmla="*/ 128111 w 1809750"/>
                  <a:gd name="connsiteY3" fmla="*/ 4262139 h 4467225"/>
                  <a:gd name="connsiteX4" fmla="*/ 157639 w 1809750"/>
                  <a:gd name="connsiteY4" fmla="*/ 4100214 h 4467225"/>
                  <a:gd name="connsiteX5" fmla="*/ 220504 w 1809750"/>
                  <a:gd name="connsiteY5" fmla="*/ 3863994 h 4467225"/>
                  <a:gd name="connsiteX6" fmla="*/ 242411 w 1809750"/>
                  <a:gd name="connsiteY6" fmla="*/ 3805891 h 4467225"/>
                  <a:gd name="connsiteX7" fmla="*/ 268129 w 1809750"/>
                  <a:gd name="connsiteY7" fmla="*/ 3699211 h 4467225"/>
                  <a:gd name="connsiteX8" fmla="*/ 328136 w 1809750"/>
                  <a:gd name="connsiteY8" fmla="*/ 3422034 h 4467225"/>
                  <a:gd name="connsiteX9" fmla="*/ 327184 w 1809750"/>
                  <a:gd name="connsiteY9" fmla="*/ 3396316 h 4467225"/>
                  <a:gd name="connsiteX10" fmla="*/ 328136 w 1809750"/>
                  <a:gd name="connsiteY10" fmla="*/ 3382029 h 4467225"/>
                  <a:gd name="connsiteX11" fmla="*/ 370999 w 1809750"/>
                  <a:gd name="connsiteY11" fmla="*/ 3260109 h 4467225"/>
                  <a:gd name="connsiteX12" fmla="*/ 386239 w 1809750"/>
                  <a:gd name="connsiteY12" fmla="*/ 3223914 h 4467225"/>
                  <a:gd name="connsiteX13" fmla="*/ 406241 w 1809750"/>
                  <a:gd name="connsiteY13" fmla="*/ 3121996 h 4467225"/>
                  <a:gd name="connsiteX14" fmla="*/ 423386 w 1809750"/>
                  <a:gd name="connsiteY14" fmla="*/ 3035319 h 4467225"/>
                  <a:gd name="connsiteX15" fmla="*/ 434816 w 1809750"/>
                  <a:gd name="connsiteY15" fmla="*/ 2983884 h 4467225"/>
                  <a:gd name="connsiteX16" fmla="*/ 461486 w 1809750"/>
                  <a:gd name="connsiteY16" fmla="*/ 2818149 h 4467225"/>
                  <a:gd name="connsiteX17" fmla="*/ 471011 w 1809750"/>
                  <a:gd name="connsiteY17" fmla="*/ 2784811 h 4467225"/>
                  <a:gd name="connsiteX18" fmla="*/ 476726 w 1809750"/>
                  <a:gd name="connsiteY18" fmla="*/ 2732424 h 4467225"/>
                  <a:gd name="connsiteX19" fmla="*/ 495776 w 1809750"/>
                  <a:gd name="connsiteY19" fmla="*/ 2643841 h 4467225"/>
                  <a:gd name="connsiteX20" fmla="*/ 503396 w 1809750"/>
                  <a:gd name="connsiteY20" fmla="*/ 2624791 h 4467225"/>
                  <a:gd name="connsiteX21" fmla="*/ 504349 w 1809750"/>
                  <a:gd name="connsiteY21" fmla="*/ 2537161 h 4467225"/>
                  <a:gd name="connsiteX22" fmla="*/ 511016 w 1809750"/>
                  <a:gd name="connsiteY22" fmla="*/ 2502871 h 4467225"/>
                  <a:gd name="connsiteX23" fmla="*/ 538639 w 1809750"/>
                  <a:gd name="connsiteY23" fmla="*/ 2290464 h 4467225"/>
                  <a:gd name="connsiteX24" fmla="*/ 539591 w 1809750"/>
                  <a:gd name="connsiteY24" fmla="*/ 2259984 h 4467225"/>
                  <a:gd name="connsiteX25" fmla="*/ 559594 w 1809750"/>
                  <a:gd name="connsiteY25" fmla="*/ 2226646 h 4467225"/>
                  <a:gd name="connsiteX26" fmla="*/ 558641 w 1809750"/>
                  <a:gd name="connsiteY26" fmla="*/ 2183784 h 4467225"/>
                  <a:gd name="connsiteX27" fmla="*/ 561499 w 1809750"/>
                  <a:gd name="connsiteY27" fmla="*/ 2168544 h 4467225"/>
                  <a:gd name="connsiteX28" fmla="*/ 554831 w 1809750"/>
                  <a:gd name="connsiteY28" fmla="*/ 2102821 h 4467225"/>
                  <a:gd name="connsiteX29" fmla="*/ 529114 w 1809750"/>
                  <a:gd name="connsiteY29" fmla="*/ 2085676 h 4467225"/>
                  <a:gd name="connsiteX30" fmla="*/ 493871 w 1809750"/>
                  <a:gd name="connsiteY30" fmla="*/ 2092344 h 4467225"/>
                  <a:gd name="connsiteX31" fmla="*/ 492919 w 1809750"/>
                  <a:gd name="connsiteY31" fmla="*/ 2084724 h 4467225"/>
                  <a:gd name="connsiteX32" fmla="*/ 520541 w 1809750"/>
                  <a:gd name="connsiteY32" fmla="*/ 2079961 h 4467225"/>
                  <a:gd name="connsiteX33" fmla="*/ 520541 w 1809750"/>
                  <a:gd name="connsiteY33" fmla="*/ 2075199 h 4467225"/>
                  <a:gd name="connsiteX34" fmla="*/ 474821 w 1809750"/>
                  <a:gd name="connsiteY34" fmla="*/ 2063769 h 4467225"/>
                  <a:gd name="connsiteX35" fmla="*/ 488156 w 1809750"/>
                  <a:gd name="connsiteY35" fmla="*/ 2009476 h 4467225"/>
                  <a:gd name="connsiteX36" fmla="*/ 579596 w 1809750"/>
                  <a:gd name="connsiteY36" fmla="*/ 1892319 h 4467225"/>
                  <a:gd name="connsiteX37" fmla="*/ 533876 w 1809750"/>
                  <a:gd name="connsiteY37" fmla="*/ 1886604 h 4467225"/>
                  <a:gd name="connsiteX38" fmla="*/ 513874 w 1809750"/>
                  <a:gd name="connsiteY38" fmla="*/ 1897081 h 4467225"/>
                  <a:gd name="connsiteX39" fmla="*/ 461486 w 1809750"/>
                  <a:gd name="connsiteY39" fmla="*/ 1948516 h 4467225"/>
                  <a:gd name="connsiteX40" fmla="*/ 420529 w 1809750"/>
                  <a:gd name="connsiteY40" fmla="*/ 2017096 h 4467225"/>
                  <a:gd name="connsiteX41" fmla="*/ 432911 w 1809750"/>
                  <a:gd name="connsiteY41" fmla="*/ 2049481 h 4467225"/>
                  <a:gd name="connsiteX42" fmla="*/ 444341 w 1809750"/>
                  <a:gd name="connsiteY42" fmla="*/ 2054244 h 4467225"/>
                  <a:gd name="connsiteX43" fmla="*/ 410051 w 1809750"/>
                  <a:gd name="connsiteY43" fmla="*/ 2059959 h 4467225"/>
                  <a:gd name="connsiteX44" fmla="*/ 412909 w 1809750"/>
                  <a:gd name="connsiteY44" fmla="*/ 2079961 h 4467225"/>
                  <a:gd name="connsiteX45" fmla="*/ 409099 w 1809750"/>
                  <a:gd name="connsiteY45" fmla="*/ 2084724 h 4467225"/>
                  <a:gd name="connsiteX46" fmla="*/ 387191 w 1809750"/>
                  <a:gd name="connsiteY46" fmla="*/ 2069484 h 4467225"/>
                  <a:gd name="connsiteX47" fmla="*/ 366236 w 1809750"/>
                  <a:gd name="connsiteY47" fmla="*/ 2029479 h 4467225"/>
                  <a:gd name="connsiteX48" fmla="*/ 348139 w 1809750"/>
                  <a:gd name="connsiteY48" fmla="*/ 2004714 h 4467225"/>
                  <a:gd name="connsiteX49" fmla="*/ 322421 w 1809750"/>
                  <a:gd name="connsiteY49" fmla="*/ 1957089 h 4467225"/>
                  <a:gd name="connsiteX50" fmla="*/ 289084 w 1809750"/>
                  <a:gd name="connsiteY50" fmla="*/ 1910416 h 4467225"/>
                  <a:gd name="connsiteX51" fmla="*/ 259556 w 1809750"/>
                  <a:gd name="connsiteY51" fmla="*/ 1877079 h 4467225"/>
                  <a:gd name="connsiteX52" fmla="*/ 264319 w 1809750"/>
                  <a:gd name="connsiteY52" fmla="*/ 1872316 h 4467225"/>
                  <a:gd name="connsiteX53" fmla="*/ 278606 w 1809750"/>
                  <a:gd name="connsiteY53" fmla="*/ 1881841 h 4467225"/>
                  <a:gd name="connsiteX54" fmla="*/ 149066 w 1809750"/>
                  <a:gd name="connsiteY54" fmla="*/ 1581804 h 4467225"/>
                  <a:gd name="connsiteX55" fmla="*/ 109061 w 1809750"/>
                  <a:gd name="connsiteY55" fmla="*/ 1461789 h 4467225"/>
                  <a:gd name="connsiteX56" fmla="*/ 106204 w 1809750"/>
                  <a:gd name="connsiteY56" fmla="*/ 1429404 h 4467225"/>
                  <a:gd name="connsiteX57" fmla="*/ 111919 w 1809750"/>
                  <a:gd name="connsiteY57" fmla="*/ 1353204 h 4467225"/>
                  <a:gd name="connsiteX58" fmla="*/ 133826 w 1809750"/>
                  <a:gd name="connsiteY58" fmla="*/ 1303674 h 4467225"/>
                  <a:gd name="connsiteX59" fmla="*/ 206216 w 1809750"/>
                  <a:gd name="connsiteY59" fmla="*/ 1160799 h 4467225"/>
                  <a:gd name="connsiteX60" fmla="*/ 220504 w 1809750"/>
                  <a:gd name="connsiteY60" fmla="*/ 1133176 h 4467225"/>
                  <a:gd name="connsiteX61" fmla="*/ 246221 w 1809750"/>
                  <a:gd name="connsiteY61" fmla="*/ 1089361 h 4467225"/>
                  <a:gd name="connsiteX62" fmla="*/ 299561 w 1809750"/>
                  <a:gd name="connsiteY62" fmla="*/ 986491 h 4467225"/>
                  <a:gd name="connsiteX63" fmla="*/ 347186 w 1809750"/>
                  <a:gd name="connsiteY63" fmla="*/ 891241 h 4467225"/>
                  <a:gd name="connsiteX64" fmla="*/ 365284 w 1809750"/>
                  <a:gd name="connsiteY64" fmla="*/ 840759 h 4467225"/>
                  <a:gd name="connsiteX65" fmla="*/ 372904 w 1809750"/>
                  <a:gd name="connsiteY65" fmla="*/ 817899 h 4467225"/>
                  <a:gd name="connsiteX66" fmla="*/ 407194 w 1809750"/>
                  <a:gd name="connsiteY66" fmla="*/ 750271 h 4467225"/>
                  <a:gd name="connsiteX67" fmla="*/ 456724 w 1809750"/>
                  <a:gd name="connsiteY67" fmla="*/ 719791 h 4467225"/>
                  <a:gd name="connsiteX68" fmla="*/ 571024 w 1809750"/>
                  <a:gd name="connsiteY68" fmla="*/ 684549 h 4467225"/>
                  <a:gd name="connsiteX69" fmla="*/ 671036 w 1809750"/>
                  <a:gd name="connsiteY69" fmla="*/ 632161 h 4467225"/>
                  <a:gd name="connsiteX70" fmla="*/ 683419 w 1809750"/>
                  <a:gd name="connsiteY70" fmla="*/ 614064 h 4467225"/>
                  <a:gd name="connsiteX71" fmla="*/ 693896 w 1809750"/>
                  <a:gd name="connsiteY71" fmla="*/ 548341 h 4467225"/>
                  <a:gd name="connsiteX72" fmla="*/ 699611 w 1809750"/>
                  <a:gd name="connsiteY72" fmla="*/ 438804 h 4467225"/>
                  <a:gd name="connsiteX73" fmla="*/ 694849 w 1809750"/>
                  <a:gd name="connsiteY73" fmla="*/ 383559 h 4467225"/>
                  <a:gd name="connsiteX74" fmla="*/ 717709 w 1809750"/>
                  <a:gd name="connsiteY74" fmla="*/ 281641 h 4467225"/>
                  <a:gd name="connsiteX75" fmla="*/ 747236 w 1809750"/>
                  <a:gd name="connsiteY75" fmla="*/ 187344 h 4467225"/>
                  <a:gd name="connsiteX76" fmla="*/ 762476 w 1809750"/>
                  <a:gd name="connsiteY76" fmla="*/ 163531 h 4467225"/>
                  <a:gd name="connsiteX77" fmla="*/ 824389 w 1809750"/>
                  <a:gd name="connsiteY77" fmla="*/ 91141 h 4467225"/>
                  <a:gd name="connsiteX78" fmla="*/ 857726 w 1809750"/>
                  <a:gd name="connsiteY78" fmla="*/ 42564 h 4467225"/>
                  <a:gd name="connsiteX79" fmla="*/ 879634 w 1809750"/>
                  <a:gd name="connsiteY79" fmla="*/ 35896 h 4467225"/>
                  <a:gd name="connsiteX80" fmla="*/ 904399 w 1809750"/>
                  <a:gd name="connsiteY80" fmla="*/ 30181 h 4467225"/>
                  <a:gd name="connsiteX81" fmla="*/ 982504 w 1809750"/>
                  <a:gd name="connsiteY81" fmla="*/ 11131 h 4467225"/>
                  <a:gd name="connsiteX82" fmla="*/ 1059656 w 1809750"/>
                  <a:gd name="connsiteY82" fmla="*/ 31134 h 4467225"/>
                  <a:gd name="connsiteX83" fmla="*/ 1208246 w 1809750"/>
                  <a:gd name="connsiteY83" fmla="*/ 231159 h 4467225"/>
                  <a:gd name="connsiteX84" fmla="*/ 1225391 w 1809750"/>
                  <a:gd name="connsiteY84" fmla="*/ 466426 h 4467225"/>
                  <a:gd name="connsiteX85" fmla="*/ 1224439 w 1809750"/>
                  <a:gd name="connsiteY85" fmla="*/ 476904 h 4467225"/>
                  <a:gd name="connsiteX86" fmla="*/ 1233011 w 1809750"/>
                  <a:gd name="connsiteY86" fmla="*/ 670261 h 4467225"/>
                  <a:gd name="connsiteX87" fmla="*/ 1278731 w 1809750"/>
                  <a:gd name="connsiteY87" fmla="*/ 721696 h 4467225"/>
                  <a:gd name="connsiteX88" fmla="*/ 1348264 w 1809750"/>
                  <a:gd name="connsiteY88" fmla="*/ 732174 h 4467225"/>
                  <a:gd name="connsiteX89" fmla="*/ 1381601 w 1809750"/>
                  <a:gd name="connsiteY89" fmla="*/ 755986 h 4467225"/>
                  <a:gd name="connsiteX90" fmla="*/ 1409224 w 1809750"/>
                  <a:gd name="connsiteY90" fmla="*/ 801706 h 4467225"/>
                  <a:gd name="connsiteX91" fmla="*/ 1417796 w 1809750"/>
                  <a:gd name="connsiteY91" fmla="*/ 820756 h 4467225"/>
                  <a:gd name="connsiteX92" fmla="*/ 1447324 w 1809750"/>
                  <a:gd name="connsiteY92" fmla="*/ 879811 h 4467225"/>
                  <a:gd name="connsiteX93" fmla="*/ 1549241 w 1809750"/>
                  <a:gd name="connsiteY93" fmla="*/ 1010304 h 4467225"/>
                  <a:gd name="connsiteX94" fmla="*/ 1579721 w 1809750"/>
                  <a:gd name="connsiteY94" fmla="*/ 1043641 h 4467225"/>
                  <a:gd name="connsiteX95" fmla="*/ 1634014 w 1809750"/>
                  <a:gd name="connsiteY95" fmla="*/ 1114126 h 4467225"/>
                  <a:gd name="connsiteX96" fmla="*/ 1742599 w 1809750"/>
                  <a:gd name="connsiteY96" fmla="*/ 1255096 h 4467225"/>
                  <a:gd name="connsiteX97" fmla="*/ 1774031 w 1809750"/>
                  <a:gd name="connsiteY97" fmla="*/ 1312246 h 4467225"/>
                  <a:gd name="connsiteX98" fmla="*/ 1797844 w 1809750"/>
                  <a:gd name="connsiteY98" fmla="*/ 1354156 h 4467225"/>
                  <a:gd name="connsiteX99" fmla="*/ 1806416 w 1809750"/>
                  <a:gd name="connsiteY99" fmla="*/ 1372254 h 4467225"/>
                  <a:gd name="connsiteX100" fmla="*/ 1801654 w 1809750"/>
                  <a:gd name="connsiteY100" fmla="*/ 1457026 h 4467225"/>
                  <a:gd name="connsiteX101" fmla="*/ 1762601 w 1809750"/>
                  <a:gd name="connsiteY101" fmla="*/ 1607521 h 4467225"/>
                  <a:gd name="connsiteX102" fmla="*/ 1740694 w 1809750"/>
                  <a:gd name="connsiteY102" fmla="*/ 1665624 h 4467225"/>
                  <a:gd name="connsiteX103" fmla="*/ 1700689 w 1809750"/>
                  <a:gd name="connsiteY103" fmla="*/ 1787544 h 4467225"/>
                  <a:gd name="connsiteX104" fmla="*/ 1698784 w 1809750"/>
                  <a:gd name="connsiteY104" fmla="*/ 1793259 h 4467225"/>
                  <a:gd name="connsiteX105" fmla="*/ 1686401 w 1809750"/>
                  <a:gd name="connsiteY105" fmla="*/ 1869459 h 4467225"/>
                  <a:gd name="connsiteX106" fmla="*/ 1653064 w 1809750"/>
                  <a:gd name="connsiteY106" fmla="*/ 1898034 h 4467225"/>
                  <a:gd name="connsiteX107" fmla="*/ 1609249 w 1809750"/>
                  <a:gd name="connsiteY107" fmla="*/ 2004714 h 4467225"/>
                  <a:gd name="connsiteX108" fmla="*/ 1568291 w 1809750"/>
                  <a:gd name="connsiteY108" fmla="*/ 2011381 h 4467225"/>
                  <a:gd name="connsiteX109" fmla="*/ 1535906 w 1809750"/>
                  <a:gd name="connsiteY109" fmla="*/ 1998046 h 4467225"/>
                  <a:gd name="connsiteX110" fmla="*/ 1582579 w 1809750"/>
                  <a:gd name="connsiteY110" fmla="*/ 1964709 h 4467225"/>
                  <a:gd name="connsiteX111" fmla="*/ 1499711 w 1809750"/>
                  <a:gd name="connsiteY111" fmla="*/ 1878984 h 4467225"/>
                  <a:gd name="connsiteX112" fmla="*/ 1486376 w 1809750"/>
                  <a:gd name="connsiteY112" fmla="*/ 1865649 h 4467225"/>
                  <a:gd name="connsiteX113" fmla="*/ 1426369 w 1809750"/>
                  <a:gd name="connsiteY113" fmla="*/ 1834216 h 4467225"/>
                  <a:gd name="connsiteX114" fmla="*/ 1479709 w 1809750"/>
                  <a:gd name="connsiteY114" fmla="*/ 1908511 h 4467225"/>
                  <a:gd name="connsiteX115" fmla="*/ 1511141 w 1809750"/>
                  <a:gd name="connsiteY115" fmla="*/ 1983759 h 4467225"/>
                  <a:gd name="connsiteX116" fmla="*/ 1507331 w 1809750"/>
                  <a:gd name="connsiteY116" fmla="*/ 2011381 h 4467225"/>
                  <a:gd name="connsiteX117" fmla="*/ 1484471 w 1809750"/>
                  <a:gd name="connsiteY117" fmla="*/ 2006619 h 4467225"/>
                  <a:gd name="connsiteX118" fmla="*/ 1446371 w 1809750"/>
                  <a:gd name="connsiteY118" fmla="*/ 2034241 h 4467225"/>
                  <a:gd name="connsiteX119" fmla="*/ 1463516 w 1809750"/>
                  <a:gd name="connsiteY119" fmla="*/ 2120919 h 4467225"/>
                  <a:gd name="connsiteX120" fmla="*/ 1468279 w 1809750"/>
                  <a:gd name="connsiteY120" fmla="*/ 2202834 h 4467225"/>
                  <a:gd name="connsiteX121" fmla="*/ 1472089 w 1809750"/>
                  <a:gd name="connsiteY121" fmla="*/ 2251411 h 4467225"/>
                  <a:gd name="connsiteX122" fmla="*/ 1468279 w 1809750"/>
                  <a:gd name="connsiteY122" fmla="*/ 2393334 h 4467225"/>
                  <a:gd name="connsiteX123" fmla="*/ 1453991 w 1809750"/>
                  <a:gd name="connsiteY123" fmla="*/ 2605741 h 4467225"/>
                  <a:gd name="connsiteX124" fmla="*/ 1438751 w 1809750"/>
                  <a:gd name="connsiteY124" fmla="*/ 2816244 h 4467225"/>
                  <a:gd name="connsiteX125" fmla="*/ 1432084 w 1809750"/>
                  <a:gd name="connsiteY125" fmla="*/ 2962929 h 4467225"/>
                  <a:gd name="connsiteX126" fmla="*/ 1424464 w 1809750"/>
                  <a:gd name="connsiteY126" fmla="*/ 3218199 h 4467225"/>
                  <a:gd name="connsiteX127" fmla="*/ 1418749 w 1809750"/>
                  <a:gd name="connsiteY127" fmla="*/ 3379171 h 4467225"/>
                  <a:gd name="connsiteX128" fmla="*/ 1428274 w 1809750"/>
                  <a:gd name="connsiteY128" fmla="*/ 3838276 h 4467225"/>
                  <a:gd name="connsiteX129" fmla="*/ 1414939 w 1809750"/>
                  <a:gd name="connsiteY129" fmla="*/ 4017346 h 4467225"/>
                  <a:gd name="connsiteX130" fmla="*/ 1406366 w 1809750"/>
                  <a:gd name="connsiteY130" fmla="*/ 4130694 h 4467225"/>
                  <a:gd name="connsiteX131" fmla="*/ 1394936 w 1809750"/>
                  <a:gd name="connsiteY131" fmla="*/ 4244041 h 4467225"/>
                  <a:gd name="connsiteX132" fmla="*/ 1393031 w 1809750"/>
                  <a:gd name="connsiteY132" fmla="*/ 4272616 h 4467225"/>
                  <a:gd name="connsiteX133" fmla="*/ 1384459 w 1809750"/>
                  <a:gd name="connsiteY133" fmla="*/ 4389774 h 4467225"/>
                  <a:gd name="connsiteX134" fmla="*/ 1368266 w 1809750"/>
                  <a:gd name="connsiteY134" fmla="*/ 4402156 h 4467225"/>
                  <a:gd name="connsiteX135" fmla="*/ 1309211 w 1809750"/>
                  <a:gd name="connsiteY135" fmla="*/ 4403109 h 4467225"/>
                  <a:gd name="connsiteX136" fmla="*/ 1240631 w 1809750"/>
                  <a:gd name="connsiteY136" fmla="*/ 4461211 h 4467225"/>
                  <a:gd name="connsiteX137" fmla="*/ 1121569 w 1809750"/>
                  <a:gd name="connsiteY137" fmla="*/ 4468831 h 4467225"/>
                  <a:gd name="connsiteX138" fmla="*/ 1091089 w 1809750"/>
                  <a:gd name="connsiteY138" fmla="*/ 4445971 h 4467225"/>
                  <a:gd name="connsiteX139" fmla="*/ 1068229 w 1809750"/>
                  <a:gd name="connsiteY139" fmla="*/ 4360246 h 4467225"/>
                  <a:gd name="connsiteX140" fmla="*/ 1052989 w 1809750"/>
                  <a:gd name="connsiteY140" fmla="*/ 4259281 h 4467225"/>
                  <a:gd name="connsiteX141" fmla="*/ 1070134 w 1809750"/>
                  <a:gd name="connsiteY141" fmla="*/ 4195464 h 4467225"/>
                  <a:gd name="connsiteX142" fmla="*/ 1084421 w 1809750"/>
                  <a:gd name="connsiteY142" fmla="*/ 4105929 h 4467225"/>
                  <a:gd name="connsiteX143" fmla="*/ 1085374 w 1809750"/>
                  <a:gd name="connsiteY143" fmla="*/ 3964959 h 4467225"/>
                  <a:gd name="connsiteX144" fmla="*/ 1090136 w 1809750"/>
                  <a:gd name="connsiteY144" fmla="*/ 3763981 h 4467225"/>
                  <a:gd name="connsiteX145" fmla="*/ 1090136 w 1809750"/>
                  <a:gd name="connsiteY145" fmla="*/ 3575386 h 4467225"/>
                  <a:gd name="connsiteX146" fmla="*/ 1091089 w 1809750"/>
                  <a:gd name="connsiteY146" fmla="*/ 3440131 h 4467225"/>
                  <a:gd name="connsiteX147" fmla="*/ 1084421 w 1809750"/>
                  <a:gd name="connsiteY147" fmla="*/ 3398221 h 4467225"/>
                  <a:gd name="connsiteX148" fmla="*/ 1083469 w 1809750"/>
                  <a:gd name="connsiteY148" fmla="*/ 3383934 h 4467225"/>
                  <a:gd name="connsiteX149" fmla="*/ 1088231 w 1809750"/>
                  <a:gd name="connsiteY149" fmla="*/ 3122949 h 4467225"/>
                  <a:gd name="connsiteX150" fmla="*/ 1075849 w 1809750"/>
                  <a:gd name="connsiteY150" fmla="*/ 2908636 h 4467225"/>
                  <a:gd name="connsiteX151" fmla="*/ 1047274 w 1809750"/>
                  <a:gd name="connsiteY151" fmla="*/ 2654319 h 4467225"/>
                  <a:gd name="connsiteX152" fmla="*/ 1026319 w 1809750"/>
                  <a:gd name="connsiteY152" fmla="*/ 2539066 h 4467225"/>
                  <a:gd name="connsiteX153" fmla="*/ 1023461 w 1809750"/>
                  <a:gd name="connsiteY153" fmla="*/ 2510491 h 4467225"/>
                  <a:gd name="connsiteX154" fmla="*/ 1015841 w 1809750"/>
                  <a:gd name="connsiteY154" fmla="*/ 2488584 h 4467225"/>
                  <a:gd name="connsiteX155" fmla="*/ 1009174 w 1809750"/>
                  <a:gd name="connsiteY155" fmla="*/ 2457151 h 4467225"/>
                  <a:gd name="connsiteX156" fmla="*/ 1002506 w 1809750"/>
                  <a:gd name="connsiteY156" fmla="*/ 2400001 h 4467225"/>
                  <a:gd name="connsiteX157" fmla="*/ 977741 w 1809750"/>
                  <a:gd name="connsiteY157" fmla="*/ 2420956 h 4467225"/>
                  <a:gd name="connsiteX158" fmla="*/ 898684 w 1809750"/>
                  <a:gd name="connsiteY158" fmla="*/ 2683846 h 4467225"/>
                  <a:gd name="connsiteX159" fmla="*/ 799624 w 1809750"/>
                  <a:gd name="connsiteY159" fmla="*/ 3000076 h 4467225"/>
                  <a:gd name="connsiteX160" fmla="*/ 741521 w 1809750"/>
                  <a:gd name="connsiteY160" fmla="*/ 3304876 h 4467225"/>
                  <a:gd name="connsiteX161" fmla="*/ 736759 w 1809750"/>
                  <a:gd name="connsiteY161" fmla="*/ 3384886 h 4467225"/>
                  <a:gd name="connsiteX162" fmla="*/ 725329 w 1809750"/>
                  <a:gd name="connsiteY162" fmla="*/ 3419176 h 4467225"/>
                  <a:gd name="connsiteX163" fmla="*/ 705326 w 1809750"/>
                  <a:gd name="connsiteY163" fmla="*/ 3529666 h 4467225"/>
                  <a:gd name="connsiteX164" fmla="*/ 679609 w 1809750"/>
                  <a:gd name="connsiteY164" fmla="*/ 3662064 h 4467225"/>
                  <a:gd name="connsiteX165" fmla="*/ 654844 w 1809750"/>
                  <a:gd name="connsiteY165" fmla="*/ 3813511 h 4467225"/>
                  <a:gd name="connsiteX166" fmla="*/ 628174 w 1809750"/>
                  <a:gd name="connsiteY166" fmla="*/ 3989724 h 4467225"/>
                  <a:gd name="connsiteX167" fmla="*/ 611981 w 1809750"/>
                  <a:gd name="connsiteY167" fmla="*/ 4096404 h 4467225"/>
                  <a:gd name="connsiteX168" fmla="*/ 595789 w 1809750"/>
                  <a:gd name="connsiteY168" fmla="*/ 4204989 h 4467225"/>
                  <a:gd name="connsiteX169" fmla="*/ 572929 w 1809750"/>
                  <a:gd name="connsiteY169" fmla="*/ 4360246 h 4467225"/>
                  <a:gd name="connsiteX170" fmla="*/ 571976 w 1809750"/>
                  <a:gd name="connsiteY170" fmla="*/ 4365961 h 4467225"/>
                  <a:gd name="connsiteX171" fmla="*/ 536734 w 1809750"/>
                  <a:gd name="connsiteY171" fmla="*/ 4398346 h 4467225"/>
                  <a:gd name="connsiteX172" fmla="*/ 410051 w 1809750"/>
                  <a:gd name="connsiteY172" fmla="*/ 4390726 h 4467225"/>
                  <a:gd name="connsiteX173" fmla="*/ 377666 w 1809750"/>
                  <a:gd name="connsiteY173" fmla="*/ 4404061 h 4467225"/>
                  <a:gd name="connsiteX174" fmla="*/ 359569 w 1809750"/>
                  <a:gd name="connsiteY174" fmla="*/ 4412634 h 4467225"/>
                  <a:gd name="connsiteX175" fmla="*/ 343376 w 1809750"/>
                  <a:gd name="connsiteY175" fmla="*/ 4397394 h 4467225"/>
                  <a:gd name="connsiteX176" fmla="*/ 319564 w 1809750"/>
                  <a:gd name="connsiteY176" fmla="*/ 4374534 h 4467225"/>
                  <a:gd name="connsiteX177" fmla="*/ 301466 w 1809750"/>
                  <a:gd name="connsiteY177" fmla="*/ 4369771 h 4467225"/>
                  <a:gd name="connsiteX178" fmla="*/ 276701 w 1809750"/>
                  <a:gd name="connsiteY178" fmla="*/ 4385011 h 4467225"/>
                  <a:gd name="connsiteX179" fmla="*/ 198596 w 1809750"/>
                  <a:gd name="connsiteY179" fmla="*/ 4448829 h 4467225"/>
                  <a:gd name="connsiteX180" fmla="*/ 78581 w 1809750"/>
                  <a:gd name="connsiteY180" fmla="*/ 4447876 h 4467225"/>
                  <a:gd name="connsiteX181" fmla="*/ 7144 w 1809750"/>
                  <a:gd name="connsiteY181" fmla="*/ 4419301 h 4467225"/>
                  <a:gd name="connsiteX182" fmla="*/ 10001 w 1809750"/>
                  <a:gd name="connsiteY182" fmla="*/ 4380249 h 4467225"/>
                  <a:gd name="connsiteX183" fmla="*/ 705326 w 1809750"/>
                  <a:gd name="connsiteY183" fmla="*/ 762654 h 4467225"/>
                  <a:gd name="connsiteX184" fmla="*/ 719614 w 1809750"/>
                  <a:gd name="connsiteY184" fmla="*/ 792181 h 4467225"/>
                  <a:gd name="connsiteX185" fmla="*/ 739616 w 1809750"/>
                  <a:gd name="connsiteY185" fmla="*/ 840759 h 4467225"/>
                  <a:gd name="connsiteX186" fmla="*/ 752951 w 1809750"/>
                  <a:gd name="connsiteY186" fmla="*/ 867429 h 4467225"/>
                  <a:gd name="connsiteX187" fmla="*/ 760571 w 1809750"/>
                  <a:gd name="connsiteY187" fmla="*/ 945534 h 4467225"/>
                  <a:gd name="connsiteX188" fmla="*/ 775811 w 1809750"/>
                  <a:gd name="connsiteY188" fmla="*/ 1109364 h 4467225"/>
                  <a:gd name="connsiteX189" fmla="*/ 866299 w 1809750"/>
                  <a:gd name="connsiteY189" fmla="*/ 1383684 h 4467225"/>
                  <a:gd name="connsiteX190" fmla="*/ 890111 w 1809750"/>
                  <a:gd name="connsiteY190" fmla="*/ 1427499 h 4467225"/>
                  <a:gd name="connsiteX191" fmla="*/ 914876 w 1809750"/>
                  <a:gd name="connsiteY191" fmla="*/ 1369396 h 4467225"/>
                  <a:gd name="connsiteX192" fmla="*/ 1006316 w 1809750"/>
                  <a:gd name="connsiteY192" fmla="*/ 1135081 h 4467225"/>
                  <a:gd name="connsiteX193" fmla="*/ 1058704 w 1809750"/>
                  <a:gd name="connsiteY193" fmla="*/ 1014114 h 4467225"/>
                  <a:gd name="connsiteX194" fmla="*/ 1060609 w 1809750"/>
                  <a:gd name="connsiteY194" fmla="*/ 974109 h 4467225"/>
                  <a:gd name="connsiteX195" fmla="*/ 1052989 w 1809750"/>
                  <a:gd name="connsiteY195" fmla="*/ 881716 h 4467225"/>
                  <a:gd name="connsiteX196" fmla="*/ 1063466 w 1809750"/>
                  <a:gd name="connsiteY196" fmla="*/ 863619 h 4467225"/>
                  <a:gd name="connsiteX197" fmla="*/ 1126331 w 1809750"/>
                  <a:gd name="connsiteY197" fmla="*/ 804564 h 4467225"/>
                  <a:gd name="connsiteX198" fmla="*/ 1206341 w 1809750"/>
                  <a:gd name="connsiteY198" fmla="*/ 850284 h 4467225"/>
                  <a:gd name="connsiteX199" fmla="*/ 1067276 w 1809750"/>
                  <a:gd name="connsiteY199" fmla="*/ 633114 h 4467225"/>
                  <a:gd name="connsiteX200" fmla="*/ 1049179 w 1809750"/>
                  <a:gd name="connsiteY200" fmla="*/ 710266 h 4467225"/>
                  <a:gd name="connsiteX201" fmla="*/ 1040606 w 1809750"/>
                  <a:gd name="connsiteY201" fmla="*/ 776941 h 4467225"/>
                  <a:gd name="connsiteX202" fmla="*/ 1030129 w 1809750"/>
                  <a:gd name="connsiteY202" fmla="*/ 814089 h 4467225"/>
                  <a:gd name="connsiteX203" fmla="*/ 997744 w 1809750"/>
                  <a:gd name="connsiteY203" fmla="*/ 848379 h 4467225"/>
                  <a:gd name="connsiteX204" fmla="*/ 904399 w 1809750"/>
                  <a:gd name="connsiteY204" fmla="*/ 990301 h 4467225"/>
                  <a:gd name="connsiteX205" fmla="*/ 897731 w 1809750"/>
                  <a:gd name="connsiteY205" fmla="*/ 993159 h 4467225"/>
                  <a:gd name="connsiteX206" fmla="*/ 878681 w 1809750"/>
                  <a:gd name="connsiteY206" fmla="*/ 936009 h 4467225"/>
                  <a:gd name="connsiteX207" fmla="*/ 818674 w 1809750"/>
                  <a:gd name="connsiteY207" fmla="*/ 856951 h 4467225"/>
                  <a:gd name="connsiteX208" fmla="*/ 780574 w 1809750"/>
                  <a:gd name="connsiteY208" fmla="*/ 843616 h 4467225"/>
                  <a:gd name="connsiteX209" fmla="*/ 797719 w 1809750"/>
                  <a:gd name="connsiteY209" fmla="*/ 592156 h 4467225"/>
                  <a:gd name="connsiteX210" fmla="*/ 634841 w 1809750"/>
                  <a:gd name="connsiteY210" fmla="*/ 825519 h 4467225"/>
                  <a:gd name="connsiteX211" fmla="*/ 705326 w 1809750"/>
                  <a:gd name="connsiteY211" fmla="*/ 762654 h 4467225"/>
                  <a:gd name="connsiteX212" fmla="*/ 1273969 w 1809750"/>
                  <a:gd name="connsiteY212" fmla="*/ 1329391 h 4467225"/>
                  <a:gd name="connsiteX213" fmla="*/ 1280636 w 1809750"/>
                  <a:gd name="connsiteY213" fmla="*/ 1357014 h 4467225"/>
                  <a:gd name="connsiteX214" fmla="*/ 1294924 w 1809750"/>
                  <a:gd name="connsiteY214" fmla="*/ 1423689 h 4467225"/>
                  <a:gd name="connsiteX215" fmla="*/ 1315879 w 1809750"/>
                  <a:gd name="connsiteY215" fmla="*/ 1556086 h 4467225"/>
                  <a:gd name="connsiteX216" fmla="*/ 1337786 w 1809750"/>
                  <a:gd name="connsiteY216" fmla="*/ 1669434 h 4467225"/>
                  <a:gd name="connsiteX217" fmla="*/ 1370171 w 1809750"/>
                  <a:gd name="connsiteY217" fmla="*/ 1777066 h 4467225"/>
                  <a:gd name="connsiteX218" fmla="*/ 1441609 w 1809750"/>
                  <a:gd name="connsiteY218" fmla="*/ 1820881 h 4467225"/>
                  <a:gd name="connsiteX219" fmla="*/ 1473041 w 1809750"/>
                  <a:gd name="connsiteY219" fmla="*/ 1796116 h 4467225"/>
                  <a:gd name="connsiteX220" fmla="*/ 1516856 w 1809750"/>
                  <a:gd name="connsiteY220" fmla="*/ 1700866 h 4467225"/>
                  <a:gd name="connsiteX221" fmla="*/ 1537811 w 1809750"/>
                  <a:gd name="connsiteY221" fmla="*/ 1671339 h 4467225"/>
                  <a:gd name="connsiteX222" fmla="*/ 1547336 w 1809750"/>
                  <a:gd name="connsiteY222" fmla="*/ 1614189 h 4467225"/>
                  <a:gd name="connsiteX223" fmla="*/ 1568291 w 1809750"/>
                  <a:gd name="connsiteY223" fmla="*/ 1573231 h 4467225"/>
                  <a:gd name="connsiteX224" fmla="*/ 1575911 w 1809750"/>
                  <a:gd name="connsiteY224" fmla="*/ 1558944 h 4467225"/>
                  <a:gd name="connsiteX225" fmla="*/ 1582579 w 1809750"/>
                  <a:gd name="connsiteY225" fmla="*/ 1450359 h 4467225"/>
                  <a:gd name="connsiteX226" fmla="*/ 1577816 w 1809750"/>
                  <a:gd name="connsiteY226" fmla="*/ 1436071 h 4467225"/>
                  <a:gd name="connsiteX227" fmla="*/ 1470184 w 1809750"/>
                  <a:gd name="connsiteY227" fmla="*/ 1317009 h 4467225"/>
                  <a:gd name="connsiteX228" fmla="*/ 1383506 w 1809750"/>
                  <a:gd name="connsiteY228" fmla="*/ 1220806 h 4467225"/>
                  <a:gd name="connsiteX229" fmla="*/ 1353026 w 1809750"/>
                  <a:gd name="connsiteY229" fmla="*/ 1221759 h 4467225"/>
                  <a:gd name="connsiteX230" fmla="*/ 1280636 w 1809750"/>
                  <a:gd name="connsiteY230" fmla="*/ 1315104 h 4467225"/>
                  <a:gd name="connsiteX231" fmla="*/ 1273969 w 1809750"/>
                  <a:gd name="connsiteY231" fmla="*/ 1329391 h 4467225"/>
                  <a:gd name="connsiteX232" fmla="*/ 599599 w 1809750"/>
                  <a:gd name="connsiteY232" fmla="*/ 1884699 h 4467225"/>
                  <a:gd name="connsiteX233" fmla="*/ 604361 w 1809750"/>
                  <a:gd name="connsiteY233" fmla="*/ 1880889 h 4467225"/>
                  <a:gd name="connsiteX234" fmla="*/ 596741 w 1809750"/>
                  <a:gd name="connsiteY234" fmla="*/ 1858029 h 4467225"/>
                  <a:gd name="connsiteX235" fmla="*/ 581501 w 1809750"/>
                  <a:gd name="connsiteY235" fmla="*/ 1721821 h 4467225"/>
                  <a:gd name="connsiteX236" fmla="*/ 583406 w 1809750"/>
                  <a:gd name="connsiteY236" fmla="*/ 1673244 h 4467225"/>
                  <a:gd name="connsiteX237" fmla="*/ 558641 w 1809750"/>
                  <a:gd name="connsiteY237" fmla="*/ 1591329 h 4467225"/>
                  <a:gd name="connsiteX238" fmla="*/ 555784 w 1809750"/>
                  <a:gd name="connsiteY238" fmla="*/ 1568469 h 4467225"/>
                  <a:gd name="connsiteX239" fmla="*/ 531019 w 1809750"/>
                  <a:gd name="connsiteY239" fmla="*/ 1421784 h 4467225"/>
                  <a:gd name="connsiteX240" fmla="*/ 503396 w 1809750"/>
                  <a:gd name="connsiteY240" fmla="*/ 1333201 h 4467225"/>
                  <a:gd name="connsiteX241" fmla="*/ 484346 w 1809750"/>
                  <a:gd name="connsiteY241" fmla="*/ 1236046 h 4467225"/>
                  <a:gd name="connsiteX242" fmla="*/ 472916 w 1809750"/>
                  <a:gd name="connsiteY242" fmla="*/ 1215091 h 4467225"/>
                  <a:gd name="connsiteX243" fmla="*/ 451009 w 1809750"/>
                  <a:gd name="connsiteY243" fmla="*/ 1228426 h 4467225"/>
                  <a:gd name="connsiteX244" fmla="*/ 431959 w 1809750"/>
                  <a:gd name="connsiteY244" fmla="*/ 1271289 h 4467225"/>
                  <a:gd name="connsiteX245" fmla="*/ 375761 w 1809750"/>
                  <a:gd name="connsiteY245" fmla="*/ 1361776 h 4467225"/>
                  <a:gd name="connsiteX246" fmla="*/ 330994 w 1809750"/>
                  <a:gd name="connsiteY246" fmla="*/ 1464646 h 4467225"/>
                  <a:gd name="connsiteX247" fmla="*/ 333851 w 1809750"/>
                  <a:gd name="connsiteY247" fmla="*/ 1471314 h 4467225"/>
                  <a:gd name="connsiteX248" fmla="*/ 353854 w 1809750"/>
                  <a:gd name="connsiteY248" fmla="*/ 1544656 h 4467225"/>
                  <a:gd name="connsiteX249" fmla="*/ 361474 w 1809750"/>
                  <a:gd name="connsiteY249" fmla="*/ 1568469 h 4467225"/>
                  <a:gd name="connsiteX250" fmla="*/ 390049 w 1809750"/>
                  <a:gd name="connsiteY250" fmla="*/ 1656099 h 4467225"/>
                  <a:gd name="connsiteX251" fmla="*/ 395764 w 1809750"/>
                  <a:gd name="connsiteY251" fmla="*/ 1677054 h 4467225"/>
                  <a:gd name="connsiteX252" fmla="*/ 474821 w 1809750"/>
                  <a:gd name="connsiteY252" fmla="*/ 1826596 h 4467225"/>
                  <a:gd name="connsiteX253" fmla="*/ 507206 w 1809750"/>
                  <a:gd name="connsiteY253" fmla="*/ 1858029 h 4467225"/>
                  <a:gd name="connsiteX254" fmla="*/ 558641 w 1809750"/>
                  <a:gd name="connsiteY254" fmla="*/ 1866601 h 4467225"/>
                  <a:gd name="connsiteX255" fmla="*/ 573881 w 1809750"/>
                  <a:gd name="connsiteY255" fmla="*/ 1872316 h 4467225"/>
                  <a:gd name="connsiteX256" fmla="*/ 599599 w 1809750"/>
                  <a:gd name="connsiteY256" fmla="*/ 1884699 h 4467225"/>
                  <a:gd name="connsiteX257" fmla="*/ 930116 w 1809750"/>
                  <a:gd name="connsiteY257" fmla="*/ 1638954 h 4467225"/>
                  <a:gd name="connsiteX258" fmla="*/ 905351 w 1809750"/>
                  <a:gd name="connsiteY258" fmla="*/ 1617046 h 4467225"/>
                  <a:gd name="connsiteX259" fmla="*/ 880586 w 1809750"/>
                  <a:gd name="connsiteY259" fmla="*/ 1644669 h 4467225"/>
                  <a:gd name="connsiteX260" fmla="*/ 903446 w 1809750"/>
                  <a:gd name="connsiteY260" fmla="*/ 1670386 h 4467225"/>
                  <a:gd name="connsiteX261" fmla="*/ 930116 w 1809750"/>
                  <a:gd name="connsiteY261" fmla="*/ 1638954 h 4467225"/>
                  <a:gd name="connsiteX262" fmla="*/ 912019 w 1809750"/>
                  <a:gd name="connsiteY262" fmla="*/ 1539894 h 4467225"/>
                  <a:gd name="connsiteX263" fmla="*/ 889159 w 1809750"/>
                  <a:gd name="connsiteY263" fmla="*/ 1510366 h 4467225"/>
                  <a:gd name="connsiteX264" fmla="*/ 871061 w 1809750"/>
                  <a:gd name="connsiteY264" fmla="*/ 1535131 h 4467225"/>
                  <a:gd name="connsiteX265" fmla="*/ 892969 w 1809750"/>
                  <a:gd name="connsiteY265" fmla="*/ 1563706 h 4467225"/>
                  <a:gd name="connsiteX266" fmla="*/ 912019 w 1809750"/>
                  <a:gd name="connsiteY266" fmla="*/ 1539894 h 4467225"/>
                  <a:gd name="connsiteX267" fmla="*/ 918686 w 1809750"/>
                  <a:gd name="connsiteY267" fmla="*/ 1769446 h 4467225"/>
                  <a:gd name="connsiteX268" fmla="*/ 946309 w 1809750"/>
                  <a:gd name="connsiteY268" fmla="*/ 1741824 h 4467225"/>
                  <a:gd name="connsiteX269" fmla="*/ 926306 w 1809750"/>
                  <a:gd name="connsiteY269" fmla="*/ 1718964 h 4467225"/>
                  <a:gd name="connsiteX270" fmla="*/ 897731 w 1809750"/>
                  <a:gd name="connsiteY270" fmla="*/ 1738014 h 4467225"/>
                  <a:gd name="connsiteX271" fmla="*/ 918686 w 1809750"/>
                  <a:gd name="connsiteY271" fmla="*/ 1769446 h 446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Lst>
                <a:rect l="l" t="t" r="r" b="b"/>
                <a:pathLst>
                  <a:path w="1809750" h="4467225">
                    <a:moveTo>
                      <a:pt x="10001" y="4380249"/>
                    </a:moveTo>
                    <a:cubicBezTo>
                      <a:pt x="17621" y="4372629"/>
                      <a:pt x="25241" y="4363104"/>
                      <a:pt x="33814" y="4357389"/>
                    </a:cubicBezTo>
                    <a:cubicBezTo>
                      <a:pt x="44291" y="4350721"/>
                      <a:pt x="56674" y="4345959"/>
                      <a:pt x="68104" y="4343101"/>
                    </a:cubicBezTo>
                    <a:cubicBezTo>
                      <a:pt x="112871" y="4333576"/>
                      <a:pt x="125254" y="4304049"/>
                      <a:pt x="128111" y="4262139"/>
                    </a:cubicBezTo>
                    <a:cubicBezTo>
                      <a:pt x="131921" y="4206894"/>
                      <a:pt x="141446" y="4153554"/>
                      <a:pt x="157639" y="4100214"/>
                    </a:cubicBezTo>
                    <a:cubicBezTo>
                      <a:pt x="181451" y="4022109"/>
                      <a:pt x="199549" y="3943051"/>
                      <a:pt x="220504" y="3863994"/>
                    </a:cubicBezTo>
                    <a:cubicBezTo>
                      <a:pt x="226219" y="3843991"/>
                      <a:pt x="236696" y="3825894"/>
                      <a:pt x="242411" y="3805891"/>
                    </a:cubicBezTo>
                    <a:cubicBezTo>
                      <a:pt x="251936" y="3770649"/>
                      <a:pt x="260509" y="3735406"/>
                      <a:pt x="268129" y="3699211"/>
                    </a:cubicBezTo>
                    <a:cubicBezTo>
                      <a:pt x="288131" y="3606819"/>
                      <a:pt x="308134" y="3514426"/>
                      <a:pt x="328136" y="3422034"/>
                    </a:cubicBezTo>
                    <a:cubicBezTo>
                      <a:pt x="330041" y="3413461"/>
                      <a:pt x="328136" y="3404889"/>
                      <a:pt x="327184" y="3396316"/>
                    </a:cubicBezTo>
                    <a:cubicBezTo>
                      <a:pt x="327184" y="3391554"/>
                      <a:pt x="326231" y="3386791"/>
                      <a:pt x="328136" y="3382029"/>
                    </a:cubicBezTo>
                    <a:cubicBezTo>
                      <a:pt x="342424" y="3341071"/>
                      <a:pt x="356711" y="3300114"/>
                      <a:pt x="370999" y="3260109"/>
                    </a:cubicBezTo>
                    <a:cubicBezTo>
                      <a:pt x="375761" y="3247726"/>
                      <a:pt x="379571" y="3235344"/>
                      <a:pt x="386239" y="3223914"/>
                    </a:cubicBezTo>
                    <a:cubicBezTo>
                      <a:pt x="405289" y="3191529"/>
                      <a:pt x="408146" y="3157239"/>
                      <a:pt x="406241" y="3121996"/>
                    </a:cubicBezTo>
                    <a:cubicBezTo>
                      <a:pt x="404336" y="3091516"/>
                      <a:pt x="411956" y="3063894"/>
                      <a:pt x="423386" y="3035319"/>
                    </a:cubicBezTo>
                    <a:cubicBezTo>
                      <a:pt x="430054" y="3019126"/>
                      <a:pt x="431959" y="3001029"/>
                      <a:pt x="434816" y="2983884"/>
                    </a:cubicBezTo>
                    <a:cubicBezTo>
                      <a:pt x="444341" y="2928639"/>
                      <a:pt x="452914" y="2873394"/>
                      <a:pt x="461486" y="2818149"/>
                    </a:cubicBezTo>
                    <a:cubicBezTo>
                      <a:pt x="463391" y="2806719"/>
                      <a:pt x="469106" y="2796241"/>
                      <a:pt x="471011" y="2784811"/>
                    </a:cubicBezTo>
                    <a:cubicBezTo>
                      <a:pt x="473869" y="2767666"/>
                      <a:pt x="476726" y="2749569"/>
                      <a:pt x="476726" y="2732424"/>
                    </a:cubicBezTo>
                    <a:cubicBezTo>
                      <a:pt x="476726" y="2700991"/>
                      <a:pt x="472916" y="2670511"/>
                      <a:pt x="495776" y="2643841"/>
                    </a:cubicBezTo>
                    <a:cubicBezTo>
                      <a:pt x="500539" y="2639079"/>
                      <a:pt x="503396" y="2631459"/>
                      <a:pt x="503396" y="2624791"/>
                    </a:cubicBezTo>
                    <a:cubicBezTo>
                      <a:pt x="504349" y="2595264"/>
                      <a:pt x="503396" y="2566689"/>
                      <a:pt x="504349" y="2537161"/>
                    </a:cubicBezTo>
                    <a:cubicBezTo>
                      <a:pt x="504349" y="2525731"/>
                      <a:pt x="509111" y="2514301"/>
                      <a:pt x="511016" y="2502871"/>
                    </a:cubicBezTo>
                    <a:cubicBezTo>
                      <a:pt x="520541" y="2432386"/>
                      <a:pt x="530066" y="2360949"/>
                      <a:pt x="538639" y="2290464"/>
                    </a:cubicBezTo>
                    <a:cubicBezTo>
                      <a:pt x="539591" y="2279986"/>
                      <a:pt x="539591" y="2269509"/>
                      <a:pt x="539591" y="2259984"/>
                    </a:cubicBezTo>
                    <a:cubicBezTo>
                      <a:pt x="538639" y="2244744"/>
                      <a:pt x="540544" y="2232361"/>
                      <a:pt x="559594" y="2226646"/>
                    </a:cubicBezTo>
                    <a:cubicBezTo>
                      <a:pt x="547211" y="2211406"/>
                      <a:pt x="545306" y="2198071"/>
                      <a:pt x="558641" y="2183784"/>
                    </a:cubicBezTo>
                    <a:cubicBezTo>
                      <a:pt x="561499" y="2180926"/>
                      <a:pt x="562451" y="2173306"/>
                      <a:pt x="561499" y="2168544"/>
                    </a:cubicBezTo>
                    <a:cubicBezTo>
                      <a:pt x="559594" y="2146636"/>
                      <a:pt x="556736" y="2124729"/>
                      <a:pt x="554831" y="2102821"/>
                    </a:cubicBezTo>
                    <a:cubicBezTo>
                      <a:pt x="553879" y="2085676"/>
                      <a:pt x="546259" y="2080914"/>
                      <a:pt x="529114" y="2085676"/>
                    </a:cubicBezTo>
                    <a:cubicBezTo>
                      <a:pt x="517684" y="2088534"/>
                      <a:pt x="505301" y="2089486"/>
                      <a:pt x="493871" y="2092344"/>
                    </a:cubicBezTo>
                    <a:cubicBezTo>
                      <a:pt x="493871" y="2089486"/>
                      <a:pt x="492919" y="2086629"/>
                      <a:pt x="492919" y="2084724"/>
                    </a:cubicBezTo>
                    <a:cubicBezTo>
                      <a:pt x="502444" y="2082819"/>
                      <a:pt x="511016" y="2081866"/>
                      <a:pt x="520541" y="2079961"/>
                    </a:cubicBezTo>
                    <a:cubicBezTo>
                      <a:pt x="520541" y="2078056"/>
                      <a:pt x="520541" y="2077104"/>
                      <a:pt x="520541" y="2075199"/>
                    </a:cubicBezTo>
                    <a:cubicBezTo>
                      <a:pt x="507206" y="2072341"/>
                      <a:pt x="493871" y="2068531"/>
                      <a:pt x="474821" y="2063769"/>
                    </a:cubicBezTo>
                    <a:cubicBezTo>
                      <a:pt x="478631" y="2045671"/>
                      <a:pt x="479584" y="2025669"/>
                      <a:pt x="488156" y="2009476"/>
                    </a:cubicBezTo>
                    <a:cubicBezTo>
                      <a:pt x="511016" y="1964709"/>
                      <a:pt x="541496" y="1926609"/>
                      <a:pt x="579596" y="1892319"/>
                    </a:cubicBezTo>
                    <a:cubicBezTo>
                      <a:pt x="568166" y="1875174"/>
                      <a:pt x="551974" y="1874221"/>
                      <a:pt x="533876" y="1886604"/>
                    </a:cubicBezTo>
                    <a:cubicBezTo>
                      <a:pt x="527209" y="1890414"/>
                      <a:pt x="520541" y="1894224"/>
                      <a:pt x="513874" y="1897081"/>
                    </a:cubicBezTo>
                    <a:cubicBezTo>
                      <a:pt x="489109" y="1906606"/>
                      <a:pt x="471964" y="1922799"/>
                      <a:pt x="461486" y="1948516"/>
                    </a:cubicBezTo>
                    <a:cubicBezTo>
                      <a:pt x="451961" y="1973281"/>
                      <a:pt x="435769" y="1995189"/>
                      <a:pt x="420529" y="2017096"/>
                    </a:cubicBezTo>
                    <a:cubicBezTo>
                      <a:pt x="409099" y="2035194"/>
                      <a:pt x="413861" y="2044719"/>
                      <a:pt x="432911" y="2049481"/>
                    </a:cubicBezTo>
                    <a:cubicBezTo>
                      <a:pt x="434816" y="2050434"/>
                      <a:pt x="437674" y="2051386"/>
                      <a:pt x="444341" y="2054244"/>
                    </a:cubicBezTo>
                    <a:cubicBezTo>
                      <a:pt x="430054" y="2056149"/>
                      <a:pt x="420529" y="2058054"/>
                      <a:pt x="410051" y="2059959"/>
                    </a:cubicBezTo>
                    <a:cubicBezTo>
                      <a:pt x="411004" y="2067579"/>
                      <a:pt x="411956" y="2074246"/>
                      <a:pt x="412909" y="2079961"/>
                    </a:cubicBezTo>
                    <a:cubicBezTo>
                      <a:pt x="411956" y="2081866"/>
                      <a:pt x="410051" y="2082819"/>
                      <a:pt x="409099" y="2084724"/>
                    </a:cubicBezTo>
                    <a:cubicBezTo>
                      <a:pt x="401479" y="2079961"/>
                      <a:pt x="391954" y="2076151"/>
                      <a:pt x="387191" y="2069484"/>
                    </a:cubicBezTo>
                    <a:cubicBezTo>
                      <a:pt x="378619" y="2057101"/>
                      <a:pt x="373856" y="2042814"/>
                      <a:pt x="366236" y="2029479"/>
                    </a:cubicBezTo>
                    <a:cubicBezTo>
                      <a:pt x="361474" y="2020906"/>
                      <a:pt x="355759" y="2011381"/>
                      <a:pt x="348139" y="2004714"/>
                    </a:cubicBezTo>
                    <a:cubicBezTo>
                      <a:pt x="333851" y="1991379"/>
                      <a:pt x="322421" y="1980901"/>
                      <a:pt x="322421" y="1957089"/>
                    </a:cubicBezTo>
                    <a:cubicBezTo>
                      <a:pt x="322421" y="1940896"/>
                      <a:pt x="301466" y="1925656"/>
                      <a:pt x="289084" y="1910416"/>
                    </a:cubicBezTo>
                    <a:cubicBezTo>
                      <a:pt x="279559" y="1898986"/>
                      <a:pt x="270034" y="1887556"/>
                      <a:pt x="259556" y="1877079"/>
                    </a:cubicBezTo>
                    <a:cubicBezTo>
                      <a:pt x="261461" y="1875174"/>
                      <a:pt x="262414" y="1874221"/>
                      <a:pt x="264319" y="1872316"/>
                    </a:cubicBezTo>
                    <a:cubicBezTo>
                      <a:pt x="267176" y="1874221"/>
                      <a:pt x="270986" y="1877079"/>
                      <a:pt x="278606" y="1881841"/>
                    </a:cubicBezTo>
                    <a:cubicBezTo>
                      <a:pt x="219551" y="1784686"/>
                      <a:pt x="189071" y="1680864"/>
                      <a:pt x="149066" y="1581804"/>
                    </a:cubicBezTo>
                    <a:cubicBezTo>
                      <a:pt x="132874" y="1542751"/>
                      <a:pt x="121444" y="1502746"/>
                      <a:pt x="109061" y="1461789"/>
                    </a:cubicBezTo>
                    <a:cubicBezTo>
                      <a:pt x="106204" y="1451311"/>
                      <a:pt x="105251" y="1439881"/>
                      <a:pt x="106204" y="1429404"/>
                    </a:cubicBezTo>
                    <a:cubicBezTo>
                      <a:pt x="107156" y="1403686"/>
                      <a:pt x="107156" y="1377969"/>
                      <a:pt x="111919" y="1353204"/>
                    </a:cubicBezTo>
                    <a:cubicBezTo>
                      <a:pt x="115729" y="1336059"/>
                      <a:pt x="123349" y="1317009"/>
                      <a:pt x="133826" y="1303674"/>
                    </a:cubicBezTo>
                    <a:cubicBezTo>
                      <a:pt x="167164" y="1260811"/>
                      <a:pt x="190024" y="1213186"/>
                      <a:pt x="206216" y="1160799"/>
                    </a:cubicBezTo>
                    <a:cubicBezTo>
                      <a:pt x="209074" y="1151274"/>
                      <a:pt x="214789" y="1141749"/>
                      <a:pt x="220504" y="1133176"/>
                    </a:cubicBezTo>
                    <a:cubicBezTo>
                      <a:pt x="229076" y="1117936"/>
                      <a:pt x="238601" y="1104601"/>
                      <a:pt x="246221" y="1089361"/>
                    </a:cubicBezTo>
                    <a:cubicBezTo>
                      <a:pt x="264319" y="1055071"/>
                      <a:pt x="282416" y="1020781"/>
                      <a:pt x="299561" y="986491"/>
                    </a:cubicBezTo>
                    <a:cubicBezTo>
                      <a:pt x="315754" y="955059"/>
                      <a:pt x="330994" y="922674"/>
                      <a:pt x="347186" y="891241"/>
                    </a:cubicBezTo>
                    <a:cubicBezTo>
                      <a:pt x="355759" y="875049"/>
                      <a:pt x="368141" y="861714"/>
                      <a:pt x="365284" y="840759"/>
                    </a:cubicBezTo>
                    <a:cubicBezTo>
                      <a:pt x="364331" y="834091"/>
                      <a:pt x="369094" y="824566"/>
                      <a:pt x="372904" y="817899"/>
                    </a:cubicBezTo>
                    <a:cubicBezTo>
                      <a:pt x="384334" y="795039"/>
                      <a:pt x="396716" y="773131"/>
                      <a:pt x="407194" y="750271"/>
                    </a:cubicBezTo>
                    <a:cubicBezTo>
                      <a:pt x="416719" y="728364"/>
                      <a:pt x="437674" y="725506"/>
                      <a:pt x="456724" y="719791"/>
                    </a:cubicBezTo>
                    <a:cubicBezTo>
                      <a:pt x="494824" y="708361"/>
                      <a:pt x="534829" y="699789"/>
                      <a:pt x="571024" y="684549"/>
                    </a:cubicBezTo>
                    <a:cubicBezTo>
                      <a:pt x="606266" y="670261"/>
                      <a:pt x="638651" y="650259"/>
                      <a:pt x="671036" y="632161"/>
                    </a:cubicBezTo>
                    <a:cubicBezTo>
                      <a:pt x="676751" y="629304"/>
                      <a:pt x="681514" y="620731"/>
                      <a:pt x="683419" y="614064"/>
                    </a:cubicBezTo>
                    <a:cubicBezTo>
                      <a:pt x="688181" y="592156"/>
                      <a:pt x="691991" y="570249"/>
                      <a:pt x="693896" y="548341"/>
                    </a:cubicBezTo>
                    <a:cubicBezTo>
                      <a:pt x="696754" y="512146"/>
                      <a:pt x="698659" y="474999"/>
                      <a:pt x="699611" y="438804"/>
                    </a:cubicBezTo>
                    <a:cubicBezTo>
                      <a:pt x="699611" y="420706"/>
                      <a:pt x="691991" y="401656"/>
                      <a:pt x="694849" y="383559"/>
                    </a:cubicBezTo>
                    <a:cubicBezTo>
                      <a:pt x="699611" y="349269"/>
                      <a:pt x="708184" y="314979"/>
                      <a:pt x="717709" y="281641"/>
                    </a:cubicBezTo>
                    <a:cubicBezTo>
                      <a:pt x="726281" y="250209"/>
                      <a:pt x="736759" y="218776"/>
                      <a:pt x="747236" y="187344"/>
                    </a:cubicBezTo>
                    <a:cubicBezTo>
                      <a:pt x="750094" y="178771"/>
                      <a:pt x="756761" y="170198"/>
                      <a:pt x="762476" y="163531"/>
                    </a:cubicBezTo>
                    <a:cubicBezTo>
                      <a:pt x="783431" y="138766"/>
                      <a:pt x="804386" y="115906"/>
                      <a:pt x="824389" y="91141"/>
                    </a:cubicBezTo>
                    <a:cubicBezTo>
                      <a:pt x="836771" y="75901"/>
                      <a:pt x="845344" y="57804"/>
                      <a:pt x="857726" y="42564"/>
                    </a:cubicBezTo>
                    <a:cubicBezTo>
                      <a:pt x="861536" y="37801"/>
                      <a:pt x="872014" y="37801"/>
                      <a:pt x="879634" y="35896"/>
                    </a:cubicBezTo>
                    <a:cubicBezTo>
                      <a:pt x="888206" y="33991"/>
                      <a:pt x="899636" y="34943"/>
                      <a:pt x="904399" y="30181"/>
                    </a:cubicBezTo>
                    <a:cubicBezTo>
                      <a:pt x="927259" y="7321"/>
                      <a:pt x="952024" y="2558"/>
                      <a:pt x="982504" y="11131"/>
                    </a:cubicBezTo>
                    <a:cubicBezTo>
                      <a:pt x="1008221" y="18751"/>
                      <a:pt x="1033939" y="16846"/>
                      <a:pt x="1059656" y="31134"/>
                    </a:cubicBezTo>
                    <a:cubicBezTo>
                      <a:pt x="1139666" y="75901"/>
                      <a:pt x="1187291" y="146386"/>
                      <a:pt x="1208246" y="231159"/>
                    </a:cubicBezTo>
                    <a:cubicBezTo>
                      <a:pt x="1227296" y="307359"/>
                      <a:pt x="1229201" y="387369"/>
                      <a:pt x="1225391" y="466426"/>
                    </a:cubicBezTo>
                    <a:cubicBezTo>
                      <a:pt x="1225391" y="470236"/>
                      <a:pt x="1224439" y="473094"/>
                      <a:pt x="1224439" y="476904"/>
                    </a:cubicBezTo>
                    <a:cubicBezTo>
                      <a:pt x="1239679" y="540721"/>
                      <a:pt x="1229201" y="605491"/>
                      <a:pt x="1233011" y="670261"/>
                    </a:cubicBezTo>
                    <a:cubicBezTo>
                      <a:pt x="1234916" y="715029"/>
                      <a:pt x="1238726" y="713124"/>
                      <a:pt x="1278731" y="721696"/>
                    </a:cubicBezTo>
                    <a:cubicBezTo>
                      <a:pt x="1301591" y="726459"/>
                      <a:pt x="1325404" y="725506"/>
                      <a:pt x="1348264" y="732174"/>
                    </a:cubicBezTo>
                    <a:cubicBezTo>
                      <a:pt x="1360646" y="735031"/>
                      <a:pt x="1373029" y="745509"/>
                      <a:pt x="1381601" y="755986"/>
                    </a:cubicBezTo>
                    <a:cubicBezTo>
                      <a:pt x="1393031" y="769321"/>
                      <a:pt x="1400651" y="786466"/>
                      <a:pt x="1409224" y="801706"/>
                    </a:cubicBezTo>
                    <a:cubicBezTo>
                      <a:pt x="1413034" y="807421"/>
                      <a:pt x="1417796" y="814089"/>
                      <a:pt x="1417796" y="820756"/>
                    </a:cubicBezTo>
                    <a:cubicBezTo>
                      <a:pt x="1414939" y="847426"/>
                      <a:pt x="1433036" y="861714"/>
                      <a:pt x="1447324" y="879811"/>
                    </a:cubicBezTo>
                    <a:cubicBezTo>
                      <a:pt x="1481614" y="923626"/>
                      <a:pt x="1514951" y="967441"/>
                      <a:pt x="1549241" y="1010304"/>
                    </a:cubicBezTo>
                    <a:cubicBezTo>
                      <a:pt x="1558766" y="1021734"/>
                      <a:pt x="1570196" y="1032211"/>
                      <a:pt x="1579721" y="1043641"/>
                    </a:cubicBezTo>
                    <a:cubicBezTo>
                      <a:pt x="1598771" y="1066501"/>
                      <a:pt x="1615916" y="1090314"/>
                      <a:pt x="1634014" y="1114126"/>
                    </a:cubicBezTo>
                    <a:cubicBezTo>
                      <a:pt x="1670209" y="1160799"/>
                      <a:pt x="1707356" y="1207471"/>
                      <a:pt x="1742599" y="1255096"/>
                    </a:cubicBezTo>
                    <a:cubicBezTo>
                      <a:pt x="1754981" y="1272241"/>
                      <a:pt x="1763554" y="1293196"/>
                      <a:pt x="1774031" y="1312246"/>
                    </a:cubicBezTo>
                    <a:cubicBezTo>
                      <a:pt x="1781651" y="1326534"/>
                      <a:pt x="1790224" y="1340821"/>
                      <a:pt x="1797844" y="1354156"/>
                    </a:cubicBezTo>
                    <a:cubicBezTo>
                      <a:pt x="1800701" y="1359871"/>
                      <a:pt x="1806416" y="1366539"/>
                      <a:pt x="1806416" y="1372254"/>
                    </a:cubicBezTo>
                    <a:cubicBezTo>
                      <a:pt x="1805464" y="1400829"/>
                      <a:pt x="1807369" y="1429404"/>
                      <a:pt x="1801654" y="1457026"/>
                    </a:cubicBezTo>
                    <a:cubicBezTo>
                      <a:pt x="1791176" y="1507509"/>
                      <a:pt x="1776889" y="1557991"/>
                      <a:pt x="1762601" y="1607521"/>
                    </a:cubicBezTo>
                    <a:cubicBezTo>
                      <a:pt x="1756886" y="1627524"/>
                      <a:pt x="1747361" y="1645621"/>
                      <a:pt x="1740694" y="1665624"/>
                    </a:cubicBezTo>
                    <a:cubicBezTo>
                      <a:pt x="1727359" y="1705629"/>
                      <a:pt x="1714024" y="1746586"/>
                      <a:pt x="1700689" y="1787544"/>
                    </a:cubicBezTo>
                    <a:cubicBezTo>
                      <a:pt x="1699736" y="1789449"/>
                      <a:pt x="1697831" y="1792306"/>
                      <a:pt x="1698784" y="1793259"/>
                    </a:cubicBezTo>
                    <a:cubicBezTo>
                      <a:pt x="1713071" y="1820881"/>
                      <a:pt x="1687354" y="1842789"/>
                      <a:pt x="1686401" y="1869459"/>
                    </a:cubicBezTo>
                    <a:cubicBezTo>
                      <a:pt x="1666399" y="1868506"/>
                      <a:pt x="1658779" y="1881841"/>
                      <a:pt x="1653064" y="1898034"/>
                    </a:cubicBezTo>
                    <a:cubicBezTo>
                      <a:pt x="1639729" y="1934229"/>
                      <a:pt x="1624489" y="1969471"/>
                      <a:pt x="1609249" y="2004714"/>
                    </a:cubicBezTo>
                    <a:cubicBezTo>
                      <a:pt x="1601629" y="2023764"/>
                      <a:pt x="1583531" y="2024716"/>
                      <a:pt x="1568291" y="2011381"/>
                    </a:cubicBezTo>
                    <a:cubicBezTo>
                      <a:pt x="1560671" y="2004714"/>
                      <a:pt x="1548289" y="2002809"/>
                      <a:pt x="1535906" y="1998046"/>
                    </a:cubicBezTo>
                    <a:cubicBezTo>
                      <a:pt x="1550194" y="1987569"/>
                      <a:pt x="1565434" y="1977091"/>
                      <a:pt x="1582579" y="1964709"/>
                    </a:cubicBezTo>
                    <a:cubicBezTo>
                      <a:pt x="1554004" y="1935181"/>
                      <a:pt x="1526381" y="1907559"/>
                      <a:pt x="1499711" y="1878984"/>
                    </a:cubicBezTo>
                    <a:cubicBezTo>
                      <a:pt x="1494949" y="1874221"/>
                      <a:pt x="1491139" y="1870411"/>
                      <a:pt x="1486376" y="1865649"/>
                    </a:cubicBezTo>
                    <a:cubicBezTo>
                      <a:pt x="1463516" y="1838979"/>
                      <a:pt x="1461611" y="1838026"/>
                      <a:pt x="1426369" y="1834216"/>
                    </a:cubicBezTo>
                    <a:cubicBezTo>
                      <a:pt x="1443514" y="1858029"/>
                      <a:pt x="1464469" y="1881841"/>
                      <a:pt x="1479709" y="1908511"/>
                    </a:cubicBezTo>
                    <a:cubicBezTo>
                      <a:pt x="1493044" y="1932324"/>
                      <a:pt x="1502569" y="1958041"/>
                      <a:pt x="1511141" y="1983759"/>
                    </a:cubicBezTo>
                    <a:cubicBezTo>
                      <a:pt x="1513999" y="1991379"/>
                      <a:pt x="1509236" y="2001856"/>
                      <a:pt x="1507331" y="2011381"/>
                    </a:cubicBezTo>
                    <a:cubicBezTo>
                      <a:pt x="1499711" y="2009476"/>
                      <a:pt x="1492091" y="2009476"/>
                      <a:pt x="1484471" y="2006619"/>
                    </a:cubicBezTo>
                    <a:cubicBezTo>
                      <a:pt x="1446371" y="1991379"/>
                      <a:pt x="1442561" y="1993284"/>
                      <a:pt x="1446371" y="2034241"/>
                    </a:cubicBezTo>
                    <a:cubicBezTo>
                      <a:pt x="1449229" y="2063769"/>
                      <a:pt x="1458754" y="2092344"/>
                      <a:pt x="1463516" y="2120919"/>
                    </a:cubicBezTo>
                    <a:cubicBezTo>
                      <a:pt x="1468279" y="2147589"/>
                      <a:pt x="1475899" y="2174259"/>
                      <a:pt x="1468279" y="2202834"/>
                    </a:cubicBezTo>
                    <a:cubicBezTo>
                      <a:pt x="1464469" y="2217121"/>
                      <a:pt x="1473041" y="2235219"/>
                      <a:pt x="1472089" y="2251411"/>
                    </a:cubicBezTo>
                    <a:cubicBezTo>
                      <a:pt x="1472089" y="2299036"/>
                      <a:pt x="1471136" y="2346661"/>
                      <a:pt x="1468279" y="2393334"/>
                    </a:cubicBezTo>
                    <a:cubicBezTo>
                      <a:pt x="1464469" y="2463819"/>
                      <a:pt x="1458754" y="2535256"/>
                      <a:pt x="1453991" y="2605741"/>
                    </a:cubicBezTo>
                    <a:cubicBezTo>
                      <a:pt x="1449229" y="2676226"/>
                      <a:pt x="1443514" y="2745759"/>
                      <a:pt x="1438751" y="2816244"/>
                    </a:cubicBezTo>
                    <a:cubicBezTo>
                      <a:pt x="1435894" y="2864821"/>
                      <a:pt x="1433989" y="2914351"/>
                      <a:pt x="1432084" y="2962929"/>
                    </a:cubicBezTo>
                    <a:cubicBezTo>
                      <a:pt x="1429226" y="3047701"/>
                      <a:pt x="1427321" y="3132474"/>
                      <a:pt x="1424464" y="3218199"/>
                    </a:cubicBezTo>
                    <a:cubicBezTo>
                      <a:pt x="1422559" y="3271539"/>
                      <a:pt x="1416844" y="3325831"/>
                      <a:pt x="1418749" y="3379171"/>
                    </a:cubicBezTo>
                    <a:cubicBezTo>
                      <a:pt x="1426369" y="3532524"/>
                      <a:pt x="1432084" y="3684924"/>
                      <a:pt x="1428274" y="3838276"/>
                    </a:cubicBezTo>
                    <a:cubicBezTo>
                      <a:pt x="1426369" y="3898284"/>
                      <a:pt x="1419701" y="3957339"/>
                      <a:pt x="1414939" y="4017346"/>
                    </a:cubicBezTo>
                    <a:cubicBezTo>
                      <a:pt x="1412081" y="4055446"/>
                      <a:pt x="1410176" y="4092594"/>
                      <a:pt x="1406366" y="4130694"/>
                    </a:cubicBezTo>
                    <a:cubicBezTo>
                      <a:pt x="1402556" y="4168794"/>
                      <a:pt x="1398746" y="4205941"/>
                      <a:pt x="1394936" y="4244041"/>
                    </a:cubicBezTo>
                    <a:cubicBezTo>
                      <a:pt x="1393984" y="4253566"/>
                      <a:pt x="1393031" y="4263091"/>
                      <a:pt x="1393031" y="4272616"/>
                    </a:cubicBezTo>
                    <a:cubicBezTo>
                      <a:pt x="1390174" y="4311669"/>
                      <a:pt x="1388269" y="4350721"/>
                      <a:pt x="1384459" y="4389774"/>
                    </a:cubicBezTo>
                    <a:cubicBezTo>
                      <a:pt x="1384459" y="4394536"/>
                      <a:pt x="1373981" y="4402156"/>
                      <a:pt x="1368266" y="4402156"/>
                    </a:cubicBezTo>
                    <a:cubicBezTo>
                      <a:pt x="1348264" y="4404061"/>
                      <a:pt x="1328261" y="4403109"/>
                      <a:pt x="1309211" y="4403109"/>
                    </a:cubicBezTo>
                    <a:cubicBezTo>
                      <a:pt x="1299686" y="4448829"/>
                      <a:pt x="1286351" y="4459306"/>
                      <a:pt x="1240631" y="4461211"/>
                    </a:cubicBezTo>
                    <a:cubicBezTo>
                      <a:pt x="1200626" y="4463116"/>
                      <a:pt x="1161574" y="4465974"/>
                      <a:pt x="1121569" y="4468831"/>
                    </a:cubicBezTo>
                    <a:cubicBezTo>
                      <a:pt x="1104424" y="4469784"/>
                      <a:pt x="1094899" y="4465021"/>
                      <a:pt x="1091089" y="4445971"/>
                    </a:cubicBezTo>
                    <a:cubicBezTo>
                      <a:pt x="1084421" y="4417396"/>
                      <a:pt x="1073944" y="4388821"/>
                      <a:pt x="1068229" y="4360246"/>
                    </a:cubicBezTo>
                    <a:cubicBezTo>
                      <a:pt x="1061561" y="4326909"/>
                      <a:pt x="1053941" y="4292619"/>
                      <a:pt x="1052989" y="4259281"/>
                    </a:cubicBezTo>
                    <a:cubicBezTo>
                      <a:pt x="1052989" y="4238326"/>
                      <a:pt x="1065371" y="4217371"/>
                      <a:pt x="1070134" y="4195464"/>
                    </a:cubicBezTo>
                    <a:cubicBezTo>
                      <a:pt x="1075849" y="4165936"/>
                      <a:pt x="1082516" y="4136409"/>
                      <a:pt x="1084421" y="4105929"/>
                    </a:cubicBezTo>
                    <a:cubicBezTo>
                      <a:pt x="1086326" y="4059256"/>
                      <a:pt x="1084421" y="4011631"/>
                      <a:pt x="1085374" y="3964959"/>
                    </a:cubicBezTo>
                    <a:cubicBezTo>
                      <a:pt x="1086326" y="3898284"/>
                      <a:pt x="1089184" y="3830656"/>
                      <a:pt x="1090136" y="3763981"/>
                    </a:cubicBezTo>
                    <a:cubicBezTo>
                      <a:pt x="1091089" y="3701116"/>
                      <a:pt x="1090136" y="3638251"/>
                      <a:pt x="1090136" y="3575386"/>
                    </a:cubicBezTo>
                    <a:cubicBezTo>
                      <a:pt x="1090136" y="3530619"/>
                      <a:pt x="1091089" y="3485851"/>
                      <a:pt x="1091089" y="3440131"/>
                    </a:cubicBezTo>
                    <a:cubicBezTo>
                      <a:pt x="1091089" y="3425844"/>
                      <a:pt x="1086326" y="3412509"/>
                      <a:pt x="1084421" y="3398221"/>
                    </a:cubicBezTo>
                    <a:cubicBezTo>
                      <a:pt x="1083469" y="3393459"/>
                      <a:pt x="1083469" y="3388696"/>
                      <a:pt x="1083469" y="3383934"/>
                    </a:cubicBezTo>
                    <a:cubicBezTo>
                      <a:pt x="1085374" y="3297256"/>
                      <a:pt x="1089184" y="3209626"/>
                      <a:pt x="1088231" y="3122949"/>
                    </a:cubicBezTo>
                    <a:cubicBezTo>
                      <a:pt x="1087279" y="3051511"/>
                      <a:pt x="1082516" y="2980074"/>
                      <a:pt x="1075849" y="2908636"/>
                    </a:cubicBezTo>
                    <a:cubicBezTo>
                      <a:pt x="1068229" y="2823864"/>
                      <a:pt x="1058704" y="2739091"/>
                      <a:pt x="1047274" y="2654319"/>
                    </a:cubicBezTo>
                    <a:cubicBezTo>
                      <a:pt x="1042511" y="2615266"/>
                      <a:pt x="1032986" y="2577166"/>
                      <a:pt x="1026319" y="2539066"/>
                    </a:cubicBezTo>
                    <a:cubicBezTo>
                      <a:pt x="1024414" y="2529541"/>
                      <a:pt x="1025366" y="2520016"/>
                      <a:pt x="1023461" y="2510491"/>
                    </a:cubicBezTo>
                    <a:cubicBezTo>
                      <a:pt x="1022509" y="2502871"/>
                      <a:pt x="1017746" y="2496204"/>
                      <a:pt x="1015841" y="2488584"/>
                    </a:cubicBezTo>
                    <a:cubicBezTo>
                      <a:pt x="1012984" y="2478106"/>
                      <a:pt x="1008221" y="2466676"/>
                      <a:pt x="1009174" y="2457151"/>
                    </a:cubicBezTo>
                    <a:cubicBezTo>
                      <a:pt x="1013936" y="2425719"/>
                      <a:pt x="1014889" y="2425719"/>
                      <a:pt x="1002506" y="2400001"/>
                    </a:cubicBezTo>
                    <a:cubicBezTo>
                      <a:pt x="989171" y="2401906"/>
                      <a:pt x="982504" y="2405716"/>
                      <a:pt x="977741" y="2420956"/>
                    </a:cubicBezTo>
                    <a:cubicBezTo>
                      <a:pt x="952976" y="2509539"/>
                      <a:pt x="930116" y="2598121"/>
                      <a:pt x="898684" y="2683846"/>
                    </a:cubicBezTo>
                    <a:cubicBezTo>
                      <a:pt x="859631" y="2787669"/>
                      <a:pt x="824389" y="2892444"/>
                      <a:pt x="799624" y="3000076"/>
                    </a:cubicBezTo>
                    <a:cubicBezTo>
                      <a:pt x="776764" y="3101041"/>
                      <a:pt x="759619" y="3202959"/>
                      <a:pt x="741521" y="3304876"/>
                    </a:cubicBezTo>
                    <a:cubicBezTo>
                      <a:pt x="736759" y="3330594"/>
                      <a:pt x="739616" y="3358216"/>
                      <a:pt x="736759" y="3384886"/>
                    </a:cubicBezTo>
                    <a:cubicBezTo>
                      <a:pt x="735806" y="3396316"/>
                      <a:pt x="727234" y="3407746"/>
                      <a:pt x="725329" y="3419176"/>
                    </a:cubicBezTo>
                    <a:cubicBezTo>
                      <a:pt x="717709" y="3455371"/>
                      <a:pt x="711994" y="3492519"/>
                      <a:pt x="705326" y="3529666"/>
                    </a:cubicBezTo>
                    <a:cubicBezTo>
                      <a:pt x="696754" y="3573481"/>
                      <a:pt x="687229" y="3617296"/>
                      <a:pt x="679609" y="3662064"/>
                    </a:cubicBezTo>
                    <a:cubicBezTo>
                      <a:pt x="671036" y="3712546"/>
                      <a:pt x="662464" y="3763029"/>
                      <a:pt x="654844" y="3813511"/>
                    </a:cubicBezTo>
                    <a:cubicBezTo>
                      <a:pt x="645319" y="3871614"/>
                      <a:pt x="636746" y="3930669"/>
                      <a:pt x="628174" y="3989724"/>
                    </a:cubicBezTo>
                    <a:cubicBezTo>
                      <a:pt x="622459" y="4024966"/>
                      <a:pt x="617696" y="4060209"/>
                      <a:pt x="611981" y="4096404"/>
                    </a:cubicBezTo>
                    <a:cubicBezTo>
                      <a:pt x="606266" y="4132599"/>
                      <a:pt x="601504" y="4168794"/>
                      <a:pt x="595789" y="4204989"/>
                    </a:cubicBezTo>
                    <a:cubicBezTo>
                      <a:pt x="588169" y="4256424"/>
                      <a:pt x="580549" y="4308811"/>
                      <a:pt x="572929" y="4360246"/>
                    </a:cubicBezTo>
                    <a:cubicBezTo>
                      <a:pt x="572929" y="4362151"/>
                      <a:pt x="571976" y="4364056"/>
                      <a:pt x="571976" y="4365961"/>
                    </a:cubicBezTo>
                    <a:cubicBezTo>
                      <a:pt x="567214" y="4396441"/>
                      <a:pt x="567214" y="4396441"/>
                      <a:pt x="536734" y="4398346"/>
                    </a:cubicBezTo>
                    <a:cubicBezTo>
                      <a:pt x="493871" y="4401204"/>
                      <a:pt x="451961" y="4402156"/>
                      <a:pt x="410051" y="4390726"/>
                    </a:cubicBezTo>
                    <a:cubicBezTo>
                      <a:pt x="397669" y="4386916"/>
                      <a:pt x="384334" y="4386916"/>
                      <a:pt x="377666" y="4404061"/>
                    </a:cubicBezTo>
                    <a:cubicBezTo>
                      <a:pt x="375761" y="4408824"/>
                      <a:pt x="364331" y="4413586"/>
                      <a:pt x="359569" y="4412634"/>
                    </a:cubicBezTo>
                    <a:cubicBezTo>
                      <a:pt x="352901" y="4410729"/>
                      <a:pt x="343376" y="4403109"/>
                      <a:pt x="343376" y="4397394"/>
                    </a:cubicBezTo>
                    <a:cubicBezTo>
                      <a:pt x="343376" y="4379296"/>
                      <a:pt x="331946" y="4377391"/>
                      <a:pt x="319564" y="4374534"/>
                    </a:cubicBezTo>
                    <a:cubicBezTo>
                      <a:pt x="313849" y="4372629"/>
                      <a:pt x="307181" y="4371676"/>
                      <a:pt x="301466" y="4369771"/>
                    </a:cubicBezTo>
                    <a:cubicBezTo>
                      <a:pt x="286226" y="4364056"/>
                      <a:pt x="279559" y="4370724"/>
                      <a:pt x="276701" y="4385011"/>
                    </a:cubicBezTo>
                    <a:cubicBezTo>
                      <a:pt x="266224" y="4432636"/>
                      <a:pt x="249079" y="4446924"/>
                      <a:pt x="198596" y="4448829"/>
                    </a:cubicBezTo>
                    <a:cubicBezTo>
                      <a:pt x="158591" y="4449781"/>
                      <a:pt x="117634" y="4452639"/>
                      <a:pt x="78581" y="4447876"/>
                    </a:cubicBezTo>
                    <a:cubicBezTo>
                      <a:pt x="53816" y="4445019"/>
                      <a:pt x="23336" y="4448829"/>
                      <a:pt x="7144" y="4419301"/>
                    </a:cubicBezTo>
                    <a:cubicBezTo>
                      <a:pt x="10001" y="4402156"/>
                      <a:pt x="10001" y="4390726"/>
                      <a:pt x="10001" y="4380249"/>
                    </a:cubicBezTo>
                    <a:close/>
                    <a:moveTo>
                      <a:pt x="705326" y="762654"/>
                    </a:moveTo>
                    <a:cubicBezTo>
                      <a:pt x="711041" y="774084"/>
                      <a:pt x="719614" y="783609"/>
                      <a:pt x="719614" y="792181"/>
                    </a:cubicBezTo>
                    <a:cubicBezTo>
                      <a:pt x="718661" y="812184"/>
                      <a:pt x="727234" y="826471"/>
                      <a:pt x="739616" y="840759"/>
                    </a:cubicBezTo>
                    <a:cubicBezTo>
                      <a:pt x="746284" y="848379"/>
                      <a:pt x="751046" y="857904"/>
                      <a:pt x="752951" y="867429"/>
                    </a:cubicBezTo>
                    <a:cubicBezTo>
                      <a:pt x="756761" y="893146"/>
                      <a:pt x="758666" y="919816"/>
                      <a:pt x="760571" y="945534"/>
                    </a:cubicBezTo>
                    <a:cubicBezTo>
                      <a:pt x="765334" y="999826"/>
                      <a:pt x="768191" y="1055071"/>
                      <a:pt x="775811" y="1109364"/>
                    </a:cubicBezTo>
                    <a:cubicBezTo>
                      <a:pt x="789146" y="1206519"/>
                      <a:pt x="821531" y="1297006"/>
                      <a:pt x="866299" y="1383684"/>
                    </a:cubicBezTo>
                    <a:cubicBezTo>
                      <a:pt x="872966" y="1397019"/>
                      <a:pt x="880586" y="1410354"/>
                      <a:pt x="890111" y="1427499"/>
                    </a:cubicBezTo>
                    <a:cubicBezTo>
                      <a:pt x="899636" y="1404639"/>
                      <a:pt x="907256" y="1387494"/>
                      <a:pt x="914876" y="1369396"/>
                    </a:cubicBezTo>
                    <a:cubicBezTo>
                      <a:pt x="945356" y="1291291"/>
                      <a:pt x="974884" y="1213186"/>
                      <a:pt x="1006316" y="1135081"/>
                    </a:cubicBezTo>
                    <a:cubicBezTo>
                      <a:pt x="1022509" y="1094124"/>
                      <a:pt x="1042511" y="1055071"/>
                      <a:pt x="1058704" y="1014114"/>
                    </a:cubicBezTo>
                    <a:cubicBezTo>
                      <a:pt x="1063466" y="1002684"/>
                      <a:pt x="1061561" y="987444"/>
                      <a:pt x="1060609" y="974109"/>
                    </a:cubicBezTo>
                    <a:cubicBezTo>
                      <a:pt x="1058704" y="943629"/>
                      <a:pt x="1054894" y="912196"/>
                      <a:pt x="1052989" y="881716"/>
                    </a:cubicBezTo>
                    <a:cubicBezTo>
                      <a:pt x="1052989" y="876001"/>
                      <a:pt x="1058704" y="865524"/>
                      <a:pt x="1063466" y="863619"/>
                    </a:cubicBezTo>
                    <a:cubicBezTo>
                      <a:pt x="1091089" y="852189"/>
                      <a:pt x="1113949" y="835996"/>
                      <a:pt x="1126331" y="804564"/>
                    </a:cubicBezTo>
                    <a:cubicBezTo>
                      <a:pt x="1145381" y="835996"/>
                      <a:pt x="1173956" y="844569"/>
                      <a:pt x="1206341" y="850284"/>
                    </a:cubicBezTo>
                    <a:cubicBezTo>
                      <a:pt x="1192054" y="790276"/>
                      <a:pt x="1109186" y="661689"/>
                      <a:pt x="1067276" y="633114"/>
                    </a:cubicBezTo>
                    <a:cubicBezTo>
                      <a:pt x="1054894" y="656926"/>
                      <a:pt x="1046321" y="680739"/>
                      <a:pt x="1049179" y="710266"/>
                    </a:cubicBezTo>
                    <a:cubicBezTo>
                      <a:pt x="1051084" y="732174"/>
                      <a:pt x="1044416" y="755034"/>
                      <a:pt x="1040606" y="776941"/>
                    </a:cubicBezTo>
                    <a:cubicBezTo>
                      <a:pt x="1038701" y="789324"/>
                      <a:pt x="1033939" y="800754"/>
                      <a:pt x="1030129" y="814089"/>
                    </a:cubicBezTo>
                    <a:cubicBezTo>
                      <a:pt x="1008221" y="813136"/>
                      <a:pt x="1000601" y="831234"/>
                      <a:pt x="997744" y="848379"/>
                    </a:cubicBezTo>
                    <a:cubicBezTo>
                      <a:pt x="986314" y="908386"/>
                      <a:pt x="935831" y="942676"/>
                      <a:pt x="904399" y="990301"/>
                    </a:cubicBezTo>
                    <a:cubicBezTo>
                      <a:pt x="903446" y="992206"/>
                      <a:pt x="899636" y="992206"/>
                      <a:pt x="897731" y="993159"/>
                    </a:cubicBezTo>
                    <a:cubicBezTo>
                      <a:pt x="891064" y="973156"/>
                      <a:pt x="888206" y="952201"/>
                      <a:pt x="878681" y="936009"/>
                    </a:cubicBezTo>
                    <a:cubicBezTo>
                      <a:pt x="861536" y="908386"/>
                      <a:pt x="838676" y="883621"/>
                      <a:pt x="818674" y="856951"/>
                    </a:cubicBezTo>
                    <a:cubicBezTo>
                      <a:pt x="809149" y="844569"/>
                      <a:pt x="797719" y="835044"/>
                      <a:pt x="780574" y="843616"/>
                    </a:cubicBezTo>
                    <a:cubicBezTo>
                      <a:pt x="735806" y="768369"/>
                      <a:pt x="741521" y="683596"/>
                      <a:pt x="797719" y="592156"/>
                    </a:cubicBezTo>
                    <a:cubicBezTo>
                      <a:pt x="740569" y="601681"/>
                      <a:pt x="645319" y="736936"/>
                      <a:pt x="634841" y="825519"/>
                    </a:cubicBezTo>
                    <a:cubicBezTo>
                      <a:pt x="658654" y="805516"/>
                      <a:pt x="680561" y="786466"/>
                      <a:pt x="705326" y="762654"/>
                    </a:cubicBezTo>
                    <a:close/>
                    <a:moveTo>
                      <a:pt x="1273969" y="1329391"/>
                    </a:moveTo>
                    <a:cubicBezTo>
                      <a:pt x="1276826" y="1338916"/>
                      <a:pt x="1278731" y="1347489"/>
                      <a:pt x="1280636" y="1357014"/>
                    </a:cubicBezTo>
                    <a:cubicBezTo>
                      <a:pt x="1285399" y="1378921"/>
                      <a:pt x="1291114" y="1401781"/>
                      <a:pt x="1294924" y="1423689"/>
                    </a:cubicBezTo>
                    <a:cubicBezTo>
                      <a:pt x="1302544" y="1467504"/>
                      <a:pt x="1308259" y="1512271"/>
                      <a:pt x="1315879" y="1556086"/>
                    </a:cubicBezTo>
                    <a:cubicBezTo>
                      <a:pt x="1322546" y="1594186"/>
                      <a:pt x="1334929" y="1631334"/>
                      <a:pt x="1337786" y="1669434"/>
                    </a:cubicBezTo>
                    <a:cubicBezTo>
                      <a:pt x="1340644" y="1708486"/>
                      <a:pt x="1354931" y="1741824"/>
                      <a:pt x="1370171" y="1777066"/>
                    </a:cubicBezTo>
                    <a:cubicBezTo>
                      <a:pt x="1385411" y="1810404"/>
                      <a:pt x="1405414" y="1822786"/>
                      <a:pt x="1441609" y="1820881"/>
                    </a:cubicBezTo>
                    <a:cubicBezTo>
                      <a:pt x="1461611" y="1819929"/>
                      <a:pt x="1470184" y="1813261"/>
                      <a:pt x="1473041" y="1796116"/>
                    </a:cubicBezTo>
                    <a:cubicBezTo>
                      <a:pt x="1477804" y="1759921"/>
                      <a:pt x="1494949" y="1729441"/>
                      <a:pt x="1516856" y="1700866"/>
                    </a:cubicBezTo>
                    <a:cubicBezTo>
                      <a:pt x="1524476" y="1691341"/>
                      <a:pt x="1534954" y="1682769"/>
                      <a:pt x="1537811" y="1671339"/>
                    </a:cubicBezTo>
                    <a:cubicBezTo>
                      <a:pt x="1543526" y="1653241"/>
                      <a:pt x="1541621" y="1633239"/>
                      <a:pt x="1547336" y="1614189"/>
                    </a:cubicBezTo>
                    <a:cubicBezTo>
                      <a:pt x="1551146" y="1599901"/>
                      <a:pt x="1560671" y="1586566"/>
                      <a:pt x="1568291" y="1573231"/>
                    </a:cubicBezTo>
                    <a:cubicBezTo>
                      <a:pt x="1571149" y="1568469"/>
                      <a:pt x="1576864" y="1562754"/>
                      <a:pt x="1575911" y="1558944"/>
                    </a:cubicBezTo>
                    <a:cubicBezTo>
                      <a:pt x="1570196" y="1522749"/>
                      <a:pt x="1572101" y="1486554"/>
                      <a:pt x="1582579" y="1450359"/>
                    </a:cubicBezTo>
                    <a:cubicBezTo>
                      <a:pt x="1583531" y="1446549"/>
                      <a:pt x="1581626" y="1438929"/>
                      <a:pt x="1577816" y="1436071"/>
                    </a:cubicBezTo>
                    <a:cubicBezTo>
                      <a:pt x="1541621" y="1396066"/>
                      <a:pt x="1504474" y="1357966"/>
                      <a:pt x="1470184" y="1317009"/>
                    </a:cubicBezTo>
                    <a:cubicBezTo>
                      <a:pt x="1442561" y="1283671"/>
                      <a:pt x="1419701" y="1247476"/>
                      <a:pt x="1383506" y="1220806"/>
                    </a:cubicBezTo>
                    <a:cubicBezTo>
                      <a:pt x="1371124" y="1212234"/>
                      <a:pt x="1363504" y="1207471"/>
                      <a:pt x="1353026" y="1221759"/>
                    </a:cubicBezTo>
                    <a:cubicBezTo>
                      <a:pt x="1329214" y="1253191"/>
                      <a:pt x="1304449" y="1283671"/>
                      <a:pt x="1280636" y="1315104"/>
                    </a:cubicBezTo>
                    <a:cubicBezTo>
                      <a:pt x="1276826" y="1318914"/>
                      <a:pt x="1275874" y="1324629"/>
                      <a:pt x="1273969" y="1329391"/>
                    </a:cubicBezTo>
                    <a:close/>
                    <a:moveTo>
                      <a:pt x="599599" y="1884699"/>
                    </a:moveTo>
                    <a:cubicBezTo>
                      <a:pt x="601504" y="1883746"/>
                      <a:pt x="602456" y="1882794"/>
                      <a:pt x="604361" y="1880889"/>
                    </a:cubicBezTo>
                    <a:cubicBezTo>
                      <a:pt x="601504" y="1873269"/>
                      <a:pt x="599599" y="1865649"/>
                      <a:pt x="596741" y="1858029"/>
                    </a:cubicBezTo>
                    <a:cubicBezTo>
                      <a:pt x="581501" y="1814214"/>
                      <a:pt x="580549" y="1767541"/>
                      <a:pt x="581501" y="1721821"/>
                    </a:cubicBezTo>
                    <a:cubicBezTo>
                      <a:pt x="582454" y="1705629"/>
                      <a:pt x="586264" y="1688484"/>
                      <a:pt x="583406" y="1673244"/>
                    </a:cubicBezTo>
                    <a:cubicBezTo>
                      <a:pt x="577691" y="1645621"/>
                      <a:pt x="567214" y="1618951"/>
                      <a:pt x="558641" y="1591329"/>
                    </a:cubicBezTo>
                    <a:cubicBezTo>
                      <a:pt x="556736" y="1583709"/>
                      <a:pt x="554831" y="1576089"/>
                      <a:pt x="555784" y="1568469"/>
                    </a:cubicBezTo>
                    <a:cubicBezTo>
                      <a:pt x="561499" y="1517034"/>
                      <a:pt x="547211" y="1469409"/>
                      <a:pt x="531019" y="1421784"/>
                    </a:cubicBezTo>
                    <a:cubicBezTo>
                      <a:pt x="521494" y="1392256"/>
                      <a:pt x="511016" y="1362729"/>
                      <a:pt x="503396" y="1333201"/>
                    </a:cubicBezTo>
                    <a:cubicBezTo>
                      <a:pt x="495776" y="1300816"/>
                      <a:pt x="491014" y="1268431"/>
                      <a:pt x="484346" y="1236046"/>
                    </a:cubicBezTo>
                    <a:cubicBezTo>
                      <a:pt x="482441" y="1228426"/>
                      <a:pt x="476726" y="1222711"/>
                      <a:pt x="472916" y="1215091"/>
                    </a:cubicBezTo>
                    <a:cubicBezTo>
                      <a:pt x="465296" y="1218901"/>
                      <a:pt x="454819" y="1221759"/>
                      <a:pt x="451009" y="1228426"/>
                    </a:cubicBezTo>
                    <a:cubicBezTo>
                      <a:pt x="443389" y="1241761"/>
                      <a:pt x="439579" y="1257954"/>
                      <a:pt x="431959" y="1271289"/>
                    </a:cubicBezTo>
                    <a:cubicBezTo>
                      <a:pt x="414814" y="1302721"/>
                      <a:pt x="402431" y="1339869"/>
                      <a:pt x="375761" y="1361776"/>
                    </a:cubicBezTo>
                    <a:cubicBezTo>
                      <a:pt x="339566" y="1390351"/>
                      <a:pt x="345281" y="1431309"/>
                      <a:pt x="330994" y="1464646"/>
                    </a:cubicBezTo>
                    <a:cubicBezTo>
                      <a:pt x="330041" y="1466551"/>
                      <a:pt x="332899" y="1470361"/>
                      <a:pt x="333851" y="1471314"/>
                    </a:cubicBezTo>
                    <a:cubicBezTo>
                      <a:pt x="354806" y="1492269"/>
                      <a:pt x="355759" y="1517986"/>
                      <a:pt x="353854" y="1544656"/>
                    </a:cubicBezTo>
                    <a:cubicBezTo>
                      <a:pt x="353854" y="1552276"/>
                      <a:pt x="356711" y="1563706"/>
                      <a:pt x="361474" y="1568469"/>
                    </a:cubicBezTo>
                    <a:cubicBezTo>
                      <a:pt x="385286" y="1593234"/>
                      <a:pt x="392906" y="1622761"/>
                      <a:pt x="390049" y="1656099"/>
                    </a:cubicBezTo>
                    <a:cubicBezTo>
                      <a:pt x="389096" y="1662766"/>
                      <a:pt x="391001" y="1671339"/>
                      <a:pt x="395764" y="1677054"/>
                    </a:cubicBezTo>
                    <a:cubicBezTo>
                      <a:pt x="431006" y="1721821"/>
                      <a:pt x="456724" y="1772304"/>
                      <a:pt x="474821" y="1826596"/>
                    </a:cubicBezTo>
                    <a:cubicBezTo>
                      <a:pt x="479584" y="1842789"/>
                      <a:pt x="489109" y="1853266"/>
                      <a:pt x="507206" y="1858029"/>
                    </a:cubicBezTo>
                    <a:cubicBezTo>
                      <a:pt x="524351" y="1861839"/>
                      <a:pt x="539591" y="1874221"/>
                      <a:pt x="558641" y="1866601"/>
                    </a:cubicBezTo>
                    <a:cubicBezTo>
                      <a:pt x="562451" y="1865649"/>
                      <a:pt x="568166" y="1870411"/>
                      <a:pt x="573881" y="1872316"/>
                    </a:cubicBezTo>
                    <a:cubicBezTo>
                      <a:pt x="584359" y="1877079"/>
                      <a:pt x="591979" y="1880889"/>
                      <a:pt x="599599" y="1884699"/>
                    </a:cubicBezTo>
                    <a:close/>
                    <a:moveTo>
                      <a:pt x="930116" y="1638954"/>
                    </a:moveTo>
                    <a:cubicBezTo>
                      <a:pt x="932974" y="1620856"/>
                      <a:pt x="914876" y="1615141"/>
                      <a:pt x="905351" y="1617046"/>
                    </a:cubicBezTo>
                    <a:cubicBezTo>
                      <a:pt x="894874" y="1619904"/>
                      <a:pt x="883444" y="1634191"/>
                      <a:pt x="880586" y="1644669"/>
                    </a:cubicBezTo>
                    <a:cubicBezTo>
                      <a:pt x="877729" y="1657051"/>
                      <a:pt x="887254" y="1669434"/>
                      <a:pt x="903446" y="1670386"/>
                    </a:cubicBezTo>
                    <a:cubicBezTo>
                      <a:pt x="917734" y="1671339"/>
                      <a:pt x="930116" y="1657051"/>
                      <a:pt x="930116" y="1638954"/>
                    </a:cubicBezTo>
                    <a:close/>
                    <a:moveTo>
                      <a:pt x="912019" y="1539894"/>
                    </a:moveTo>
                    <a:cubicBezTo>
                      <a:pt x="911066" y="1525606"/>
                      <a:pt x="909161" y="1509414"/>
                      <a:pt x="889159" y="1510366"/>
                    </a:cubicBezTo>
                    <a:cubicBezTo>
                      <a:pt x="873919" y="1510366"/>
                      <a:pt x="871061" y="1522749"/>
                      <a:pt x="871061" y="1535131"/>
                    </a:cubicBezTo>
                    <a:cubicBezTo>
                      <a:pt x="871061" y="1549419"/>
                      <a:pt x="875824" y="1563706"/>
                      <a:pt x="892969" y="1563706"/>
                    </a:cubicBezTo>
                    <a:cubicBezTo>
                      <a:pt x="908209" y="1563706"/>
                      <a:pt x="912971" y="1553229"/>
                      <a:pt x="912019" y="1539894"/>
                    </a:cubicBezTo>
                    <a:close/>
                    <a:moveTo>
                      <a:pt x="918686" y="1769446"/>
                    </a:moveTo>
                    <a:cubicBezTo>
                      <a:pt x="931069" y="1758016"/>
                      <a:pt x="943451" y="1751349"/>
                      <a:pt x="946309" y="1741824"/>
                    </a:cubicBezTo>
                    <a:cubicBezTo>
                      <a:pt x="947261" y="1736109"/>
                      <a:pt x="934879" y="1723726"/>
                      <a:pt x="926306" y="1718964"/>
                    </a:cubicBezTo>
                    <a:cubicBezTo>
                      <a:pt x="914876" y="1713249"/>
                      <a:pt x="895826" y="1726584"/>
                      <a:pt x="897731" y="1738014"/>
                    </a:cubicBezTo>
                    <a:cubicBezTo>
                      <a:pt x="899636" y="1747539"/>
                      <a:pt x="908209" y="1756111"/>
                      <a:pt x="918686" y="1769446"/>
                    </a:cubicBezTo>
                    <a:close/>
                  </a:path>
                </a:pathLst>
              </a:custGeom>
              <a:solidFill>
                <a:schemeClr val="accent4">
                  <a:lumMod val="60000"/>
                  <a:lumOff val="40000"/>
                </a:schemeClr>
              </a:solidFill>
              <a:ln w="9525" cap="flat">
                <a:solidFill>
                  <a:schemeClr val="accent4">
                    <a:lumMod val="75000"/>
                  </a:schemeClr>
                </a:solidFill>
                <a:prstDash val="solid"/>
                <a:miter/>
              </a:ln>
            </p:spPr>
            <p:txBody>
              <a:bodyPr rtlCol="0" anchor="ctr"/>
              <a:lstStyle/>
              <a:p>
                <a:endParaRPr lang="en-US"/>
              </a:p>
            </p:txBody>
          </p:sp>
        </p:grpSp>
        <p:sp>
          <p:nvSpPr>
            <p:cNvPr id="58" name="TextBox 57">
              <a:extLst>
                <a:ext uri="{FF2B5EF4-FFF2-40B4-BE49-F238E27FC236}">
                  <a16:creationId xmlns="" xmlns:a16="http://schemas.microsoft.com/office/drawing/2014/main" id="{472C0717-47FA-4EF0-669F-E1F1C8D98399}"/>
                </a:ext>
              </a:extLst>
            </p:cNvPr>
            <p:cNvSpPr txBox="1"/>
            <p:nvPr/>
          </p:nvSpPr>
          <p:spPr>
            <a:xfrm>
              <a:off x="2451017" y="6167785"/>
              <a:ext cx="2311048" cy="461665"/>
            </a:xfrm>
            <a:prstGeom prst="rect">
              <a:avLst/>
            </a:prstGeom>
            <a:noFill/>
            <a:ln>
              <a:noFill/>
            </a:ln>
          </p:spPr>
          <p:txBody>
            <a:bodyPr wrap="square" rtlCol="0">
              <a:spAutoFit/>
            </a:bodyPr>
            <a:lstStyle/>
            <a:p>
              <a:pPr algn="ctr"/>
              <a:r>
                <a:rPr lang="en-US" altLang="ko-KR" sz="2400">
                  <a:solidFill>
                    <a:schemeClr val="accent1">
                      <a:lumMod val="50000"/>
                    </a:schemeClr>
                  </a:solidFill>
                  <a:cs typeface="Arial" pitchFamily="34" charset="0"/>
                </a:rPr>
                <a:t>ĐK kinh tế - xã hội</a:t>
              </a:r>
              <a:endParaRPr lang="en-US" altLang="ko-KR" sz="2400" dirty="0">
                <a:solidFill>
                  <a:schemeClr val="accent1">
                    <a:lumMod val="50000"/>
                  </a:schemeClr>
                </a:solidFill>
                <a:cs typeface="Arial" pitchFamily="34" charset="0"/>
              </a:endParaRPr>
            </a:p>
          </p:txBody>
        </p:sp>
      </p:grpSp>
      <p:grpSp>
        <p:nvGrpSpPr>
          <p:cNvPr id="80" name="Group 79">
            <a:extLst>
              <a:ext uri="{FF2B5EF4-FFF2-40B4-BE49-F238E27FC236}">
                <a16:creationId xmlns="" xmlns:a16="http://schemas.microsoft.com/office/drawing/2014/main" id="{BB1DAED0-6CFF-276D-D3B7-E74B2551D5EA}"/>
              </a:ext>
            </a:extLst>
          </p:cNvPr>
          <p:cNvGrpSpPr/>
          <p:nvPr/>
        </p:nvGrpSpPr>
        <p:grpSpPr>
          <a:xfrm>
            <a:off x="768744" y="3807526"/>
            <a:ext cx="5103685" cy="829337"/>
            <a:chOff x="768744" y="3807526"/>
            <a:chExt cx="5103685" cy="829337"/>
          </a:xfrm>
        </p:grpSpPr>
        <p:sp>
          <p:nvSpPr>
            <p:cNvPr id="52" name="TextBox 51">
              <a:extLst>
                <a:ext uri="{FF2B5EF4-FFF2-40B4-BE49-F238E27FC236}">
                  <a16:creationId xmlns="" xmlns:a16="http://schemas.microsoft.com/office/drawing/2014/main" id="{94361B4E-DD8E-C72E-86CC-6EC167F6A507}"/>
                </a:ext>
              </a:extLst>
            </p:cNvPr>
            <p:cNvSpPr txBox="1"/>
            <p:nvPr/>
          </p:nvSpPr>
          <p:spPr>
            <a:xfrm>
              <a:off x="768744" y="3807526"/>
              <a:ext cx="3687579" cy="707886"/>
            </a:xfrm>
            <a:prstGeom prst="rect">
              <a:avLst/>
            </a:prstGeom>
            <a:noFill/>
            <a:ln>
              <a:solidFill>
                <a:srgbClr val="16745A"/>
              </a:solidFill>
            </a:ln>
          </p:spPr>
          <p:txBody>
            <a:bodyPr wrap="square" rtlCol="0">
              <a:spAutoFit/>
            </a:bodyPr>
            <a:lstStyle/>
            <a:p>
              <a:pPr algn="ctr"/>
              <a:r>
                <a:rPr lang="en-US" altLang="ko-KR" sz="4000" dirty="0" err="1">
                  <a:solidFill>
                    <a:schemeClr val="accent1">
                      <a:lumMod val="50000"/>
                    </a:schemeClr>
                  </a:solidFill>
                  <a:cs typeface="Arial" pitchFamily="34" charset="0"/>
                </a:rPr>
                <a:t>Sử</a:t>
              </a:r>
              <a:r>
                <a:rPr lang="en-US" altLang="ko-KR" sz="4000" dirty="0">
                  <a:solidFill>
                    <a:schemeClr val="accent1">
                      <a:lumMod val="50000"/>
                    </a:schemeClr>
                  </a:solidFill>
                  <a:cs typeface="Arial" pitchFamily="34" charset="0"/>
                </a:rPr>
                <a:t> </a:t>
              </a:r>
              <a:r>
                <a:rPr lang="en-US" altLang="ko-KR" sz="4000" dirty="0" err="1">
                  <a:solidFill>
                    <a:schemeClr val="accent1">
                      <a:lumMod val="50000"/>
                    </a:schemeClr>
                  </a:solidFill>
                  <a:cs typeface="Arial" pitchFamily="34" charset="0"/>
                </a:rPr>
                <a:t>dụng</a:t>
              </a:r>
              <a:r>
                <a:rPr lang="en-US" altLang="ko-KR" sz="4000" dirty="0">
                  <a:solidFill>
                    <a:schemeClr val="accent1">
                      <a:lumMod val="50000"/>
                    </a:schemeClr>
                  </a:solidFill>
                  <a:cs typeface="Arial" pitchFamily="34" charset="0"/>
                </a:rPr>
                <a:t> </a:t>
              </a:r>
              <a:r>
                <a:rPr lang="en-US" altLang="ko-KR" sz="4000" dirty="0" err="1">
                  <a:solidFill>
                    <a:schemeClr val="accent1">
                      <a:lumMod val="50000"/>
                    </a:schemeClr>
                  </a:solidFill>
                  <a:cs typeface="Arial" pitchFamily="34" charset="0"/>
                </a:rPr>
                <a:t>hợp</a:t>
              </a:r>
              <a:r>
                <a:rPr lang="en-US" altLang="ko-KR" sz="4000" dirty="0">
                  <a:solidFill>
                    <a:schemeClr val="accent1">
                      <a:lumMod val="50000"/>
                    </a:schemeClr>
                  </a:solidFill>
                  <a:cs typeface="Arial" pitchFamily="34" charset="0"/>
                </a:rPr>
                <a:t> </a:t>
              </a:r>
              <a:r>
                <a:rPr lang="en-US" altLang="ko-KR" sz="4000" dirty="0" err="1">
                  <a:solidFill>
                    <a:schemeClr val="accent1">
                      <a:lumMod val="50000"/>
                    </a:schemeClr>
                  </a:solidFill>
                  <a:cs typeface="Arial" pitchFamily="34" charset="0"/>
                </a:rPr>
                <a:t>lý</a:t>
              </a:r>
              <a:endParaRPr lang="en-US" altLang="ko-KR" sz="4000" dirty="0">
                <a:solidFill>
                  <a:schemeClr val="accent1">
                    <a:lumMod val="50000"/>
                  </a:schemeClr>
                </a:solidFill>
                <a:cs typeface="Arial" pitchFamily="34" charset="0"/>
              </a:endParaRPr>
            </a:p>
          </p:txBody>
        </p:sp>
        <p:cxnSp>
          <p:nvCxnSpPr>
            <p:cNvPr id="68" name="Straight Connector 67">
              <a:extLst>
                <a:ext uri="{FF2B5EF4-FFF2-40B4-BE49-F238E27FC236}">
                  <a16:creationId xmlns="" xmlns:a16="http://schemas.microsoft.com/office/drawing/2014/main" id="{3047E1F0-E63F-27E5-74B6-ACAB2D619464}"/>
                </a:ext>
              </a:extLst>
            </p:cNvPr>
            <p:cNvCxnSpPr>
              <a:cxnSpLocks/>
            </p:cNvCxnSpPr>
            <p:nvPr/>
          </p:nvCxnSpPr>
          <p:spPr>
            <a:xfrm flipH="1" flipV="1">
              <a:off x="5872428" y="4131489"/>
              <a:ext cx="1" cy="5053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 xmlns:a16="http://schemas.microsoft.com/office/drawing/2014/main" id="{6D86271E-3286-CA4D-321C-F8719A4314E9}"/>
                </a:ext>
              </a:extLst>
            </p:cNvPr>
            <p:cNvCxnSpPr>
              <a:cxnSpLocks/>
            </p:cNvCxnSpPr>
            <p:nvPr/>
          </p:nvCxnSpPr>
          <p:spPr>
            <a:xfrm flipH="1">
              <a:off x="4456323" y="4131489"/>
              <a:ext cx="141610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 xmlns:a16="http://schemas.microsoft.com/office/drawing/2014/main" id="{8F4EB42F-EE55-586F-E807-1518C53ACFA5}"/>
              </a:ext>
            </a:extLst>
          </p:cNvPr>
          <p:cNvGrpSpPr/>
          <p:nvPr/>
        </p:nvGrpSpPr>
        <p:grpSpPr>
          <a:xfrm>
            <a:off x="5872428" y="5409033"/>
            <a:ext cx="5770289" cy="1386620"/>
            <a:chOff x="5872428" y="5409033"/>
            <a:chExt cx="5770289" cy="1386620"/>
          </a:xfrm>
        </p:grpSpPr>
        <p:sp>
          <p:nvSpPr>
            <p:cNvPr id="60" name="TextBox 59">
              <a:extLst>
                <a:ext uri="{FF2B5EF4-FFF2-40B4-BE49-F238E27FC236}">
                  <a16:creationId xmlns="" xmlns:a16="http://schemas.microsoft.com/office/drawing/2014/main" id="{3DE2660F-D61C-937D-DFF8-BFB585F34206}"/>
                </a:ext>
              </a:extLst>
            </p:cNvPr>
            <p:cNvSpPr txBox="1"/>
            <p:nvPr/>
          </p:nvSpPr>
          <p:spPr>
            <a:xfrm>
              <a:off x="7159516" y="5415065"/>
              <a:ext cx="2311048" cy="1323439"/>
            </a:xfrm>
            <a:prstGeom prst="rect">
              <a:avLst/>
            </a:prstGeom>
            <a:noFill/>
            <a:ln>
              <a:solidFill>
                <a:srgbClr val="16745A"/>
              </a:solidFill>
            </a:ln>
          </p:spPr>
          <p:txBody>
            <a:bodyPr wrap="square" rtlCol="0">
              <a:spAutoFit/>
            </a:bodyPr>
            <a:lstStyle/>
            <a:p>
              <a:pPr algn="ctr"/>
              <a:r>
                <a:rPr lang="en-US" altLang="ko-KR" sz="4000">
                  <a:solidFill>
                    <a:schemeClr val="accent1">
                      <a:lumMod val="50000"/>
                    </a:schemeClr>
                  </a:solidFill>
                  <a:cs typeface="Arial" pitchFamily="34" charset="0"/>
                </a:rPr>
                <a:t>Thu hút nguồn lực</a:t>
              </a:r>
              <a:endParaRPr lang="en-US" altLang="ko-KR" sz="4000" dirty="0">
                <a:solidFill>
                  <a:schemeClr val="accent1">
                    <a:lumMod val="50000"/>
                  </a:schemeClr>
                </a:solidFill>
                <a:cs typeface="Arial" pitchFamily="34" charset="0"/>
              </a:endParaRPr>
            </a:p>
          </p:txBody>
        </p:sp>
        <p:pic>
          <p:nvPicPr>
            <p:cNvPr id="10" name="Picture 9">
              <a:extLst>
                <a:ext uri="{FF2B5EF4-FFF2-40B4-BE49-F238E27FC236}">
                  <a16:creationId xmlns="" xmlns:a16="http://schemas.microsoft.com/office/drawing/2014/main" id="{AFC46D59-FA62-EF97-DD71-326445298BC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027193" y="5409033"/>
              <a:ext cx="1615524" cy="1386620"/>
            </a:xfrm>
            <a:prstGeom prst="rect">
              <a:avLst/>
            </a:prstGeom>
          </p:spPr>
        </p:pic>
        <p:cxnSp>
          <p:nvCxnSpPr>
            <p:cNvPr id="72" name="Straight Connector 71">
              <a:extLst>
                <a:ext uri="{FF2B5EF4-FFF2-40B4-BE49-F238E27FC236}">
                  <a16:creationId xmlns="" xmlns:a16="http://schemas.microsoft.com/office/drawing/2014/main" id="{2C066715-9EF3-A752-0E46-521E4FEE740A}"/>
                </a:ext>
              </a:extLst>
            </p:cNvPr>
            <p:cNvCxnSpPr>
              <a:stCxn id="2" idx="2"/>
            </p:cNvCxnSpPr>
            <p:nvPr/>
          </p:nvCxnSpPr>
          <p:spPr>
            <a:xfrm flipH="1">
              <a:off x="5872428" y="6138521"/>
              <a:ext cx="1" cy="2600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 xmlns:a16="http://schemas.microsoft.com/office/drawing/2014/main" id="{B3B069A6-E775-4F03-CFC1-5BC5AC990F15}"/>
                </a:ext>
              </a:extLst>
            </p:cNvPr>
            <p:cNvCxnSpPr>
              <a:cxnSpLocks/>
            </p:cNvCxnSpPr>
            <p:nvPr/>
          </p:nvCxnSpPr>
          <p:spPr>
            <a:xfrm>
              <a:off x="5872428" y="6398617"/>
              <a:ext cx="12870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grpSp>
        <p:nvGrpSpPr>
          <p:cNvPr id="83" name="Group 82">
            <a:extLst>
              <a:ext uri="{FF2B5EF4-FFF2-40B4-BE49-F238E27FC236}">
                <a16:creationId xmlns="" xmlns:a16="http://schemas.microsoft.com/office/drawing/2014/main" id="{B635089C-3CAF-6CC1-C97B-53DD241E2830}"/>
              </a:ext>
            </a:extLst>
          </p:cNvPr>
          <p:cNvGrpSpPr/>
          <p:nvPr/>
        </p:nvGrpSpPr>
        <p:grpSpPr>
          <a:xfrm>
            <a:off x="6095999" y="3552478"/>
            <a:ext cx="5568994" cy="1607866"/>
            <a:chOff x="6095999" y="3552478"/>
            <a:chExt cx="5568994" cy="1607866"/>
          </a:xfrm>
        </p:grpSpPr>
        <p:sp>
          <p:nvSpPr>
            <p:cNvPr id="59" name="TextBox 58">
              <a:extLst>
                <a:ext uri="{FF2B5EF4-FFF2-40B4-BE49-F238E27FC236}">
                  <a16:creationId xmlns="" xmlns:a16="http://schemas.microsoft.com/office/drawing/2014/main" id="{E5006E1F-CDE8-DDA6-7E30-EF5F86661A1A}"/>
                </a:ext>
              </a:extLst>
            </p:cNvPr>
            <p:cNvSpPr txBox="1"/>
            <p:nvPr/>
          </p:nvSpPr>
          <p:spPr>
            <a:xfrm>
              <a:off x="7159516" y="3769748"/>
              <a:ext cx="2311048" cy="1323439"/>
            </a:xfrm>
            <a:prstGeom prst="rect">
              <a:avLst/>
            </a:prstGeom>
            <a:noFill/>
            <a:ln>
              <a:solidFill>
                <a:srgbClr val="16745A"/>
              </a:solidFill>
            </a:ln>
          </p:spPr>
          <p:txBody>
            <a:bodyPr wrap="square" rtlCol="0">
              <a:spAutoFit/>
            </a:bodyPr>
            <a:lstStyle/>
            <a:p>
              <a:pPr algn="ctr"/>
              <a:r>
                <a:rPr lang="en-US" altLang="ko-KR" sz="4000">
                  <a:solidFill>
                    <a:schemeClr val="accent1">
                      <a:lumMod val="50000"/>
                    </a:schemeClr>
                  </a:solidFill>
                  <a:cs typeface="Arial" pitchFamily="34" charset="0"/>
                </a:rPr>
                <a:t>Phát huy sức mạnh</a:t>
              </a:r>
              <a:endParaRPr lang="en-US" altLang="ko-KR" sz="4000" dirty="0">
                <a:solidFill>
                  <a:schemeClr val="accent1">
                    <a:lumMod val="50000"/>
                  </a:schemeClr>
                </a:solidFill>
                <a:cs typeface="Arial" pitchFamily="34" charset="0"/>
              </a:endParaRPr>
            </a:p>
          </p:txBody>
        </p:sp>
        <p:pic>
          <p:nvPicPr>
            <p:cNvPr id="6" name="Picture 5">
              <a:extLst>
                <a:ext uri="{FF2B5EF4-FFF2-40B4-BE49-F238E27FC236}">
                  <a16:creationId xmlns="" xmlns:a16="http://schemas.microsoft.com/office/drawing/2014/main" id="{91638498-D720-2E27-B67F-AB070B7A42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006199" y="3552478"/>
              <a:ext cx="1658794" cy="1607866"/>
            </a:xfrm>
            <a:prstGeom prst="rect">
              <a:avLst/>
            </a:prstGeom>
          </p:spPr>
        </p:pic>
        <p:cxnSp>
          <p:nvCxnSpPr>
            <p:cNvPr id="77" name="Straight Connector 76">
              <a:extLst>
                <a:ext uri="{FF2B5EF4-FFF2-40B4-BE49-F238E27FC236}">
                  <a16:creationId xmlns="" xmlns:a16="http://schemas.microsoft.com/office/drawing/2014/main" id="{BF621D87-9382-FBAB-D133-BBBFB7A795F5}"/>
                </a:ext>
              </a:extLst>
            </p:cNvPr>
            <p:cNvCxnSpPr/>
            <p:nvPr/>
          </p:nvCxnSpPr>
          <p:spPr>
            <a:xfrm flipV="1">
              <a:off x="6095999" y="4131489"/>
              <a:ext cx="0" cy="50537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 xmlns:a16="http://schemas.microsoft.com/office/drawing/2014/main" id="{66563299-D2F9-1EEC-36D4-993B813E9880}"/>
                </a:ext>
              </a:extLst>
            </p:cNvPr>
            <p:cNvCxnSpPr/>
            <p:nvPr/>
          </p:nvCxnSpPr>
          <p:spPr>
            <a:xfrm>
              <a:off x="6095999" y="4131489"/>
              <a:ext cx="106351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4092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barn(inVertical)">
                                      <p:cBhvr>
                                        <p:cTn id="17" dur="500"/>
                                        <p:tgtEl>
                                          <p:spTgt spid="8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animEffect transition="in" filter="barn(inVertical)">
                                      <p:cBhvr>
                                        <p:cTn id="22" dur="500"/>
                                        <p:tgtEl>
                                          <p:spTgt spid="8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2"/>
                                        </p:tgtEl>
                                        <p:attrNameLst>
                                          <p:attrName>style.visibility</p:attrName>
                                        </p:attrNameLst>
                                      </p:cBhvr>
                                      <p:to>
                                        <p:strVal val="visible"/>
                                      </p:to>
                                    </p:set>
                                    <p:animEffect transition="in" filter="barn(inVertical)">
                                      <p:cBhvr>
                                        <p:cTn id="27" dur="500"/>
                                        <p:tgtEl>
                                          <p:spTgt spid="8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83"/>
                                        </p:tgtEl>
                                        <p:attrNameLst>
                                          <p:attrName>style.visibility</p:attrName>
                                        </p:attrNameLst>
                                      </p:cBhvr>
                                      <p:to>
                                        <p:strVal val="visible"/>
                                      </p:to>
                                    </p:set>
                                    <p:animEffect transition="in" filter="barn(inVertical)">
                                      <p:cBhvr>
                                        <p:cTn id="37" dur="500"/>
                                        <p:tgtEl>
                                          <p:spTgt spid="8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84"/>
                                        </p:tgtEl>
                                        <p:attrNameLst>
                                          <p:attrName>style.visibility</p:attrName>
                                        </p:attrNameLst>
                                      </p:cBhvr>
                                      <p:to>
                                        <p:strVal val="visible"/>
                                      </p:to>
                                    </p:set>
                                    <p:animEffect transition="in" filter="barn(inVertical)">
                                      <p:cBhvr>
                                        <p:cTn id="47" dur="500"/>
                                        <p:tgtEl>
                                          <p:spTgt spid="8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arn(inVertical)">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00A97B46-3A61-DDD1-523E-556B2122FD38}"/>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26D22145-C363-BA75-1602-517AB7690A9C}"/>
              </a:ext>
            </a:extLst>
          </p:cNvPr>
          <p:cNvSpPr txBox="1"/>
          <p:nvPr/>
        </p:nvSpPr>
        <p:spPr>
          <a:xfrm>
            <a:off x="1319134" y="55177"/>
            <a:ext cx="10523096" cy="584775"/>
          </a:xfrm>
          <a:prstGeom prst="rect">
            <a:avLst/>
          </a:prstGeom>
          <a:noFill/>
        </p:spPr>
        <p:txBody>
          <a:bodyPr wrap="square" rtlCol="0">
            <a:spAutoFit/>
          </a:bodyPr>
          <a:lstStyle/>
          <a:p>
            <a:r>
              <a:rPr lang="en-US" sz="3200">
                <a:solidFill>
                  <a:srgbClr val="16745A"/>
                </a:solidFill>
              </a:rPr>
              <a:t>2. MỘT SỐ HÌNH THỨC TỔ CHỨC LÃNH THỔ CÔNG NGHIỆP</a:t>
            </a:r>
          </a:p>
        </p:txBody>
      </p:sp>
      <p:sp>
        <p:nvSpPr>
          <p:cNvPr id="40" name="TextBox 39">
            <a:extLst>
              <a:ext uri="{FF2B5EF4-FFF2-40B4-BE49-F238E27FC236}">
                <a16:creationId xmlns="" xmlns:a16="http://schemas.microsoft.com/office/drawing/2014/main" id="{32028169-A4C6-DEAA-3709-C582408FB08D}"/>
              </a:ext>
            </a:extLst>
          </p:cNvPr>
          <p:cNvSpPr txBox="1"/>
          <p:nvPr/>
        </p:nvSpPr>
        <p:spPr>
          <a:xfrm>
            <a:off x="468035" y="1121520"/>
            <a:ext cx="3545796" cy="1754326"/>
          </a:xfrm>
          <a:prstGeom prst="rect">
            <a:avLst/>
          </a:prstGeom>
          <a:noFill/>
        </p:spPr>
        <p:txBody>
          <a:bodyPr wrap="square">
            <a:spAutoFit/>
          </a:bodyPr>
          <a:lstStyle/>
          <a:p>
            <a:pPr algn="ctr"/>
            <a:r>
              <a:rPr lang="en-US" sz="3600">
                <a:solidFill>
                  <a:srgbClr val="16745A"/>
                </a:solidFill>
              </a:rPr>
              <a:t>Kể tên các hình thức tổ chức lãnh thổ từ thấp đến cao.</a:t>
            </a:r>
            <a:endParaRPr lang="vi-VN" sz="3600" dirty="0">
              <a:solidFill>
                <a:srgbClr val="16745A"/>
              </a:solidFill>
            </a:endParaRPr>
          </a:p>
        </p:txBody>
      </p:sp>
      <p:cxnSp>
        <p:nvCxnSpPr>
          <p:cNvPr id="41" name="Straight Connector 40">
            <a:extLst>
              <a:ext uri="{FF2B5EF4-FFF2-40B4-BE49-F238E27FC236}">
                <a16:creationId xmlns="" xmlns:a16="http://schemas.microsoft.com/office/drawing/2014/main" id="{B87B0F28-ED3B-B33D-BCF4-EBDD18BAB21C}"/>
              </a:ext>
            </a:extLst>
          </p:cNvPr>
          <p:cNvCxnSpPr>
            <a:cxnSpLocks/>
          </p:cNvCxnSpPr>
          <p:nvPr/>
        </p:nvCxnSpPr>
        <p:spPr>
          <a:xfrm>
            <a:off x="1963710" y="5666281"/>
            <a:ext cx="2578311" cy="29981"/>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 xmlns:a16="http://schemas.microsoft.com/office/drawing/2014/main" id="{7F4519E8-6455-9848-13A2-3320C6143E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16832" y="4511847"/>
            <a:ext cx="1154242" cy="1154499"/>
          </a:xfrm>
          <a:prstGeom prst="ellipse">
            <a:avLst/>
          </a:prstGeom>
        </p:spPr>
      </p:pic>
      <p:cxnSp>
        <p:nvCxnSpPr>
          <p:cNvPr id="45" name="Straight Connector 44">
            <a:extLst>
              <a:ext uri="{FF2B5EF4-FFF2-40B4-BE49-F238E27FC236}">
                <a16:creationId xmlns="" xmlns:a16="http://schemas.microsoft.com/office/drawing/2014/main" id="{131A81D7-B454-1539-ADA4-668AD33690A2}"/>
              </a:ext>
            </a:extLst>
          </p:cNvPr>
          <p:cNvCxnSpPr/>
          <p:nvPr/>
        </p:nvCxnSpPr>
        <p:spPr>
          <a:xfrm flipV="1">
            <a:off x="4512041" y="4467069"/>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 xmlns:a16="http://schemas.microsoft.com/office/drawing/2014/main" id="{76E460FC-0DB1-33D5-7342-556D4A996FD6}"/>
              </a:ext>
            </a:extLst>
          </p:cNvPr>
          <p:cNvCxnSpPr>
            <a:cxnSpLocks/>
          </p:cNvCxnSpPr>
          <p:nvPr/>
        </p:nvCxnSpPr>
        <p:spPr>
          <a:xfrm>
            <a:off x="4482060" y="4497047"/>
            <a:ext cx="3297835" cy="149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 xmlns:a16="http://schemas.microsoft.com/office/drawing/2014/main" id="{04453212-C30A-746C-07B1-1815C27CE12A}"/>
              </a:ext>
            </a:extLst>
          </p:cNvPr>
          <p:cNvCxnSpPr/>
          <p:nvPr/>
        </p:nvCxnSpPr>
        <p:spPr>
          <a:xfrm flipV="1">
            <a:off x="7749913" y="3267854"/>
            <a:ext cx="0" cy="1229193"/>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 xmlns:a16="http://schemas.microsoft.com/office/drawing/2014/main" id="{EE90F78A-D5E7-1681-1C02-9D0DE177A4F4}"/>
              </a:ext>
            </a:extLst>
          </p:cNvPr>
          <p:cNvCxnSpPr>
            <a:cxnSpLocks/>
          </p:cNvCxnSpPr>
          <p:nvPr/>
        </p:nvCxnSpPr>
        <p:spPr>
          <a:xfrm>
            <a:off x="7719933" y="3282844"/>
            <a:ext cx="2765682" cy="0"/>
          </a:xfrm>
          <a:prstGeom prst="line">
            <a:avLst/>
          </a:prstGeom>
          <a:ln w="76200">
            <a:solidFill>
              <a:srgbClr val="16745A"/>
            </a:solidFill>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 xmlns:a16="http://schemas.microsoft.com/office/drawing/2014/main" id="{E70203A2-7417-252A-2D4B-22C8C4B0F3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5652" y="2057636"/>
            <a:ext cx="1154243" cy="1154243"/>
          </a:xfrm>
          <a:prstGeom prst="ellipse">
            <a:avLst/>
          </a:prstGeom>
        </p:spPr>
      </p:pic>
      <p:pic>
        <p:nvPicPr>
          <p:cNvPr id="54" name="Picture 53">
            <a:extLst>
              <a:ext uri="{FF2B5EF4-FFF2-40B4-BE49-F238E27FC236}">
                <a16:creationId xmlns="" xmlns:a16="http://schemas.microsoft.com/office/drawing/2014/main" id="{3975CFCC-04BC-37B5-A8FE-8B06027645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3855" y="3267854"/>
            <a:ext cx="1154244" cy="1154244"/>
          </a:xfrm>
          <a:prstGeom prst="rect">
            <a:avLst/>
          </a:prstGeom>
        </p:spPr>
      </p:pic>
      <p:grpSp>
        <p:nvGrpSpPr>
          <p:cNvPr id="65" name="Group 64">
            <a:extLst>
              <a:ext uri="{FF2B5EF4-FFF2-40B4-BE49-F238E27FC236}">
                <a16:creationId xmlns="" xmlns:a16="http://schemas.microsoft.com/office/drawing/2014/main" id="{ADD39B38-DC1A-A64D-1E9D-343998B24AD2}"/>
              </a:ext>
            </a:extLst>
          </p:cNvPr>
          <p:cNvGrpSpPr/>
          <p:nvPr/>
        </p:nvGrpSpPr>
        <p:grpSpPr>
          <a:xfrm>
            <a:off x="1543988" y="3557804"/>
            <a:ext cx="2796712" cy="954107"/>
            <a:chOff x="1543988" y="3557804"/>
            <a:chExt cx="2796712" cy="954107"/>
          </a:xfrm>
        </p:grpSpPr>
        <p:sp>
          <p:nvSpPr>
            <p:cNvPr id="59" name="TextBox 58">
              <a:extLst>
                <a:ext uri="{FF2B5EF4-FFF2-40B4-BE49-F238E27FC236}">
                  <a16:creationId xmlns="" xmlns:a16="http://schemas.microsoft.com/office/drawing/2014/main" id="{079C5CC6-A3B8-502B-C028-C46F62B890FE}"/>
                </a:ext>
              </a:extLst>
            </p:cNvPr>
            <p:cNvSpPr txBox="1"/>
            <p:nvPr/>
          </p:nvSpPr>
          <p:spPr>
            <a:xfrm>
              <a:off x="2060096" y="3557804"/>
              <a:ext cx="2280604" cy="954107"/>
            </a:xfrm>
            <a:prstGeom prst="rect">
              <a:avLst/>
            </a:prstGeom>
            <a:noFill/>
          </p:spPr>
          <p:txBody>
            <a:bodyPr wrap="square" rtlCol="0">
              <a:spAutoFit/>
            </a:bodyPr>
            <a:lstStyle/>
            <a:p>
              <a:pPr algn="ctr"/>
              <a:r>
                <a:rPr lang="en-US" altLang="ko-KR" sz="2800" dirty="0">
                  <a:solidFill>
                    <a:srgbClr val="FF0000"/>
                  </a:solidFill>
                  <a:cs typeface="Arial" pitchFamily="34" charset="0"/>
                </a:rPr>
                <a:t>ĐIỂM </a:t>
              </a: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2" name="Oval 61">
              <a:extLst>
                <a:ext uri="{FF2B5EF4-FFF2-40B4-BE49-F238E27FC236}">
                  <a16:creationId xmlns="" xmlns:a16="http://schemas.microsoft.com/office/drawing/2014/main" id="{B5BDC7F8-271F-3C3D-A26C-7D8F2C2F9377}"/>
                </a:ext>
              </a:extLst>
            </p:cNvPr>
            <p:cNvSpPr/>
            <p:nvPr/>
          </p:nvSpPr>
          <p:spPr>
            <a:xfrm>
              <a:off x="1543988" y="3701198"/>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1</a:t>
              </a:r>
            </a:p>
          </p:txBody>
        </p:sp>
      </p:grpSp>
      <p:grpSp>
        <p:nvGrpSpPr>
          <p:cNvPr id="66" name="Group 65">
            <a:extLst>
              <a:ext uri="{FF2B5EF4-FFF2-40B4-BE49-F238E27FC236}">
                <a16:creationId xmlns="" xmlns:a16="http://schemas.microsoft.com/office/drawing/2014/main" id="{08A4DC0B-D853-0905-5056-3A71D962BBB8}"/>
              </a:ext>
            </a:extLst>
          </p:cNvPr>
          <p:cNvGrpSpPr/>
          <p:nvPr/>
        </p:nvGrpSpPr>
        <p:grpSpPr>
          <a:xfrm>
            <a:off x="4527030" y="2238798"/>
            <a:ext cx="2905584" cy="954107"/>
            <a:chOff x="4527030" y="2238798"/>
            <a:chExt cx="2905584" cy="954107"/>
          </a:xfrm>
        </p:grpSpPr>
        <p:sp>
          <p:nvSpPr>
            <p:cNvPr id="60" name="TextBox 59">
              <a:extLst>
                <a:ext uri="{FF2B5EF4-FFF2-40B4-BE49-F238E27FC236}">
                  <a16:creationId xmlns="" xmlns:a16="http://schemas.microsoft.com/office/drawing/2014/main" id="{E9FC7D10-37FA-693A-FAF3-57508E4CE6F0}"/>
                </a:ext>
              </a:extLst>
            </p:cNvPr>
            <p:cNvSpPr txBox="1"/>
            <p:nvPr/>
          </p:nvSpPr>
          <p:spPr>
            <a:xfrm>
              <a:off x="5152010" y="2238798"/>
              <a:ext cx="2280604" cy="954107"/>
            </a:xfrm>
            <a:prstGeom prst="rect">
              <a:avLst/>
            </a:prstGeom>
            <a:noFill/>
          </p:spPr>
          <p:txBody>
            <a:bodyPr wrap="square" rtlCol="0">
              <a:spAutoFit/>
            </a:bodyPr>
            <a:lstStyle/>
            <a:p>
              <a:pPr algn="ctr"/>
              <a:r>
                <a:rPr lang="en-US" altLang="ko-KR" sz="2800" dirty="0">
                  <a:solidFill>
                    <a:srgbClr val="FF0000"/>
                  </a:solidFill>
                  <a:cs typeface="Arial" pitchFamily="34" charset="0"/>
                </a:rPr>
                <a:t>ĐIỂM </a:t>
              </a: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3" name="Oval 62">
              <a:extLst>
                <a:ext uri="{FF2B5EF4-FFF2-40B4-BE49-F238E27FC236}">
                  <a16:creationId xmlns="" xmlns:a16="http://schemas.microsoft.com/office/drawing/2014/main" id="{EF7E4C4B-299C-DBCA-BC40-9278315ABD4D}"/>
                </a:ext>
              </a:extLst>
            </p:cNvPr>
            <p:cNvSpPr/>
            <p:nvPr/>
          </p:nvSpPr>
          <p:spPr>
            <a:xfrm>
              <a:off x="4527030" y="2238799"/>
              <a:ext cx="779487" cy="760618"/>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2</a:t>
              </a:r>
            </a:p>
          </p:txBody>
        </p:sp>
      </p:grpSp>
      <p:grpSp>
        <p:nvGrpSpPr>
          <p:cNvPr id="67" name="Group 66">
            <a:extLst>
              <a:ext uri="{FF2B5EF4-FFF2-40B4-BE49-F238E27FC236}">
                <a16:creationId xmlns="" xmlns:a16="http://schemas.microsoft.com/office/drawing/2014/main" id="{E6AE36D9-4028-96C9-BB94-FB65517D404F}"/>
              </a:ext>
            </a:extLst>
          </p:cNvPr>
          <p:cNvGrpSpPr/>
          <p:nvPr/>
        </p:nvGrpSpPr>
        <p:grpSpPr>
          <a:xfrm>
            <a:off x="7483840" y="999795"/>
            <a:ext cx="2849175" cy="954107"/>
            <a:chOff x="7393900" y="999795"/>
            <a:chExt cx="2849175" cy="954107"/>
          </a:xfrm>
        </p:grpSpPr>
        <p:sp>
          <p:nvSpPr>
            <p:cNvPr id="61" name="TextBox 60">
              <a:extLst>
                <a:ext uri="{FF2B5EF4-FFF2-40B4-BE49-F238E27FC236}">
                  <a16:creationId xmlns="" xmlns:a16="http://schemas.microsoft.com/office/drawing/2014/main" id="{D2903A52-71FA-7B9F-44D0-731CBA5B0112}"/>
                </a:ext>
              </a:extLst>
            </p:cNvPr>
            <p:cNvSpPr txBox="1"/>
            <p:nvPr/>
          </p:nvSpPr>
          <p:spPr>
            <a:xfrm>
              <a:off x="7962471" y="999795"/>
              <a:ext cx="2280604" cy="954107"/>
            </a:xfrm>
            <a:prstGeom prst="rect">
              <a:avLst/>
            </a:prstGeom>
            <a:noFill/>
          </p:spPr>
          <p:txBody>
            <a:bodyPr wrap="square" rtlCol="0">
              <a:spAutoFit/>
            </a:bodyPr>
            <a:lstStyle/>
            <a:p>
              <a:pPr algn="ctr"/>
              <a:r>
                <a:rPr lang="en-US" altLang="ko-KR" sz="2800">
                  <a:solidFill>
                    <a:srgbClr val="FF0000"/>
                  </a:solidFill>
                  <a:cs typeface="Arial" pitchFamily="34" charset="0"/>
                </a:rPr>
                <a:t>TRUNG TÂM </a:t>
              </a:r>
              <a:endParaRPr lang="en-US" altLang="ko-KR" sz="2800" dirty="0">
                <a:solidFill>
                  <a:srgbClr val="FF0000"/>
                </a:solidFill>
                <a:cs typeface="Arial" pitchFamily="34" charset="0"/>
              </a:endParaRPr>
            </a:p>
            <a:p>
              <a:pPr algn="ctr"/>
              <a:r>
                <a:rPr lang="en-US" altLang="ko-KR" sz="2800" dirty="0">
                  <a:solidFill>
                    <a:srgbClr val="FF0000"/>
                  </a:solidFill>
                  <a:cs typeface="Arial" pitchFamily="34" charset="0"/>
                </a:rPr>
                <a:t>CÔNG NGHIỆP </a:t>
              </a:r>
              <a:endParaRPr lang="ko-KR" altLang="en-US" sz="2800" dirty="0">
                <a:solidFill>
                  <a:srgbClr val="FF0000"/>
                </a:solidFill>
                <a:cs typeface="Arial" pitchFamily="34" charset="0"/>
              </a:endParaRPr>
            </a:p>
          </p:txBody>
        </p:sp>
        <p:sp>
          <p:nvSpPr>
            <p:cNvPr id="64" name="Oval 63">
              <a:extLst>
                <a:ext uri="{FF2B5EF4-FFF2-40B4-BE49-F238E27FC236}">
                  <a16:creationId xmlns="" xmlns:a16="http://schemas.microsoft.com/office/drawing/2014/main" id="{17D0AC30-C183-3292-AA1E-77C18B632BD6}"/>
                </a:ext>
              </a:extLst>
            </p:cNvPr>
            <p:cNvSpPr/>
            <p:nvPr/>
          </p:nvSpPr>
          <p:spPr>
            <a:xfrm>
              <a:off x="7393900" y="1143189"/>
              <a:ext cx="682046" cy="667317"/>
            </a:xfrm>
            <a:prstGeom prst="ellipse">
              <a:avLst/>
            </a:pr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t>3</a:t>
              </a:r>
            </a:p>
          </p:txBody>
        </p:sp>
      </p:grpSp>
      <p:pic>
        <p:nvPicPr>
          <p:cNvPr id="68" name="Picture 67">
            <a:extLst>
              <a:ext uri="{FF2B5EF4-FFF2-40B4-BE49-F238E27FC236}">
                <a16:creationId xmlns="" xmlns:a16="http://schemas.microsoft.com/office/drawing/2014/main" id="{EACDCE79-C1F1-AFD7-2525-74B203A70D9E}"/>
              </a:ext>
            </a:extLst>
          </p:cNvPr>
          <p:cNvPicPr>
            <a:picLocks noChangeAspect="1"/>
          </p:cNvPicPr>
          <p:nvPr/>
        </p:nvPicPr>
        <p:blipFill>
          <a:blip r:embed="rId5"/>
          <a:stretch>
            <a:fillRect/>
          </a:stretch>
        </p:blipFill>
        <p:spPr>
          <a:xfrm>
            <a:off x="7894295" y="2599533"/>
            <a:ext cx="4203290" cy="4203290"/>
          </a:xfrm>
          <a:prstGeom prst="rect">
            <a:avLst/>
          </a:prstGeom>
        </p:spPr>
      </p:pic>
    </p:spTree>
    <p:extLst>
      <p:ext uri="{BB962C8B-B14F-4D97-AF65-F5344CB8AC3E}">
        <p14:creationId xmlns:p14="http://schemas.microsoft.com/office/powerpoint/2010/main" val="168087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barn(inVertical)">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barn(inVertical)">
                                      <p:cBhvr>
                                        <p:cTn id="19" dur="500"/>
                                        <p:tgtEl>
                                          <p:spTgt spid="65"/>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par>
                                <p:cTn id="23" presetID="16" presetClass="entr" presetSubtype="21"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barn(inVertical)">
                                      <p:cBhvr>
                                        <p:cTn id="25" dur="500"/>
                                        <p:tgtEl>
                                          <p:spTgt spid="41"/>
                                        </p:tgtEl>
                                      </p:cBhvr>
                                    </p:animEffect>
                                  </p:childTnLst>
                                </p:cTn>
                              </p:par>
                              <p:par>
                                <p:cTn id="26" presetID="16" presetClass="entr" presetSubtype="21" fill="hold" nodeType="withEffect">
                                  <p:stCondLst>
                                    <p:cond delay="0"/>
                                  </p:stCondLst>
                                  <p:childTnLst>
                                    <p:set>
                                      <p:cBhvr>
                                        <p:cTn id="27" dur="1" fill="hold">
                                          <p:stCondLst>
                                            <p:cond delay="0"/>
                                          </p:stCondLst>
                                        </p:cTn>
                                        <p:tgtEl>
                                          <p:spTgt spid="45"/>
                                        </p:tgtEl>
                                        <p:attrNameLst>
                                          <p:attrName>style.visibility</p:attrName>
                                        </p:attrNameLst>
                                      </p:cBhvr>
                                      <p:to>
                                        <p:strVal val="visible"/>
                                      </p:to>
                                    </p:set>
                                    <p:animEffect transition="in" filter="barn(inVertical)">
                                      <p:cBhvr>
                                        <p:cTn id="28" dur="500"/>
                                        <p:tgtEl>
                                          <p:spTgt spid="4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barn(inVertical)">
                                      <p:cBhvr>
                                        <p:cTn id="33" dur="500"/>
                                        <p:tgtEl>
                                          <p:spTgt spid="47"/>
                                        </p:tgtEl>
                                      </p:cBhvr>
                                    </p:animEffect>
                                  </p:childTnLst>
                                </p:cTn>
                              </p:par>
                              <p:par>
                                <p:cTn id="34" presetID="16" presetClass="entr" presetSubtype="21" fill="hold" nodeType="withEffect">
                                  <p:stCondLst>
                                    <p:cond delay="0"/>
                                  </p:stCondLst>
                                  <p:childTnLst>
                                    <p:set>
                                      <p:cBhvr>
                                        <p:cTn id="35" dur="1" fill="hold">
                                          <p:stCondLst>
                                            <p:cond delay="0"/>
                                          </p:stCondLst>
                                        </p:cTn>
                                        <p:tgtEl>
                                          <p:spTgt spid="54"/>
                                        </p:tgtEl>
                                        <p:attrNameLst>
                                          <p:attrName>style.visibility</p:attrName>
                                        </p:attrNameLst>
                                      </p:cBhvr>
                                      <p:to>
                                        <p:strVal val="visible"/>
                                      </p:to>
                                    </p:set>
                                    <p:animEffect transition="in" filter="barn(inVertical)">
                                      <p:cBhvr>
                                        <p:cTn id="36" dur="500"/>
                                        <p:tgtEl>
                                          <p:spTgt spid="54"/>
                                        </p:tgtEl>
                                      </p:cBhvr>
                                    </p:animEffect>
                                  </p:childTnLst>
                                </p:cTn>
                              </p:par>
                              <p:par>
                                <p:cTn id="37" presetID="16" presetClass="entr" presetSubtype="21"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barn(inVertical)">
                                      <p:cBhvr>
                                        <p:cTn id="39" dur="500"/>
                                        <p:tgtEl>
                                          <p:spTgt spid="6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barn(inVertical)">
                                      <p:cBhvr>
                                        <p:cTn id="44" dur="500"/>
                                        <p:tgtEl>
                                          <p:spTgt spid="48"/>
                                        </p:tgtEl>
                                      </p:cBhvr>
                                    </p:animEffect>
                                  </p:childTnLst>
                                </p:cTn>
                              </p:par>
                              <p:par>
                                <p:cTn id="45" presetID="16" presetClass="entr" presetSubtype="21" fill="hold" nodeType="with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barn(inVertical)">
                                      <p:cBhvr>
                                        <p:cTn id="47" dur="500"/>
                                        <p:tgtEl>
                                          <p:spTgt spid="52"/>
                                        </p:tgtEl>
                                      </p:cBhvr>
                                    </p:animEffect>
                                  </p:childTnLst>
                                </p:cTn>
                              </p:par>
                              <p:par>
                                <p:cTn id="48" presetID="16" presetClass="entr" presetSubtype="21" fill="hold"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barn(inVertical)">
                                      <p:cBhvr>
                                        <p:cTn id="50" dur="500"/>
                                        <p:tgtEl>
                                          <p:spTgt spid="53"/>
                                        </p:tgtEl>
                                      </p:cBhvr>
                                    </p:animEffect>
                                  </p:childTnLst>
                                </p:cTn>
                              </p:par>
                              <p:par>
                                <p:cTn id="51" presetID="16" presetClass="entr" presetSubtype="21"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animEffect transition="in" filter="barn(inVertical)">
                                      <p:cBhvr>
                                        <p:cTn id="5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22CC8117-B415-0A8E-6800-67728D79E443}"/>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8CA5A0F2-0B59-580E-AC0F-DA3133AEAD79}"/>
              </a:ext>
            </a:extLst>
          </p:cNvPr>
          <p:cNvSpPr txBox="1"/>
          <p:nvPr/>
        </p:nvSpPr>
        <p:spPr>
          <a:xfrm>
            <a:off x="1319134" y="55177"/>
            <a:ext cx="9533745"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sp>
        <p:nvSpPr>
          <p:cNvPr id="6" name="Rectangle 5">
            <a:extLst>
              <a:ext uri="{FF2B5EF4-FFF2-40B4-BE49-F238E27FC236}">
                <a16:creationId xmlns="" xmlns:a16="http://schemas.microsoft.com/office/drawing/2014/main" id="{1D4366A1-4F1D-3244-AB0D-3EE193248998}"/>
              </a:ext>
            </a:extLst>
          </p:cNvPr>
          <p:cNvSpPr/>
          <p:nvPr/>
        </p:nvSpPr>
        <p:spPr>
          <a:xfrm>
            <a:off x="539646" y="1326787"/>
            <a:ext cx="11077731" cy="5014047"/>
          </a:xfrm>
          <a:prstGeom prst="rect">
            <a:avLst/>
          </a:prstGeom>
          <a:solidFill>
            <a:schemeClr val="bg1"/>
          </a:solidFill>
          <a:ln w="38100">
            <a:solidFill>
              <a:srgbClr val="1D9A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 xmlns:a16="http://schemas.microsoft.com/office/drawing/2014/main" id="{3F615527-2C9C-A5BA-326A-AF0157B3A1AE}"/>
              </a:ext>
            </a:extLst>
          </p:cNvPr>
          <p:cNvSpPr/>
          <p:nvPr/>
        </p:nvSpPr>
        <p:spPr>
          <a:xfrm>
            <a:off x="2340598" y="1034563"/>
            <a:ext cx="3682557"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CHUYỂN GIAO NHIỆM VỤ</a:t>
            </a:r>
          </a:p>
        </p:txBody>
      </p:sp>
      <p:sp>
        <p:nvSpPr>
          <p:cNvPr id="8" name="TextBox 7">
            <a:extLst>
              <a:ext uri="{FF2B5EF4-FFF2-40B4-BE49-F238E27FC236}">
                <a16:creationId xmlns="" xmlns:a16="http://schemas.microsoft.com/office/drawing/2014/main" id="{FB116175-6637-7151-1C53-87DC81CF69D0}"/>
              </a:ext>
            </a:extLst>
          </p:cNvPr>
          <p:cNvSpPr txBox="1"/>
          <p:nvPr/>
        </p:nvSpPr>
        <p:spPr>
          <a:xfrm>
            <a:off x="884420" y="1779483"/>
            <a:ext cx="10323225" cy="4401205"/>
          </a:xfrm>
          <a:prstGeom prst="rect">
            <a:avLst/>
          </a:prstGeom>
          <a:noFill/>
        </p:spPr>
        <p:txBody>
          <a:bodyPr wrap="square">
            <a:spAutoFit/>
          </a:bodyPr>
          <a:lstStyle/>
          <a:p>
            <a:pPr marL="285750" indent="-285750" algn="just">
              <a:buFont typeface="Wingdings" panose="05000000000000000000" pitchFamily="2" charset="2"/>
              <a:buChar char="v"/>
            </a:pPr>
            <a:r>
              <a:rPr lang="en-US" sz="2800" i="1">
                <a:solidFill>
                  <a:srgbClr val="16745A"/>
                </a:solidFill>
              </a:rPr>
              <a:t>Dựa vào kiến thức SGK, thảo luận và thiết kế mindmap về vai trò và đặc điểm (vị trí, qui mô, mối quan hệ giữa các cơ sở sản xuất…) của các hình thức tổ chức lãnh thổ công nghiệp.</a:t>
            </a:r>
            <a:endParaRPr lang="en-US" sz="2800">
              <a:solidFill>
                <a:srgbClr val="16745A"/>
              </a:solidFill>
            </a:endParaRPr>
          </a:p>
          <a:p>
            <a:pPr marL="285750" indent="-285750" algn="just">
              <a:buFont typeface="Wingdings" panose="05000000000000000000" pitchFamily="2" charset="2"/>
              <a:buChar char="v"/>
            </a:pPr>
            <a:r>
              <a:rPr lang="en-US" sz="2800">
                <a:solidFill>
                  <a:srgbClr val="16745A"/>
                </a:solidFill>
              </a:rPr>
              <a:t>Chia lớp thành 6 nhóm và bốc thăm.</a:t>
            </a:r>
          </a:p>
          <a:p>
            <a:pPr marL="630238" lvl="0" indent="-285750" algn="just">
              <a:buFont typeface="Wingdings" panose="05000000000000000000" pitchFamily="2" charset="2"/>
              <a:buChar char="Ø"/>
            </a:pPr>
            <a:r>
              <a:rPr lang="vi-VN" sz="2800">
                <a:solidFill>
                  <a:srgbClr val="16745A"/>
                </a:solidFill>
              </a:rPr>
              <a:t>Điểm công nghiệp: 2 nhóm thực hiện.</a:t>
            </a:r>
            <a:endParaRPr lang="en-US" sz="2800">
              <a:solidFill>
                <a:srgbClr val="16745A"/>
              </a:solidFill>
            </a:endParaRPr>
          </a:p>
          <a:p>
            <a:pPr marL="630238" lvl="0" indent="-285750" algn="just">
              <a:buFont typeface="Wingdings" panose="05000000000000000000" pitchFamily="2" charset="2"/>
              <a:buChar char="Ø"/>
            </a:pPr>
            <a:r>
              <a:rPr lang="vi-VN" sz="2800">
                <a:solidFill>
                  <a:srgbClr val="16745A"/>
                </a:solidFill>
              </a:rPr>
              <a:t>Khu công nghiệp tập trung: 2 nhóm thực hiện.</a:t>
            </a:r>
            <a:endParaRPr lang="en-US" sz="2800">
              <a:solidFill>
                <a:srgbClr val="16745A"/>
              </a:solidFill>
            </a:endParaRPr>
          </a:p>
          <a:p>
            <a:pPr marL="630238" lvl="0" indent="-285750" algn="just">
              <a:buFont typeface="Wingdings" panose="05000000000000000000" pitchFamily="2" charset="2"/>
              <a:buChar char="Ø"/>
            </a:pPr>
            <a:r>
              <a:rPr lang="vi-VN" sz="2800">
                <a:solidFill>
                  <a:srgbClr val="16745A"/>
                </a:solidFill>
              </a:rPr>
              <a:t>Trung tâm công nghiệp: 2 nhóm thực hiện.</a:t>
            </a:r>
            <a:endParaRPr lang="en-US" sz="2800">
              <a:solidFill>
                <a:srgbClr val="16745A"/>
              </a:solidFill>
            </a:endParaRPr>
          </a:p>
          <a:p>
            <a:pPr marL="285750" lvl="0" indent="-285750" algn="just">
              <a:buFont typeface="Wingdings" panose="05000000000000000000" pitchFamily="2" charset="2"/>
              <a:buChar char="v"/>
            </a:pPr>
            <a:r>
              <a:rPr lang="en-US" sz="2800">
                <a:solidFill>
                  <a:srgbClr val="16745A"/>
                </a:solidFill>
              </a:rPr>
              <a:t>Thời gian: 12 phút. </a:t>
            </a:r>
          </a:p>
          <a:p>
            <a:pPr marL="285750" lvl="0" indent="-285750" algn="just">
              <a:buFont typeface="Wingdings" panose="05000000000000000000" pitchFamily="2" charset="2"/>
              <a:buChar char="v"/>
            </a:pPr>
            <a:r>
              <a:rPr lang="vi-VN" sz="2800">
                <a:solidFill>
                  <a:srgbClr val="16745A"/>
                </a:solidFill>
              </a:rPr>
              <a:t>Các nhóm treo sản phẩm lên bảng theo thứ tự phân cấp các h</a:t>
            </a:r>
            <a:r>
              <a:rPr lang="en-US" sz="2800">
                <a:solidFill>
                  <a:srgbClr val="16745A"/>
                </a:solidFill>
              </a:rPr>
              <a:t>ì</a:t>
            </a:r>
            <a:r>
              <a:rPr lang="vi-VN" sz="2800">
                <a:solidFill>
                  <a:srgbClr val="16745A"/>
                </a:solidFill>
              </a:rPr>
              <a:t>nh thức tổ chức </a:t>
            </a:r>
            <a:r>
              <a:rPr lang="en-US" sz="2800">
                <a:solidFill>
                  <a:srgbClr val="16745A"/>
                </a:solidFill>
              </a:rPr>
              <a:t>lãnh thổ công nghiệp</a:t>
            </a:r>
            <a:r>
              <a:rPr lang="vi-VN" sz="2800">
                <a:solidFill>
                  <a:srgbClr val="16745A"/>
                </a:solidFill>
              </a:rPr>
              <a:t>. </a:t>
            </a:r>
            <a:endParaRPr lang="en-US" sz="2800">
              <a:solidFill>
                <a:srgbClr val="16745A"/>
              </a:solidFill>
            </a:endParaRPr>
          </a:p>
        </p:txBody>
      </p:sp>
    </p:spTree>
    <p:extLst>
      <p:ext uri="{BB962C8B-B14F-4D97-AF65-F5344CB8AC3E}">
        <p14:creationId xmlns:p14="http://schemas.microsoft.com/office/powerpoint/2010/main" val="253889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 xmlns:a16="http://schemas.microsoft.com/office/drawing/2014/main" id="{D600389F-F6BD-8794-2B5A-C6BB5024B60E}"/>
              </a:ext>
            </a:extLst>
          </p:cNvPr>
          <p:cNvCxnSpPr/>
          <p:nvPr/>
        </p:nvCxnSpPr>
        <p:spPr>
          <a:xfrm>
            <a:off x="-64958" y="629587"/>
            <a:ext cx="1232191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 xmlns:a16="http://schemas.microsoft.com/office/drawing/2014/main" id="{02C042B3-B53C-90D7-5167-4A7AFCF6E16F}"/>
              </a:ext>
            </a:extLst>
          </p:cNvPr>
          <p:cNvSpPr txBox="1"/>
          <p:nvPr/>
        </p:nvSpPr>
        <p:spPr>
          <a:xfrm>
            <a:off x="1469036" y="55177"/>
            <a:ext cx="9158990" cy="584775"/>
          </a:xfrm>
          <a:prstGeom prst="rect">
            <a:avLst/>
          </a:prstGeom>
          <a:noFill/>
        </p:spPr>
        <p:txBody>
          <a:bodyPr wrap="square" rtlCol="0">
            <a:spAutoFit/>
          </a:bodyPr>
          <a:lstStyle/>
          <a:p>
            <a:pPr algn="ctr"/>
            <a:r>
              <a:rPr lang="en-US" sz="3200">
                <a:solidFill>
                  <a:srgbClr val="16745A"/>
                </a:solidFill>
              </a:rPr>
              <a:t>2. MỘT SỐ HÌNH THỨC TỔ CHỨC LÃNH THỔ CÔNG NGHIỆP</a:t>
            </a:r>
          </a:p>
        </p:txBody>
      </p:sp>
      <p:grpSp>
        <p:nvGrpSpPr>
          <p:cNvPr id="9" name="Group 8">
            <a:extLst>
              <a:ext uri="{FF2B5EF4-FFF2-40B4-BE49-F238E27FC236}">
                <a16:creationId xmlns="" xmlns:a16="http://schemas.microsoft.com/office/drawing/2014/main" id="{7881279D-B4B3-E2B8-0948-4C1C859F9766}"/>
              </a:ext>
            </a:extLst>
          </p:cNvPr>
          <p:cNvGrpSpPr/>
          <p:nvPr/>
        </p:nvGrpSpPr>
        <p:grpSpPr>
          <a:xfrm>
            <a:off x="224853" y="2586601"/>
            <a:ext cx="1753850" cy="2060350"/>
            <a:chOff x="224852" y="2586601"/>
            <a:chExt cx="1888761" cy="2060350"/>
          </a:xfrm>
        </p:grpSpPr>
        <p:sp>
          <p:nvSpPr>
            <p:cNvPr id="7" name="Rectangle 6">
              <a:extLst>
                <a:ext uri="{FF2B5EF4-FFF2-40B4-BE49-F238E27FC236}">
                  <a16:creationId xmlns="" xmlns:a16="http://schemas.microsoft.com/office/drawing/2014/main" id="{4CA99523-852A-FAEE-52D3-2730EB2B004C}"/>
                </a:ext>
              </a:extLst>
            </p:cNvPr>
            <p:cNvSpPr/>
            <p:nvPr/>
          </p:nvSpPr>
          <p:spPr>
            <a:xfrm>
              <a:off x="224852" y="2586601"/>
              <a:ext cx="1888761" cy="20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 xmlns:a16="http://schemas.microsoft.com/office/drawing/2014/main" id="{1E3A7237-C070-62A6-8BA7-0CFF486D2568}"/>
                </a:ext>
              </a:extLst>
            </p:cNvPr>
            <p:cNvSpPr txBox="1"/>
            <p:nvPr/>
          </p:nvSpPr>
          <p:spPr>
            <a:xfrm>
              <a:off x="494674" y="2924278"/>
              <a:ext cx="1349115" cy="1384995"/>
            </a:xfrm>
            <a:prstGeom prst="rect">
              <a:avLst/>
            </a:prstGeom>
            <a:noFill/>
            <a:ln w="38100">
              <a:noFill/>
            </a:ln>
          </p:spPr>
          <p:txBody>
            <a:bodyPr wrap="square" rtlCol="0">
              <a:spAutoFit/>
            </a:bodyPr>
            <a:lstStyle/>
            <a:p>
              <a:pPr algn="ctr"/>
              <a:r>
                <a:rPr lang="en-US" altLang="ko-KR" sz="2800" dirty="0">
                  <a:solidFill>
                    <a:schemeClr val="bg1"/>
                  </a:solidFill>
                  <a:cs typeface="Arial" pitchFamily="34" charset="0"/>
                </a:rPr>
                <a:t>ĐIỂM </a:t>
              </a:r>
            </a:p>
            <a:p>
              <a:pPr algn="ctr"/>
              <a:r>
                <a:rPr lang="en-US" altLang="ko-KR" sz="2800" dirty="0">
                  <a:solidFill>
                    <a:schemeClr val="bg1"/>
                  </a:solidFill>
                  <a:cs typeface="Arial" pitchFamily="34" charset="0"/>
                </a:rPr>
                <a:t>CÔNG NGHIỆP </a:t>
              </a:r>
              <a:endParaRPr lang="ko-KR" altLang="en-US" sz="2800" dirty="0">
                <a:solidFill>
                  <a:schemeClr val="bg1"/>
                </a:solidFill>
                <a:cs typeface="Arial" pitchFamily="34" charset="0"/>
              </a:endParaRPr>
            </a:p>
          </p:txBody>
        </p:sp>
      </p:grpSp>
      <p:sp>
        <p:nvSpPr>
          <p:cNvPr id="10" name="Rectangle 9">
            <a:extLst>
              <a:ext uri="{FF2B5EF4-FFF2-40B4-BE49-F238E27FC236}">
                <a16:creationId xmlns="" xmlns:a16="http://schemas.microsoft.com/office/drawing/2014/main" id="{5A85AE93-FE1A-17DF-1C20-39EF0BC18254}"/>
              </a:ext>
            </a:extLst>
          </p:cNvPr>
          <p:cNvSpPr/>
          <p:nvPr/>
        </p:nvSpPr>
        <p:spPr>
          <a:xfrm>
            <a:off x="2368447" y="1203998"/>
            <a:ext cx="9158990" cy="1550049"/>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6D60851E-7548-6D69-E93F-62972CF61A51}"/>
              </a:ext>
            </a:extLst>
          </p:cNvPr>
          <p:cNvSpPr/>
          <p:nvPr/>
        </p:nvSpPr>
        <p:spPr>
          <a:xfrm>
            <a:off x="2368447" y="1202886"/>
            <a:ext cx="1499016" cy="1550049"/>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VAI TRÒ</a:t>
            </a:r>
          </a:p>
        </p:txBody>
      </p:sp>
      <p:sp>
        <p:nvSpPr>
          <p:cNvPr id="12" name="Rectangle 11">
            <a:extLst>
              <a:ext uri="{FF2B5EF4-FFF2-40B4-BE49-F238E27FC236}">
                <a16:creationId xmlns="" xmlns:a16="http://schemas.microsoft.com/office/drawing/2014/main" id="{23DDD1F2-0FE0-17B9-47D6-50D23BB36971}"/>
              </a:ext>
            </a:extLst>
          </p:cNvPr>
          <p:cNvSpPr/>
          <p:nvPr/>
        </p:nvSpPr>
        <p:spPr>
          <a:xfrm>
            <a:off x="2368447" y="3315869"/>
            <a:ext cx="9158990" cy="2912544"/>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558047-2339-F252-4AD3-A72DD71324F4}"/>
              </a:ext>
            </a:extLst>
          </p:cNvPr>
          <p:cNvSpPr/>
          <p:nvPr/>
        </p:nvSpPr>
        <p:spPr>
          <a:xfrm>
            <a:off x="2368447" y="3314757"/>
            <a:ext cx="1499016" cy="2912544"/>
          </a:xfrm>
          <a:prstGeom prst="rect">
            <a:avLst/>
          </a:prstGeom>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ĐẶC ĐIỂM</a:t>
            </a:r>
          </a:p>
        </p:txBody>
      </p:sp>
      <p:sp>
        <p:nvSpPr>
          <p:cNvPr id="15" name="TextBox 14">
            <a:extLst>
              <a:ext uri="{FF2B5EF4-FFF2-40B4-BE49-F238E27FC236}">
                <a16:creationId xmlns="" xmlns:a16="http://schemas.microsoft.com/office/drawing/2014/main" id="{E83D2773-CD83-7418-6A9E-29720C999DB8}"/>
              </a:ext>
            </a:extLst>
          </p:cNvPr>
          <p:cNvSpPr txBox="1"/>
          <p:nvPr/>
        </p:nvSpPr>
        <p:spPr>
          <a:xfrm>
            <a:off x="3972395" y="1319292"/>
            <a:ext cx="7465102" cy="830997"/>
          </a:xfrm>
          <a:prstGeom prst="rect">
            <a:avLst/>
          </a:prstGeom>
          <a:noFill/>
        </p:spPr>
        <p:txBody>
          <a:bodyPr wrap="square">
            <a:spAutoFit/>
          </a:bodyPr>
          <a:lstStyle/>
          <a:p>
            <a:r>
              <a:rPr lang="en-US"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effectLst/>
                <a:latin typeface="#9Slide03 Oswald" panose="00000500000000000000" pitchFamily="2" charset="0"/>
                <a:ea typeface="Cambria" panose="02040503050406030204" pitchFamily="18" charset="0"/>
              </a:rPr>
              <a:t>Góp phần vào quá trình CNH, tiêu thụ sản phẩm và nâng cao giá trị của sản phẩm nông nghiệp.</a:t>
            </a:r>
            <a:endParaRPr lang="en-US" sz="2400">
              <a:solidFill>
                <a:srgbClr val="16745A"/>
              </a:solidFill>
              <a:latin typeface="#9Slide03 Oswald" panose="00000500000000000000" pitchFamily="2" charset="0"/>
            </a:endParaRPr>
          </a:p>
        </p:txBody>
      </p:sp>
      <p:sp>
        <p:nvSpPr>
          <p:cNvPr id="17" name="TextBox 16">
            <a:extLst>
              <a:ext uri="{FF2B5EF4-FFF2-40B4-BE49-F238E27FC236}">
                <a16:creationId xmlns="" xmlns:a16="http://schemas.microsoft.com/office/drawing/2014/main" id="{7657C9A3-E7F0-0196-8625-5DF6F9C85A5F}"/>
              </a:ext>
            </a:extLst>
          </p:cNvPr>
          <p:cNvSpPr txBox="1"/>
          <p:nvPr/>
        </p:nvSpPr>
        <p:spPr>
          <a:xfrm>
            <a:off x="3972395" y="2199487"/>
            <a:ext cx="7270230" cy="461665"/>
          </a:xfrm>
          <a:prstGeom prst="rect">
            <a:avLst/>
          </a:prstGeom>
          <a:noFill/>
        </p:spPr>
        <p:txBody>
          <a:bodyPr wrap="square">
            <a:spAutoFit/>
          </a:bodyPr>
          <a:lstStyle/>
          <a:p>
            <a:r>
              <a:rPr lang="en-US" sz="2400">
                <a:solidFill>
                  <a:srgbClr val="16745A"/>
                </a:solidFill>
                <a:effectLst/>
                <a:latin typeface="#9Slide03 Oswald" panose="00000500000000000000" pitchFamily="2" charset="0"/>
                <a:ea typeface="Cambria" panose="02040503050406030204" pitchFamily="18" charset="0"/>
              </a:rPr>
              <a:t>- </a:t>
            </a:r>
            <a:r>
              <a:rPr lang="vi-VN" sz="2400">
                <a:solidFill>
                  <a:srgbClr val="16745A"/>
                </a:solidFill>
                <a:effectLst/>
                <a:latin typeface="#9Slide03 Oswald" panose="00000500000000000000" pitchFamily="2" charset="0"/>
                <a:ea typeface="Cambria" panose="02040503050406030204" pitchFamily="18" charset="0"/>
              </a:rPr>
              <a:t>Tạo việc làm, đóng góp vào nguồn thu của địa phương</a:t>
            </a:r>
            <a:endParaRPr lang="en-US" sz="2400">
              <a:solidFill>
                <a:srgbClr val="16745A"/>
              </a:solidFill>
              <a:latin typeface="#9Slide03 Oswald" panose="00000500000000000000" pitchFamily="2" charset="0"/>
            </a:endParaRPr>
          </a:p>
        </p:txBody>
      </p:sp>
      <p:sp>
        <p:nvSpPr>
          <p:cNvPr id="19" name="TextBox 18">
            <a:extLst>
              <a:ext uri="{FF2B5EF4-FFF2-40B4-BE49-F238E27FC236}">
                <a16:creationId xmlns="" xmlns:a16="http://schemas.microsoft.com/office/drawing/2014/main" id="{84CFDBB2-9283-E5DB-E018-E2059E5373C0}"/>
              </a:ext>
            </a:extLst>
          </p:cNvPr>
          <p:cNvSpPr txBox="1"/>
          <p:nvPr/>
        </p:nvSpPr>
        <p:spPr>
          <a:xfrm>
            <a:off x="3972395" y="3385115"/>
            <a:ext cx="6760562"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Hình thức đơn giản nhất, đồng nhất với một điểm dân cư.</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1" name="TextBox 20">
            <a:extLst>
              <a:ext uri="{FF2B5EF4-FFF2-40B4-BE49-F238E27FC236}">
                <a16:creationId xmlns="" xmlns:a16="http://schemas.microsoft.com/office/drawing/2014/main" id="{01043C04-4A4C-77CC-BD5E-2ACE63B315F6}"/>
              </a:ext>
            </a:extLst>
          </p:cNvPr>
          <p:cNvSpPr txBox="1"/>
          <p:nvPr/>
        </p:nvSpPr>
        <p:spPr>
          <a:xfrm>
            <a:off x="3972395" y="3834597"/>
            <a:ext cx="6992912" cy="917431"/>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Gồm một số xí nghiệp nằm gần nguồn cung cấp nguyên nhiên liệu.</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3" name="TextBox 22">
            <a:extLst>
              <a:ext uri="{FF2B5EF4-FFF2-40B4-BE49-F238E27FC236}">
                <a16:creationId xmlns="" xmlns:a16="http://schemas.microsoft.com/office/drawing/2014/main" id="{1D5DCDB1-89FD-76A9-4332-44B4431E88B1}"/>
              </a:ext>
            </a:extLst>
          </p:cNvPr>
          <p:cNvSpPr txBox="1"/>
          <p:nvPr/>
        </p:nvSpPr>
        <p:spPr>
          <a:xfrm>
            <a:off x="4009871" y="4712968"/>
            <a:ext cx="7465102" cy="492699"/>
          </a:xfrm>
          <a:prstGeom prst="rect">
            <a:avLst/>
          </a:prstGeom>
          <a:noFill/>
        </p:spPr>
        <p:txBody>
          <a:bodyPr wrap="square">
            <a:spAutoFit/>
          </a:bodyPr>
          <a:lstStyle/>
          <a:p>
            <a:pPr algn="just">
              <a:lnSpc>
                <a:spcPct val="115000"/>
              </a:lnSpc>
              <a:spcAft>
                <a:spcPts val="800"/>
              </a:spcAft>
            </a:pPr>
            <a:r>
              <a:rPr lang="vi-VN" sz="2400">
                <a:solidFill>
                  <a:srgbClr val="16745A"/>
                </a:solidFill>
                <a:effectLst/>
                <a:latin typeface="#9Slide03 Oswald" panose="00000500000000000000" pitchFamily="2" charset="0"/>
                <a:ea typeface="Cambria" panose="02040503050406030204" pitchFamily="18" charset="0"/>
                <a:cs typeface="Times New Roman" panose="02020603050405020304" pitchFamily="18" charset="0"/>
              </a:rPr>
              <a:t>- Không có hoặc có rất ít mối liên hệ giữa các xí nghiệp.</a:t>
            </a:r>
            <a:endParaRPr lang="en-US" sz="2400">
              <a:solidFill>
                <a:srgbClr val="16745A"/>
              </a:solidFill>
              <a:effectLst/>
              <a:latin typeface="#9Slide03 Oswald" panose="00000500000000000000" pitchFamily="2" charset="0"/>
              <a:ea typeface="Arial" panose="020B0604020202020204" pitchFamily="34" charset="0"/>
              <a:cs typeface="Times New Roman" panose="02020603050405020304" pitchFamily="18" charset="0"/>
            </a:endParaRPr>
          </a:p>
        </p:txBody>
      </p:sp>
      <p:sp>
        <p:nvSpPr>
          <p:cNvPr id="25" name="TextBox 24">
            <a:extLst>
              <a:ext uri="{FF2B5EF4-FFF2-40B4-BE49-F238E27FC236}">
                <a16:creationId xmlns="" xmlns:a16="http://schemas.microsoft.com/office/drawing/2014/main" id="{6804C6D9-8A3F-233E-08F4-AB764ABBE708}"/>
              </a:ext>
            </a:extLst>
          </p:cNvPr>
          <p:cNvSpPr txBox="1"/>
          <p:nvPr/>
        </p:nvSpPr>
        <p:spPr>
          <a:xfrm>
            <a:off x="4009871" y="5259832"/>
            <a:ext cx="7427626" cy="830997"/>
          </a:xfrm>
          <a:prstGeom prst="rect">
            <a:avLst/>
          </a:prstGeom>
          <a:noFill/>
        </p:spPr>
        <p:txBody>
          <a:bodyPr wrap="square">
            <a:spAutoFit/>
          </a:bodyPr>
          <a:lstStyle/>
          <a:p>
            <a:pPr algn="just"/>
            <a:r>
              <a:rPr lang="vi-VN" sz="2400">
                <a:solidFill>
                  <a:srgbClr val="16745A"/>
                </a:solidFill>
                <a:effectLst/>
                <a:latin typeface="#9Slide03 Oswald" panose="00000500000000000000" pitchFamily="2" charset="0"/>
                <a:ea typeface="Cambria" panose="02040503050406030204" pitchFamily="18" charset="0"/>
              </a:rPr>
              <a:t>- Hoạt động SX đa dạng, dễ ứng phó với các sự cố thay đổi thiết bị, không làm ảnh hưởng các xí nghiệp khác.</a:t>
            </a:r>
            <a:endParaRPr lang="en-US" sz="2400">
              <a:solidFill>
                <a:srgbClr val="16745A"/>
              </a:solidFill>
              <a:latin typeface="#9Slide03 Oswald" panose="00000500000000000000" pitchFamily="2" charset="0"/>
            </a:endParaRPr>
          </a:p>
        </p:txBody>
      </p:sp>
    </p:spTree>
    <p:extLst>
      <p:ext uri="{BB962C8B-B14F-4D97-AF65-F5344CB8AC3E}">
        <p14:creationId xmlns:p14="http://schemas.microsoft.com/office/powerpoint/2010/main" val="198323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000"/>
                                        <p:tgtEl>
                                          <p:spTgt spid="23"/>
                                        </p:tgtEl>
                                      </p:cBhvr>
                                    </p:animEffect>
                                    <p:anim calcmode="lin" valueType="num">
                                      <p:cBhvr>
                                        <p:cTn id="55" dur="1000" fill="hold"/>
                                        <p:tgtEl>
                                          <p:spTgt spid="23"/>
                                        </p:tgtEl>
                                        <p:attrNameLst>
                                          <p:attrName>ppt_x</p:attrName>
                                        </p:attrNameLst>
                                      </p:cBhvr>
                                      <p:tavLst>
                                        <p:tav tm="0">
                                          <p:val>
                                            <p:strVal val="#ppt_x"/>
                                          </p:val>
                                        </p:tav>
                                        <p:tav tm="100000">
                                          <p:val>
                                            <p:strVal val="#ppt_x"/>
                                          </p:val>
                                        </p:tav>
                                      </p:tavLst>
                                    </p:anim>
                                    <p:anim calcmode="lin" valueType="num">
                                      <p:cBhvr>
                                        <p:cTn id="5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5" grpId="0"/>
      <p:bldP spid="17" grpId="0"/>
      <p:bldP spid="19" grpId="0"/>
      <p:bldP spid="21" grpId="0"/>
      <p:bldP spid="2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225B2C3-AEC4-7D00-9A66-058EEB82D40B}"/>
              </a:ext>
            </a:extLst>
          </p:cNvPr>
          <p:cNvPicPr>
            <a:picLocks noChangeAspect="1"/>
          </p:cNvPicPr>
          <p:nvPr/>
        </p:nvPicPr>
        <p:blipFill>
          <a:blip r:embed="rId2"/>
          <a:stretch>
            <a:fillRect/>
          </a:stretch>
        </p:blipFill>
        <p:spPr>
          <a:xfrm>
            <a:off x="1417439" y="614598"/>
            <a:ext cx="9357121" cy="5261548"/>
          </a:xfrm>
          <a:prstGeom prst="rect">
            <a:avLst/>
          </a:prstGeom>
          <a:ln w="57150">
            <a:solidFill>
              <a:srgbClr val="16745A"/>
            </a:solidFill>
          </a:ln>
        </p:spPr>
      </p:pic>
      <p:sp>
        <p:nvSpPr>
          <p:cNvPr id="6" name="TextBox 5">
            <a:extLst>
              <a:ext uri="{FF2B5EF4-FFF2-40B4-BE49-F238E27FC236}">
                <a16:creationId xmlns="" xmlns:a16="http://schemas.microsoft.com/office/drawing/2014/main" id="{EAEAA258-DAEA-A9E4-74DF-129969A7102A}"/>
              </a:ext>
            </a:extLst>
          </p:cNvPr>
          <p:cNvSpPr txBox="1"/>
          <p:nvPr/>
        </p:nvSpPr>
        <p:spPr>
          <a:xfrm>
            <a:off x="3105462" y="6070936"/>
            <a:ext cx="5981075" cy="584775"/>
          </a:xfrm>
          <a:prstGeom prst="rect">
            <a:avLst/>
          </a:prstGeom>
          <a:noFill/>
        </p:spPr>
        <p:txBody>
          <a:bodyPr wrap="square" rtlCol="0">
            <a:spAutoFit/>
          </a:bodyPr>
          <a:lstStyle/>
          <a:p>
            <a:pPr algn="ctr"/>
            <a:r>
              <a:rPr lang="en-US" sz="3200">
                <a:solidFill>
                  <a:srgbClr val="16745A"/>
                </a:solidFill>
              </a:rPr>
              <a:t>NHÀ MÁY CHẾ BIẾN GỖ</a:t>
            </a:r>
          </a:p>
        </p:txBody>
      </p:sp>
      <p:pic>
        <p:nvPicPr>
          <p:cNvPr id="7" name="Picture 6">
            <a:extLst>
              <a:ext uri="{FF2B5EF4-FFF2-40B4-BE49-F238E27FC236}">
                <a16:creationId xmlns="" xmlns:a16="http://schemas.microsoft.com/office/drawing/2014/main" id="{352E0655-5C36-A21E-9FD2-05C03F37FE4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10370" y="108482"/>
            <a:ext cx="4076700" cy="4076700"/>
          </a:xfrm>
          <a:prstGeom prst="ellipse">
            <a:avLst/>
          </a:prstGeom>
          <a:ln w="57150">
            <a:solidFill>
              <a:srgbClr val="16745A"/>
            </a:solidFill>
          </a:ln>
        </p:spPr>
      </p:pic>
    </p:spTree>
    <p:extLst>
      <p:ext uri="{BB962C8B-B14F-4D97-AF65-F5344CB8AC3E}">
        <p14:creationId xmlns:p14="http://schemas.microsoft.com/office/powerpoint/2010/main" val="16757762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5">
      <a:majorFont>
        <a:latin typeface="#9Slide05 FS Blonde Script"/>
        <a:ea typeface=""/>
        <a:cs typeface=""/>
      </a:majorFont>
      <a:minorFont>
        <a:latin typeface="#9Slide07 IcielBaliho Scrip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Cover and End Slide Master">
  <a:themeElements>
    <a:clrScheme name="ALLPPT-COLOR-A34">
      <a:dk1>
        <a:sysClr val="windowText" lastClr="000000"/>
      </a:dk1>
      <a:lt1>
        <a:sysClr val="window" lastClr="FFFFFF"/>
      </a:lt1>
      <a:dk2>
        <a:srgbClr val="1F497D"/>
      </a:dk2>
      <a:lt2>
        <a:srgbClr val="EEECE1"/>
      </a:lt2>
      <a:accent1>
        <a:srgbClr val="277DBA"/>
      </a:accent1>
      <a:accent2>
        <a:srgbClr val="19A695"/>
      </a:accent2>
      <a:accent3>
        <a:srgbClr val="9AB854"/>
      </a:accent3>
      <a:accent4>
        <a:srgbClr val="EE9E13"/>
      </a:accent4>
      <a:accent5>
        <a:srgbClr val="BA3C2E"/>
      </a:accent5>
      <a:accent6>
        <a:srgbClr val="35455E"/>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1674</Words>
  <Application>Microsoft Office PowerPoint</Application>
  <PresentationFormat>Custom</PresentationFormat>
  <Paragraphs>241</Paragraphs>
  <Slides>27</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Arial</vt:lpstr>
      <vt:lpstr>#9Slide05 FS Blonde Script</vt:lpstr>
      <vt:lpstr>Calibri</vt:lpstr>
      <vt:lpstr>Wingdings</vt:lpstr>
      <vt:lpstr>Arial Unicode MS</vt:lpstr>
      <vt:lpstr>Tahoma</vt:lpstr>
      <vt:lpstr>#9Slide07 IcielBaliho Script</vt:lpstr>
      <vt:lpstr>.VnBlack</vt:lpstr>
      <vt:lpstr>Cambria</vt:lpstr>
      <vt:lpstr>#9Slide03 Oswald</vt:lpstr>
      <vt:lpstr>Times New Roman</vt:lpstr>
      <vt:lpstr>Office Theme</vt:lpstr>
      <vt:lpstr>Cover and End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2023-02-08T05:20:09Z</dcterms:created>
  <dcterms:modified xsi:type="dcterms:W3CDTF">2023-02-11T03:30:42Z</dcterms:modified>
</cp:coreProperties>
</file>