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1" r:id="rId1"/>
  </p:sldMasterIdLst>
  <p:notesMasterIdLst>
    <p:notesMasterId r:id="rId16"/>
  </p:notesMasterIdLst>
  <p:sldIdLst>
    <p:sldId id="407" r:id="rId2"/>
    <p:sldId id="258" r:id="rId3"/>
    <p:sldId id="262" r:id="rId4"/>
    <p:sldId id="404" r:id="rId5"/>
    <p:sldId id="268" r:id="rId6"/>
    <p:sldId id="392" r:id="rId7"/>
    <p:sldId id="256" r:id="rId8"/>
    <p:sldId id="393" r:id="rId9"/>
    <p:sldId id="403" r:id="rId10"/>
    <p:sldId id="395" r:id="rId11"/>
    <p:sldId id="394" r:id="rId12"/>
    <p:sldId id="405" r:id="rId13"/>
    <p:sldId id="396" r:id="rId14"/>
    <p:sldId id="402" r:id="rId15"/>
  </p:sldIdLst>
  <p:sldSz cx="9144000" cy="5143500" type="screen16x9"/>
  <p:notesSz cx="6858000" cy="9144000"/>
  <p:embeddedFontLst>
    <p:embeddedFont>
      <p:font typeface="PT Sans" charset="0"/>
      <p:regular r:id="rId17"/>
      <p:bold r:id="rId18"/>
      <p:italic r:id="rId19"/>
      <p:boldItalic r:id="rId20"/>
    </p:embeddedFont>
    <p:embeddedFont>
      <p:font typeface="Comic Sans MS" pitchFamily="66" charset="0"/>
      <p:regular r:id="rId21"/>
      <p:bold r:id="rId22"/>
    </p:embeddedFont>
    <p:embeddedFont>
      <p:font typeface="Hind" charset="0"/>
      <p:regular r:id="rId23"/>
      <p:bold r:id="rId24"/>
    </p:embeddedFont>
    <p:embeddedFont>
      <p:font typeface="Fira Sans Extra Condensed Medium" charset="0"/>
      <p:regular r:id="rId25"/>
      <p:bold r:id="rId26"/>
      <p:italic r:id="rId27"/>
      <p:boldItalic r:id="rId28"/>
    </p:embeddedFont>
    <p:embeddedFont>
      <p:font typeface="Montserrat" pitchFamily="2" charset="0"/>
      <p:regular r:id="rId29"/>
    </p:embeddedFont>
    <p:embeddedFont>
      <p:font typeface="Fira Sans Condensed Medium" charset="0"/>
      <p:regular r:id="rId30"/>
      <p:bold r:id="rId31"/>
      <p:italic r:id="rId32"/>
      <p:boldItalic r:id="rId33"/>
    </p:embeddedFont>
    <p:embeddedFont>
      <p:font typeface="Sport Day" charset="0"/>
      <p:bold r:id="rId34"/>
    </p:embeddedFont>
    <p:embeddedFont>
      <p:font typeface="Fredoka One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9FE"/>
    <a:srgbClr val="6EC4FE"/>
    <a:srgbClr val="129EFE"/>
    <a:srgbClr val="2DC8FF"/>
    <a:srgbClr val="F19A1B"/>
    <a:srgbClr val="F6D300"/>
    <a:srgbClr val="FCFC10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30CACB-D009-479A-B2A7-63A68ECBE262}">
  <a:tblStyle styleId="{AB30CACB-D009-479A-B2A7-63A68ECBE2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0" autoAdjust="0"/>
    <p:restoredTop sz="82551" autoAdjust="0"/>
  </p:normalViewPr>
  <p:slideViewPr>
    <p:cSldViewPr snapToGrid="0">
      <p:cViewPr varScale="1">
        <p:scale>
          <a:sx n="80" d="100"/>
          <a:sy n="80" d="100"/>
        </p:scale>
        <p:origin x="-1086" y="-9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8708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29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just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0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7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4 teams. Invite each team to go to the board and role play using the given conversation Encourage pupils to practise speaking English. Give points to the teams.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67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33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6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2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4 groups. Ask them to stand on 4 lines.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 Say a sentense to the first pupil at each line. 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 P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upils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speak quietly one by one. The one at the back of each line has to say the sentence out loud. 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 Give points to the groups who can make it well.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Encourage pupils practise speaking English.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3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17353" y="-76200"/>
            <a:ext cx="7058168" cy="5183347"/>
            <a:chOff x="1282762" y="26746"/>
            <a:chExt cx="6692744" cy="5156534"/>
          </a:xfrm>
        </p:grpSpPr>
        <p:sp>
          <p:nvSpPr>
            <p:cNvPr id="10" name="Google Shape;10;p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81350" y="879842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9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72900" y="3322517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2072900" y="2524044"/>
            <a:ext cx="50034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39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115275" y="26750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550" y="-118325"/>
            <a:ext cx="628450" cy="641000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45575" y="4679625"/>
            <a:ext cx="611700" cy="658450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8375" y="33850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42388" y="405217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83850" y="35336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575" y="-882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857600" y="398982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474925" y="-8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69125" y="53032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-3983438">
            <a:off x="68284" y="4574888"/>
            <a:ext cx="929053" cy="8928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869013" y="37620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701075" y="3566700"/>
            <a:ext cx="321575" cy="295050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166825" y="7172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44925" y="67900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713125" y="3249042"/>
            <a:ext cx="2800" cy="312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66613" y="38617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392900" y="393542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700050" y="3084742"/>
            <a:ext cx="6300" cy="21650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43450" y="1318950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48325" y="110575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652250" y="270850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237938" y="449577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subTitle" idx="1"/>
          </p:nvPr>
        </p:nvSpPr>
        <p:spPr>
          <a:xfrm>
            <a:off x="1042425" y="2141999"/>
            <a:ext cx="31638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8050608" y="721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8498676" y="5726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3"/>
          <p:cNvSpPr/>
          <p:nvPr/>
        </p:nvSpPr>
        <p:spPr>
          <a:xfrm>
            <a:off x="7709369" y="4060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7996876" y="129251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7678472" y="11752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8396883" y="39570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"/>
          <p:cNvSpPr/>
          <p:nvPr/>
        </p:nvSpPr>
        <p:spPr>
          <a:xfrm rot="1039124">
            <a:off x="4565509" y="3382071"/>
            <a:ext cx="553955" cy="56503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3"/>
          <p:cNvSpPr/>
          <p:nvPr/>
        </p:nvSpPr>
        <p:spPr>
          <a:xfrm rot="-5705381">
            <a:off x="1254325" y="4710263"/>
            <a:ext cx="939455" cy="590236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 rot="1039124">
            <a:off x="3869954" y="4206687"/>
            <a:ext cx="938207" cy="43099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"/>
          <p:cNvSpPr/>
          <p:nvPr/>
        </p:nvSpPr>
        <p:spPr>
          <a:xfrm rot="1039124">
            <a:off x="3084360" y="4586843"/>
            <a:ext cx="1066085" cy="558869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"/>
          <p:cNvSpPr/>
          <p:nvPr/>
        </p:nvSpPr>
        <p:spPr>
          <a:xfrm rot="1039124">
            <a:off x="2166402" y="4635865"/>
            <a:ext cx="968331" cy="86445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rot="1039124">
            <a:off x="2392887" y="4007165"/>
            <a:ext cx="953566" cy="667069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rot="-4850917">
            <a:off x="3771513" y="3820025"/>
            <a:ext cx="640689" cy="954863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3"/>
          <p:cNvSpPr/>
          <p:nvPr/>
        </p:nvSpPr>
        <p:spPr>
          <a:xfrm rot="1314892">
            <a:off x="5117785" y="3436383"/>
            <a:ext cx="802978" cy="716900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"/>
          <p:cNvSpPr/>
          <p:nvPr/>
        </p:nvSpPr>
        <p:spPr>
          <a:xfrm rot="1314892">
            <a:off x="5851254" y="3449086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3"/>
          <p:cNvSpPr/>
          <p:nvPr/>
        </p:nvSpPr>
        <p:spPr>
          <a:xfrm rot="1314892">
            <a:off x="5549340" y="2786228"/>
            <a:ext cx="433476" cy="518938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07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239512" y="-485040"/>
            <a:ext cx="4492839" cy="6113586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2653275" y="1104928"/>
            <a:ext cx="33621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680655" y="3132383"/>
            <a:ext cx="24498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96571" y="11161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4564996">
            <a:off x="7348908" y="404909"/>
            <a:ext cx="611671" cy="658419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931075" y="31889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162537" y="4339888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4564996">
            <a:off x="6347812" y="364243"/>
            <a:ext cx="661893" cy="1155695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84150" y="782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934538" y="-1521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4564996">
            <a:off x="6456058" y="1077584"/>
            <a:ext cx="1083848" cy="13162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68863" y="3821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162513" y="380345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442025" y="3513525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1849350" y="3716475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7671350" y="7830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424950" y="1327738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104888" y="415220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683225" y="2432248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5"/>
          <p:cNvGrpSpPr/>
          <p:nvPr/>
        </p:nvGrpSpPr>
        <p:grpSpPr>
          <a:xfrm>
            <a:off x="931128" y="-71600"/>
            <a:ext cx="7058168" cy="5183347"/>
            <a:chOff x="1282762" y="26746"/>
            <a:chExt cx="6692744" cy="5156534"/>
          </a:xfrm>
        </p:grpSpPr>
        <p:sp>
          <p:nvSpPr>
            <p:cNvPr id="280" name="Google Shape;280;p1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5"/>
          <p:cNvSpPr/>
          <p:nvPr/>
        </p:nvSpPr>
        <p:spPr>
          <a:xfrm>
            <a:off x="7955814" y="3658185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444433" y="956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935201" y="5856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8141200" y="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816190" y="44521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103194" y="4294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-66960" y="408673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204515" y="4103929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373026" y="117279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7673286" y="110241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8229705" y="105446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242097" y="120783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2707341" y="3797462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7459030" y="404663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661240" y="42843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3577341" y="3652627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108265" y="3760877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8577753" y="8945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8121828" y="349955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"/>
          <p:cNvSpPr/>
          <p:nvPr/>
        </p:nvSpPr>
        <p:spPr>
          <a:xfrm>
            <a:off x="91670" y="3502017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790708" y="4191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/>
          <p:nvPr/>
        </p:nvSpPr>
        <p:spPr>
          <a:xfrm rot="-1644660">
            <a:off x="7886348" y="4600112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title" hasCustomPrompt="1"/>
          </p:nvPr>
        </p:nvSpPr>
        <p:spPr>
          <a:xfrm>
            <a:off x="2223600" y="7464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5" name="Google Shape;305;p15"/>
          <p:cNvSpPr txBox="1">
            <a:spLocks noGrp="1"/>
          </p:cNvSpPr>
          <p:nvPr>
            <p:ph type="subTitle" idx="1"/>
          </p:nvPr>
        </p:nvSpPr>
        <p:spPr>
          <a:xfrm>
            <a:off x="2223600" y="13298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1894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5"/>
          <p:cNvSpPr txBox="1">
            <a:spLocks noGrp="1"/>
          </p:cNvSpPr>
          <p:nvPr>
            <p:ph type="subTitle" idx="5"/>
          </p:nvPr>
        </p:nvSpPr>
        <p:spPr>
          <a:xfrm>
            <a:off x="2223600" y="37982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_1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"/>
          <p:cNvSpPr txBox="1">
            <a:spLocks noGrp="1"/>
          </p:cNvSpPr>
          <p:nvPr>
            <p:ph type="ctrTitle"/>
          </p:nvPr>
        </p:nvSpPr>
        <p:spPr>
          <a:xfrm>
            <a:off x="722400" y="348473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22"/>
          <p:cNvSpPr txBox="1">
            <a:spLocks noGrp="1"/>
          </p:cNvSpPr>
          <p:nvPr>
            <p:ph type="subTitle" idx="1"/>
          </p:nvPr>
        </p:nvSpPr>
        <p:spPr>
          <a:xfrm>
            <a:off x="910383" y="2027600"/>
            <a:ext cx="2709600" cy="16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2"/>
          <p:cNvSpPr/>
          <p:nvPr/>
        </p:nvSpPr>
        <p:spPr>
          <a:xfrm rot="-6214461">
            <a:off x="7743182" y="1665164"/>
            <a:ext cx="1069223" cy="378152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2"/>
          <p:cNvSpPr/>
          <p:nvPr/>
        </p:nvSpPr>
        <p:spPr>
          <a:xfrm rot="-6214461">
            <a:off x="8198383" y="-41446"/>
            <a:ext cx="553994" cy="56507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2"/>
          <p:cNvSpPr/>
          <p:nvPr/>
        </p:nvSpPr>
        <p:spPr>
          <a:xfrm rot="-6214461">
            <a:off x="8449755" y="1085667"/>
            <a:ext cx="696625" cy="543548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2"/>
          <p:cNvSpPr/>
          <p:nvPr/>
        </p:nvSpPr>
        <p:spPr>
          <a:xfrm rot="-6214461">
            <a:off x="8556543" y="512374"/>
            <a:ext cx="938273" cy="43102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2"/>
          <p:cNvSpPr/>
          <p:nvPr/>
        </p:nvSpPr>
        <p:spPr>
          <a:xfrm rot="-6214461">
            <a:off x="8352996" y="100131"/>
            <a:ext cx="721858" cy="408300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2"/>
          <p:cNvSpPr/>
          <p:nvPr/>
        </p:nvSpPr>
        <p:spPr>
          <a:xfrm>
            <a:off x="958501" y="431184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2"/>
          <p:cNvSpPr/>
          <p:nvPr/>
        </p:nvSpPr>
        <p:spPr>
          <a:xfrm>
            <a:off x="958501" y="4677017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2"/>
          <p:cNvSpPr/>
          <p:nvPr/>
        </p:nvSpPr>
        <p:spPr>
          <a:xfrm>
            <a:off x="1848005" y="361238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2"/>
          <p:cNvSpPr/>
          <p:nvPr/>
        </p:nvSpPr>
        <p:spPr>
          <a:xfrm>
            <a:off x="596965" y="385005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2"/>
          <p:cNvSpPr/>
          <p:nvPr/>
        </p:nvSpPr>
        <p:spPr>
          <a:xfrm>
            <a:off x="-197400" y="4177765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2"/>
          <p:cNvSpPr/>
          <p:nvPr/>
        </p:nvSpPr>
        <p:spPr>
          <a:xfrm rot="-5216220">
            <a:off x="-16952" y="148598"/>
            <a:ext cx="553953" cy="565015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2"/>
          <p:cNvSpPr/>
          <p:nvPr/>
        </p:nvSpPr>
        <p:spPr>
          <a:xfrm rot="-5216220">
            <a:off x="61816" y="784749"/>
            <a:ext cx="403951" cy="44084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2"/>
          <p:cNvSpPr/>
          <p:nvPr/>
        </p:nvSpPr>
        <p:spPr>
          <a:xfrm rot="-5216220">
            <a:off x="744671" y="-46010"/>
            <a:ext cx="256989" cy="280370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2"/>
          <p:cNvSpPr/>
          <p:nvPr/>
        </p:nvSpPr>
        <p:spPr>
          <a:xfrm>
            <a:off x="7876158" y="41281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2"/>
          <p:cNvSpPr/>
          <p:nvPr/>
        </p:nvSpPr>
        <p:spPr>
          <a:xfrm>
            <a:off x="7534919" y="44619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2"/>
          <p:cNvSpPr/>
          <p:nvPr/>
        </p:nvSpPr>
        <p:spPr>
          <a:xfrm>
            <a:off x="7438543" y="367538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2"/>
          <p:cNvSpPr/>
          <p:nvPr/>
        </p:nvSpPr>
        <p:spPr>
          <a:xfrm>
            <a:off x="8222433" y="44516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/>
          <p:nvPr/>
        </p:nvSpPr>
        <p:spPr>
          <a:xfrm>
            <a:off x="7681200" y="-187050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-384975" y="35823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8490075" y="445088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181047" y="4798502"/>
            <a:ext cx="818824" cy="37614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8135925" y="432185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8767125" y="4267450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8271213" y="76313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rot="10800000">
            <a:off x="-354450" y="46238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rot="10800000">
            <a:off x="-150234" y="805257"/>
            <a:ext cx="807434" cy="720815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rot="7059861">
            <a:off x="560769" y="-15131"/>
            <a:ext cx="1081821" cy="75679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153375" y="448682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/>
          <p:cNvSpPr/>
          <p:nvPr/>
        </p:nvSpPr>
        <p:spPr>
          <a:xfrm rot="947751">
            <a:off x="176200" y="34259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/>
          <p:nvPr/>
        </p:nvSpPr>
        <p:spPr>
          <a:xfrm rot="-3302788">
            <a:off x="7545208" y="4631877"/>
            <a:ext cx="848132" cy="59983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"/>
          <p:cNvSpPr txBox="1">
            <a:spLocks noGrp="1"/>
          </p:cNvSpPr>
          <p:nvPr>
            <p:ph type="ctrTitle"/>
          </p:nvPr>
        </p:nvSpPr>
        <p:spPr>
          <a:xfrm>
            <a:off x="724275" y="29249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" name="Google Shape;528;p27"/>
          <p:cNvSpPr txBox="1">
            <a:spLocks noGrp="1"/>
          </p:cNvSpPr>
          <p:nvPr>
            <p:ph type="subTitle" idx="1"/>
          </p:nvPr>
        </p:nvSpPr>
        <p:spPr>
          <a:xfrm>
            <a:off x="711594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9" name="Google Shape;529;p27"/>
          <p:cNvSpPr txBox="1">
            <a:spLocks noGrp="1"/>
          </p:cNvSpPr>
          <p:nvPr>
            <p:ph type="subTitle" idx="2"/>
          </p:nvPr>
        </p:nvSpPr>
        <p:spPr>
          <a:xfrm>
            <a:off x="3428160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27"/>
          <p:cNvSpPr txBox="1">
            <a:spLocks noGrp="1"/>
          </p:cNvSpPr>
          <p:nvPr>
            <p:ph type="ctrTitle" idx="3"/>
          </p:nvPr>
        </p:nvSpPr>
        <p:spPr>
          <a:xfrm>
            <a:off x="548994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1" name="Google Shape;531;p27"/>
          <p:cNvSpPr txBox="1">
            <a:spLocks noGrp="1"/>
          </p:cNvSpPr>
          <p:nvPr>
            <p:ph type="ctrTitle" idx="4"/>
          </p:nvPr>
        </p:nvSpPr>
        <p:spPr>
          <a:xfrm>
            <a:off x="3265560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5"/>
          </p:nvPr>
        </p:nvSpPr>
        <p:spPr>
          <a:xfrm>
            <a:off x="6138306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3" name="Google Shape;533;p27"/>
          <p:cNvSpPr txBox="1">
            <a:spLocks noGrp="1"/>
          </p:cNvSpPr>
          <p:nvPr>
            <p:ph type="ctrTitle" idx="6"/>
          </p:nvPr>
        </p:nvSpPr>
        <p:spPr>
          <a:xfrm>
            <a:off x="5975706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1" r:id="rId5"/>
    <p:sldLayoutId id="2147483666" r:id="rId6"/>
    <p:sldLayoutId id="2147483668" r:id="rId7"/>
    <p:sldLayoutId id="2147483673" r:id="rId8"/>
    <p:sldLayoutId id="2147483678" r:id="rId9"/>
    <p:sldLayoutId id="2147483679" r:id="rId10"/>
    <p:sldLayoutId id="214748371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08" y="2287836"/>
            <a:ext cx="320554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269426" y="2359015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3584269" y="516252"/>
            <a:ext cx="352677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9A128"/>
                </a:solidFill>
                <a:latin typeface="Comic Sans MS" panose="030F0702030302020204" pitchFamily="66" charset="0"/>
              </a:rPr>
              <a:t>Hello</a:t>
            </a:r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6150" y="3022825"/>
            <a:ext cx="1767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02484"/>
                </a:solidFill>
                <a:latin typeface="Montserrat" panose="020B0604020202020204" charset="0"/>
              </a:rPr>
              <a:t>Period </a:t>
            </a:r>
            <a:r>
              <a:rPr lang="en-GB" sz="2800" dirty="0" smtClean="0">
                <a:solidFill>
                  <a:srgbClr val="502484"/>
                </a:solidFill>
                <a:latin typeface="Montserrat" panose="020B0604020202020204" charset="0"/>
              </a:rPr>
              <a:t>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624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909471" y="752438"/>
            <a:ext cx="1865385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346953" y="2099738"/>
            <a:ext cx="6064535" cy="1972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Project</a:t>
            </a:r>
            <a:endParaRPr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836" y="2004579"/>
            <a:ext cx="5467350" cy="283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5565" y="1330037"/>
            <a:ext cx="286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19A1B"/>
                </a:solidFill>
              </a:rPr>
              <a:t>My pupil card</a:t>
            </a:r>
            <a:endParaRPr lang="en-GB" sz="2800" b="1" dirty="0">
              <a:solidFill>
                <a:srgbClr val="F19A1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80" y="257175"/>
            <a:ext cx="23526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008B90B-3DAF-4F2F-803F-627280585C41}"/>
              </a:ext>
            </a:extLst>
          </p:cNvPr>
          <p:cNvSpPr/>
          <p:nvPr/>
        </p:nvSpPr>
        <p:spPr>
          <a:xfrm>
            <a:off x="1510747" y="829089"/>
            <a:ext cx="6122505" cy="3485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D0A080-59CF-4D7A-838B-BE692131E181}"/>
              </a:ext>
            </a:extLst>
          </p:cNvPr>
          <p:cNvSpPr/>
          <p:nvPr/>
        </p:nvSpPr>
        <p:spPr>
          <a:xfrm>
            <a:off x="1802296" y="1736035"/>
            <a:ext cx="1603513" cy="1842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3301D6-08AF-4C33-9446-2584AD463EAB}"/>
              </a:ext>
            </a:extLst>
          </p:cNvPr>
          <p:cNvSpPr/>
          <p:nvPr/>
        </p:nvSpPr>
        <p:spPr>
          <a:xfrm>
            <a:off x="1704991" y="1736035"/>
            <a:ext cx="179812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Pupil’s </a:t>
            </a:r>
            <a:r>
              <a:rPr 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photo/</a:t>
            </a:r>
          </a:p>
          <a:p>
            <a:pPr algn="ctr"/>
            <a:r>
              <a:rPr 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D4524AF-98B1-4719-A64E-82040DFEAA6D}"/>
              </a:ext>
            </a:extLst>
          </p:cNvPr>
          <p:cNvSpPr/>
          <p:nvPr/>
        </p:nvSpPr>
        <p:spPr>
          <a:xfrm>
            <a:off x="3476608" y="1689868"/>
            <a:ext cx="4350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Name:_____________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7B1ADE-213A-482D-81E2-E3E5129D793B}"/>
              </a:ext>
            </a:extLst>
          </p:cNvPr>
          <p:cNvSpPr/>
          <p:nvPr/>
        </p:nvSpPr>
        <p:spPr>
          <a:xfrm>
            <a:off x="3498573" y="2310140"/>
            <a:ext cx="4350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Class:_____________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BEEBC2-C227-490A-805A-EBEC7357307F}"/>
              </a:ext>
            </a:extLst>
          </p:cNvPr>
          <p:cNvSpPr/>
          <p:nvPr/>
        </p:nvSpPr>
        <p:spPr>
          <a:xfrm>
            <a:off x="3498573" y="2905589"/>
            <a:ext cx="4350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School:____________</a:t>
            </a:r>
          </a:p>
        </p:txBody>
      </p:sp>
    </p:spTree>
    <p:extLst>
      <p:ext uri="{BB962C8B-B14F-4D97-AF65-F5344CB8AC3E}">
        <p14:creationId xmlns:p14="http://schemas.microsoft.com/office/powerpoint/2010/main" val="14872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05C62F-5404-4423-A8E2-659528CB9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338" y="2204096"/>
            <a:ext cx="7420470" cy="1863600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Fun corner and </a:t>
            </a:r>
            <a:r>
              <a:rPr lang="en-US" sz="6600" dirty="0" smtClean="0">
                <a:solidFill>
                  <a:srgbClr val="FF0000"/>
                </a:solidFill>
              </a:rPr>
              <a:t>wrap-up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40A0BCCC-7DCE-4FF5-81EC-38AA2C384C5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070300" y="639133"/>
            <a:ext cx="5003400" cy="1278336"/>
          </a:xfrm>
        </p:spPr>
        <p:txBody>
          <a:bodyPr/>
          <a:lstStyle/>
          <a:p>
            <a:r>
              <a:rPr lang="en-US" sz="9500" dirty="0" smtClean="0"/>
              <a:t>5</a:t>
            </a:r>
            <a:endParaRPr lang="en-US" sz="9500" dirty="0"/>
          </a:p>
        </p:txBody>
      </p:sp>
    </p:spTree>
    <p:extLst>
      <p:ext uri="{BB962C8B-B14F-4D97-AF65-F5344CB8AC3E}">
        <p14:creationId xmlns:p14="http://schemas.microsoft.com/office/powerpoint/2010/main" val="7348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C052E5-C4EC-4B4D-AB47-4AE41507C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8792" y="142635"/>
            <a:ext cx="4114664" cy="9417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Role play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793ABC6-8811-48F4-85EB-CC328CB1F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315" y="1614559"/>
            <a:ext cx="2709600" cy="671481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Hi, I’m 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2D004D49-F940-4B4A-8E4B-6065ADD16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11017"/>
            <a:ext cx="3362325" cy="68421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Game time!!!</a:t>
            </a:r>
          </a:p>
        </p:txBody>
      </p:sp>
      <p:sp>
        <p:nvSpPr>
          <p:cNvPr id="53" name="Google Shape;625;p36">
            <a:extLst>
              <a:ext uri="{FF2B5EF4-FFF2-40B4-BE49-F238E27FC236}">
                <a16:creationId xmlns="" xmlns:a16="http://schemas.microsoft.com/office/drawing/2014/main" id="{A8757F12-D17C-4AB0-9F73-AECBD0102D34}"/>
              </a:ext>
            </a:extLst>
          </p:cNvPr>
          <p:cNvSpPr/>
          <p:nvPr/>
        </p:nvSpPr>
        <p:spPr>
          <a:xfrm>
            <a:off x="6969250" y="1700373"/>
            <a:ext cx="297448" cy="332871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26;p36">
            <a:extLst>
              <a:ext uri="{FF2B5EF4-FFF2-40B4-BE49-F238E27FC236}">
                <a16:creationId xmlns="" xmlns:a16="http://schemas.microsoft.com/office/drawing/2014/main" id="{C3E25000-A3B5-41B6-AA20-7D884C71291C}"/>
              </a:ext>
            </a:extLst>
          </p:cNvPr>
          <p:cNvSpPr/>
          <p:nvPr/>
        </p:nvSpPr>
        <p:spPr>
          <a:xfrm rot="483014">
            <a:off x="7141606" y="2042709"/>
            <a:ext cx="217956" cy="243903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ubtitle 2">
            <a:extLst>
              <a:ext uri="{FF2B5EF4-FFF2-40B4-BE49-F238E27FC236}">
                <a16:creationId xmlns="" xmlns:a16="http://schemas.microsoft.com/office/drawing/2014/main" id="{1A381FBA-56A7-4A07-8431-A6B0A84FB00A}"/>
              </a:ext>
            </a:extLst>
          </p:cNvPr>
          <p:cNvSpPr txBox="1">
            <a:spLocks/>
          </p:cNvSpPr>
          <p:nvPr/>
        </p:nvSpPr>
        <p:spPr>
          <a:xfrm>
            <a:off x="1793994" y="2805852"/>
            <a:ext cx="4668065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Fine, thank you.</a:t>
            </a:r>
          </a:p>
        </p:txBody>
      </p:sp>
      <p:sp>
        <p:nvSpPr>
          <p:cNvPr id="114" name="Subtitle 2">
            <a:extLst>
              <a:ext uri="{FF2B5EF4-FFF2-40B4-BE49-F238E27FC236}">
                <a16:creationId xmlns="" xmlns:a16="http://schemas.microsoft.com/office/drawing/2014/main" id="{9CEB251F-364B-4B99-A88B-FE5FF6398224}"/>
              </a:ext>
            </a:extLst>
          </p:cNvPr>
          <p:cNvSpPr txBox="1">
            <a:spLocks/>
          </p:cNvSpPr>
          <p:nvPr/>
        </p:nvSpPr>
        <p:spPr>
          <a:xfrm>
            <a:off x="4841043" y="3427119"/>
            <a:ext cx="2977067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Goodbye. </a:t>
            </a:r>
          </a:p>
        </p:txBody>
      </p:sp>
      <p:sp>
        <p:nvSpPr>
          <p:cNvPr id="115" name="Subtitle 2">
            <a:extLst>
              <a:ext uri="{FF2B5EF4-FFF2-40B4-BE49-F238E27FC236}">
                <a16:creationId xmlns="" xmlns:a16="http://schemas.microsoft.com/office/drawing/2014/main" id="{F20F37C2-006D-4D6A-A89F-A1E4D346E179}"/>
              </a:ext>
            </a:extLst>
          </p:cNvPr>
          <p:cNvSpPr txBox="1">
            <a:spLocks/>
          </p:cNvSpPr>
          <p:nvPr/>
        </p:nvSpPr>
        <p:spPr>
          <a:xfrm>
            <a:off x="4454708" y="1206631"/>
            <a:ext cx="3113741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Hello, I’m …</a:t>
            </a:r>
          </a:p>
        </p:txBody>
      </p:sp>
      <p:sp>
        <p:nvSpPr>
          <p:cNvPr id="116" name="Subtitle 2">
            <a:extLst>
              <a:ext uri="{FF2B5EF4-FFF2-40B4-BE49-F238E27FC236}">
                <a16:creationId xmlns="" xmlns:a16="http://schemas.microsoft.com/office/drawing/2014/main" id="{574E636C-E0D8-4DB9-8143-9B4E2D6E66BC}"/>
              </a:ext>
            </a:extLst>
          </p:cNvPr>
          <p:cNvSpPr txBox="1">
            <a:spLocks/>
          </p:cNvSpPr>
          <p:nvPr/>
        </p:nvSpPr>
        <p:spPr>
          <a:xfrm>
            <a:off x="4027983" y="2164432"/>
            <a:ext cx="3665703" cy="91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How are you?</a:t>
            </a:r>
          </a:p>
        </p:txBody>
      </p:sp>
      <p:sp>
        <p:nvSpPr>
          <p:cNvPr id="117" name="Subtitle 2">
            <a:extLst>
              <a:ext uri="{FF2B5EF4-FFF2-40B4-BE49-F238E27FC236}">
                <a16:creationId xmlns="" xmlns:a16="http://schemas.microsoft.com/office/drawing/2014/main" id="{78174ACB-83F0-4161-B0B1-01E480F52C69}"/>
              </a:ext>
            </a:extLst>
          </p:cNvPr>
          <p:cNvSpPr txBox="1">
            <a:spLocks/>
          </p:cNvSpPr>
          <p:nvPr/>
        </p:nvSpPr>
        <p:spPr>
          <a:xfrm>
            <a:off x="1789369" y="3683915"/>
            <a:ext cx="2977067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Bye.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40F5D5-D66C-44A4-8F18-B3A8BBDECE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17" y="2120545"/>
            <a:ext cx="1612388" cy="290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FDFE6C-821C-4F11-A11B-1C6698ABC0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00208" y="2120545"/>
            <a:ext cx="18581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3" grpId="0"/>
      <p:bldP spid="114" grpId="0"/>
      <p:bldP spid="115" grpId="0"/>
      <p:bldP spid="116" grpId="0"/>
      <p:bldP spid="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 txBox="1">
            <a:spLocks noGrp="1"/>
          </p:cNvSpPr>
          <p:nvPr>
            <p:ph type="ctrTitle" idx="6"/>
          </p:nvPr>
        </p:nvSpPr>
        <p:spPr>
          <a:xfrm>
            <a:off x="805352" y="2506163"/>
            <a:ext cx="235956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et’s </a:t>
            </a:r>
            <a:r>
              <a:rPr lang="en" sz="3200" dirty="0" smtClean="0">
                <a:solidFill>
                  <a:schemeClr val="accent6">
                    <a:lumMod val="50000"/>
                  </a:schemeClr>
                </a:solidFill>
              </a:rPr>
              <a:t>write.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3202868" y="2284962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" dirty="0" smtClean="0"/>
              <a:t>ontents </a:t>
            </a:r>
            <a:endParaRPr sz="36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1423263" y="1508323"/>
            <a:ext cx="2074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" sz="3200" dirty="0" smtClean="0">
                <a:solidFill>
                  <a:schemeClr val="accent6">
                    <a:lumMod val="50000"/>
                  </a:schemeClr>
                </a:solidFill>
              </a:rPr>
              <a:t>arm-up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3189995" y="1306673"/>
            <a:ext cx="798733" cy="987958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smtClean="0"/>
              <a:t> 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5071407" y="1520353"/>
            <a:ext cx="3461881" cy="85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ead and </a:t>
            </a:r>
            <a:r>
              <a:rPr lang="en" sz="3200" dirty="0" smtClean="0">
                <a:solidFill>
                  <a:schemeClr val="accent6">
                    <a:lumMod val="50000"/>
                  </a:schemeClr>
                </a:solidFill>
              </a:rPr>
              <a:t>circle.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4462361" y="1282588"/>
            <a:ext cx="496158" cy="97128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5335739" y="24997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roject 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4785091" y="2231551"/>
            <a:ext cx="550648" cy="1114118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28" name="Google Shape;714;p38">
            <a:extLst>
              <a:ext uri="{FF2B5EF4-FFF2-40B4-BE49-F238E27FC236}">
                <a16:creationId xmlns="" xmlns:a16="http://schemas.microsoft.com/office/drawing/2014/main" id="{31FF25DE-80CA-4EF4-B8F8-36A04E059E77}"/>
              </a:ext>
            </a:extLst>
          </p:cNvPr>
          <p:cNvSpPr txBox="1">
            <a:spLocks/>
          </p:cNvSpPr>
          <p:nvPr/>
        </p:nvSpPr>
        <p:spPr>
          <a:xfrm>
            <a:off x="3666741" y="3077510"/>
            <a:ext cx="411444" cy="100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 smtClean="0"/>
              <a:t>5 </a:t>
            </a:r>
            <a:endParaRPr lang="en" dirty="0"/>
          </a:p>
        </p:txBody>
      </p:sp>
      <p:sp>
        <p:nvSpPr>
          <p:cNvPr id="29" name="Google Shape;722;p38">
            <a:extLst>
              <a:ext uri="{FF2B5EF4-FFF2-40B4-BE49-F238E27FC236}">
                <a16:creationId xmlns="" xmlns:a16="http://schemas.microsoft.com/office/drawing/2014/main" id="{B5F03CD6-E617-4E93-A3C5-A561A6B52931}"/>
              </a:ext>
            </a:extLst>
          </p:cNvPr>
          <p:cNvSpPr txBox="1">
            <a:spLocks/>
          </p:cNvSpPr>
          <p:nvPr/>
        </p:nvSpPr>
        <p:spPr>
          <a:xfrm>
            <a:off x="3907906" y="3323351"/>
            <a:ext cx="3647528" cy="111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Fun corner and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wrap-up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211260" y="1798722"/>
            <a:ext cx="4721480" cy="1431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W</a:t>
            </a:r>
            <a:r>
              <a:rPr lang="en" sz="6600" dirty="0" smtClean="0">
                <a:solidFill>
                  <a:srgbClr val="FF0000"/>
                </a:solidFill>
              </a:rPr>
              <a:t>arm-up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962849" y="29448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52" name="Google Shape;752;p42"/>
          <p:cNvSpPr txBox="1">
            <a:spLocks noGrp="1"/>
          </p:cNvSpPr>
          <p:nvPr>
            <p:ph type="subTitle" idx="1"/>
          </p:nvPr>
        </p:nvSpPr>
        <p:spPr>
          <a:xfrm>
            <a:off x="2211260" y="3463850"/>
            <a:ext cx="472148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400" b="1" dirty="0">
                <a:solidFill>
                  <a:srgbClr val="0C0C0C"/>
                </a:solidFill>
              </a:rPr>
              <a:t>Let’s chant!</a:t>
            </a:r>
            <a:endParaRPr sz="5400" b="1" dirty="0">
              <a:solidFill>
                <a:srgbClr val="0C0C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25"/>
            <a:ext cx="1049867" cy="5133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757" y="105608"/>
            <a:ext cx="6798404" cy="4941807"/>
          </a:xfrm>
          <a:prstGeom prst="rect">
            <a:avLst/>
          </a:prstGeom>
        </p:spPr>
      </p:pic>
      <p:pic>
        <p:nvPicPr>
          <p:cNvPr id="13" name="Track 014">
            <a:hlinkClick r:id="" action="ppaction://media"/>
            <a:extLst>
              <a:ext uri="{FF2B5EF4-FFF2-40B4-BE49-F238E27FC236}">
                <a16:creationId xmlns="" xmlns:a16="http://schemas.microsoft.com/office/drawing/2014/main" id="{F34EB69D-1760-4783-BF5A-3237811872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267" y="431550"/>
            <a:ext cx="507936" cy="5079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F13BC47-2FFF-4EDC-9E03-1DF06E241F13}"/>
              </a:ext>
            </a:extLst>
          </p:cNvPr>
          <p:cNvSpPr/>
          <p:nvPr/>
        </p:nvSpPr>
        <p:spPr>
          <a:xfrm>
            <a:off x="3827862" y="176363"/>
            <a:ext cx="476250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A99E179-9BC1-4B22-978A-B99E3917F8D6}"/>
              </a:ext>
            </a:extLst>
          </p:cNvPr>
          <p:cNvSpPr/>
          <p:nvPr/>
        </p:nvSpPr>
        <p:spPr>
          <a:xfrm>
            <a:off x="3827862" y="529757"/>
            <a:ext cx="476250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5F03EB2-7983-4CCB-B62C-57A8C41D8723}"/>
              </a:ext>
            </a:extLst>
          </p:cNvPr>
          <p:cNvSpPr/>
          <p:nvPr/>
        </p:nvSpPr>
        <p:spPr>
          <a:xfrm>
            <a:off x="4013777" y="835097"/>
            <a:ext cx="476250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9122A92-9A18-4B61-B3FA-33B219BA3F02}"/>
              </a:ext>
            </a:extLst>
          </p:cNvPr>
          <p:cNvSpPr/>
          <p:nvPr/>
        </p:nvSpPr>
        <p:spPr>
          <a:xfrm>
            <a:off x="4903275" y="1901243"/>
            <a:ext cx="357814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252377C-D01F-47E2-87C2-1F88EB1BC5C2}"/>
              </a:ext>
            </a:extLst>
          </p:cNvPr>
          <p:cNvSpPr/>
          <p:nvPr/>
        </p:nvSpPr>
        <p:spPr>
          <a:xfrm>
            <a:off x="5191575" y="2198333"/>
            <a:ext cx="422022" cy="23211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DFEB749-B6D4-4A9D-86A2-1626667E90C3}"/>
              </a:ext>
            </a:extLst>
          </p:cNvPr>
          <p:cNvSpPr/>
          <p:nvPr/>
        </p:nvSpPr>
        <p:spPr>
          <a:xfrm>
            <a:off x="5007639" y="2493698"/>
            <a:ext cx="417525" cy="25260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BE554B0-CFBE-437E-AA57-961BCF58289B}"/>
              </a:ext>
            </a:extLst>
          </p:cNvPr>
          <p:cNvSpPr/>
          <p:nvPr/>
        </p:nvSpPr>
        <p:spPr>
          <a:xfrm>
            <a:off x="5007639" y="2848028"/>
            <a:ext cx="417525" cy="25260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34419" y="240482"/>
            <a:ext cx="1865385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375688" y="2051529"/>
            <a:ext cx="6064535" cy="296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R</a:t>
            </a:r>
            <a:r>
              <a:rPr lang="en" sz="6600" dirty="0">
                <a:solidFill>
                  <a:srgbClr val="FF0000"/>
                </a:solidFill>
              </a:rPr>
              <a:t>ead and </a:t>
            </a:r>
            <a:r>
              <a:rPr lang="en" sz="6600" dirty="0" smtClean="0">
                <a:solidFill>
                  <a:srgbClr val="FF0000"/>
                </a:solidFill>
              </a:rPr>
              <a:t>circle.</a:t>
            </a:r>
            <a:endParaRPr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DD5AA15-1336-4FC4-90C1-C3FE1D1CF0C8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1E0AFDD9-D3F4-4A0F-A1EB-E6723E76F28D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F96A7E7F-EF41-4298-8CEB-9E03F262A233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105889D-B681-453A-82AE-24FE4FECD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9874"/>
            <a:ext cx="9144000" cy="27050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B3F1008A-42B5-49A6-AE34-7A5BE9DF215D}"/>
              </a:ext>
            </a:extLst>
          </p:cNvPr>
          <p:cNvSpPr/>
          <p:nvPr/>
        </p:nvSpPr>
        <p:spPr>
          <a:xfrm>
            <a:off x="5751874" y="1974482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8934181-4073-41D2-BCDF-B71B7FE38D1D}"/>
              </a:ext>
            </a:extLst>
          </p:cNvPr>
          <p:cNvSpPr/>
          <p:nvPr/>
        </p:nvSpPr>
        <p:spPr>
          <a:xfrm>
            <a:off x="3773271" y="2492915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29BF26E-D267-4F2A-B04A-8D9FF014F9A2}"/>
              </a:ext>
            </a:extLst>
          </p:cNvPr>
          <p:cNvSpPr/>
          <p:nvPr/>
        </p:nvSpPr>
        <p:spPr>
          <a:xfrm>
            <a:off x="3773271" y="3011425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D1F2A5D-2FC2-4F65-9513-58295BD32742}"/>
              </a:ext>
            </a:extLst>
          </p:cNvPr>
          <p:cNvSpPr/>
          <p:nvPr/>
        </p:nvSpPr>
        <p:spPr>
          <a:xfrm>
            <a:off x="5759494" y="3470367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6"/>
          <p:cNvSpPr txBox="1">
            <a:spLocks noGrp="1"/>
          </p:cNvSpPr>
          <p:nvPr>
            <p:ph type="ctrTitle"/>
          </p:nvPr>
        </p:nvSpPr>
        <p:spPr>
          <a:xfrm>
            <a:off x="1162250" y="2263140"/>
            <a:ext cx="6602530" cy="1417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" sz="6600" dirty="0">
                <a:solidFill>
                  <a:srgbClr val="FF0000"/>
                </a:solidFill>
              </a:rPr>
              <a:t>et’s </a:t>
            </a:r>
            <a:r>
              <a:rPr lang="en" sz="6600" dirty="0" smtClean="0">
                <a:solidFill>
                  <a:srgbClr val="FF0000"/>
                </a:solidFill>
              </a:rPr>
              <a:t>write.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01" name="Google Shape;701;p36"/>
          <p:cNvSpPr txBox="1">
            <a:spLocks noGrp="1"/>
          </p:cNvSpPr>
          <p:nvPr>
            <p:ph type="subTitle" idx="2"/>
          </p:nvPr>
        </p:nvSpPr>
        <p:spPr>
          <a:xfrm>
            <a:off x="3272790" y="726690"/>
            <a:ext cx="2598420" cy="1536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dirty="0" smtClean="0"/>
              <a:t>3</a:t>
            </a:r>
            <a:endParaRPr sz="9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0430EE4-9385-401E-8E28-03D1B713ABCD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092DCD-184A-4E70-AD11-D409B2424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1173" y="880211"/>
            <a:ext cx="6750755" cy="3913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CC9E22-CF63-4CB8-B7FF-ABEA945C6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9231" y="2613963"/>
            <a:ext cx="3282294" cy="830405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FE66BEBF-7134-452C-B81B-0D0B0537083B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3607177" y="3934853"/>
            <a:ext cx="1667327" cy="720842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Bye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528" y="-10261"/>
            <a:ext cx="3407023" cy="8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58C180-9F8E-438E-A118-6B9F326D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600" y="451930"/>
            <a:ext cx="4696800" cy="768900"/>
          </a:xfrm>
        </p:spPr>
        <p:txBody>
          <a:bodyPr/>
          <a:lstStyle/>
          <a:p>
            <a:r>
              <a:rPr lang="en-US" sz="5400" dirty="0">
                <a:solidFill>
                  <a:srgbClr val="002060"/>
                </a:solidFill>
              </a:rPr>
              <a:t>Game time!!!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6A22A15-DCB3-490B-91B7-A5AF2FA6226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8248" y="1298627"/>
            <a:ext cx="8749200" cy="468069"/>
          </a:xfrm>
        </p:spPr>
        <p:txBody>
          <a:bodyPr/>
          <a:lstStyle/>
          <a:p>
            <a:r>
              <a:rPr lang="en-US" sz="6000" dirty="0">
                <a:solidFill>
                  <a:srgbClr val="FF0000"/>
                </a:solidFill>
              </a:rPr>
              <a:t>C</a:t>
            </a:r>
            <a:r>
              <a:rPr lang="en-US" sz="6000" dirty="0" smtClean="0">
                <a:solidFill>
                  <a:srgbClr val="FF0000"/>
                </a:solidFill>
              </a:rPr>
              <a:t>hinese whispers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7" r="2525"/>
          <a:stretch/>
        </p:blipFill>
        <p:spPr>
          <a:xfrm>
            <a:off x="2336800" y="2173588"/>
            <a:ext cx="3872089" cy="24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(16:9)</PresentationFormat>
  <Paragraphs>49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PT Sans</vt:lpstr>
      <vt:lpstr>Comic Sans MS</vt:lpstr>
      <vt:lpstr>Hind</vt:lpstr>
      <vt:lpstr>Fira Sans Extra Condensed Medium</vt:lpstr>
      <vt:lpstr>Montserrat</vt:lpstr>
      <vt:lpstr>Fira Sans Condensed Medium</vt:lpstr>
      <vt:lpstr>Sport Day</vt:lpstr>
      <vt:lpstr>Fredoka One</vt:lpstr>
      <vt:lpstr>Taller de Aprendizaje con Tonos Pastel by Slidesgo</vt:lpstr>
      <vt:lpstr>PowerPoint Presentation</vt:lpstr>
      <vt:lpstr>Let’s write.</vt:lpstr>
      <vt:lpstr>Warm-up</vt:lpstr>
      <vt:lpstr>PowerPoint Presentation</vt:lpstr>
      <vt:lpstr>2</vt:lpstr>
      <vt:lpstr>PowerPoint Presentation</vt:lpstr>
      <vt:lpstr>Let’s write.</vt:lpstr>
      <vt:lpstr>PowerPoint Presentation</vt:lpstr>
      <vt:lpstr>Game time!!!</vt:lpstr>
      <vt:lpstr>4</vt:lpstr>
      <vt:lpstr>PowerPoint Presentation</vt:lpstr>
      <vt:lpstr>PowerPoint Presentation</vt:lpstr>
      <vt:lpstr>Fun corner and wrap-up</vt:lpstr>
      <vt:lpstr>Role play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2022-07-21T13:20:05Z</dcterms:modified>
</cp:coreProperties>
</file>