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75" r:id="rId4"/>
  </p:sldMasterIdLst>
  <p:notesMasterIdLst>
    <p:notesMasterId r:id="rId30"/>
  </p:notesMasterIdLst>
  <p:sldIdLst>
    <p:sldId id="370" r:id="rId5"/>
    <p:sldId id="264" r:id="rId6"/>
    <p:sldId id="371" r:id="rId7"/>
    <p:sldId id="392" r:id="rId8"/>
    <p:sldId id="393" r:id="rId9"/>
    <p:sldId id="394" r:id="rId10"/>
    <p:sldId id="372" r:id="rId11"/>
    <p:sldId id="373" r:id="rId12"/>
    <p:sldId id="374" r:id="rId13"/>
    <p:sldId id="405" r:id="rId14"/>
    <p:sldId id="375" r:id="rId15"/>
    <p:sldId id="376" r:id="rId16"/>
    <p:sldId id="377" r:id="rId17"/>
    <p:sldId id="378" r:id="rId18"/>
    <p:sldId id="379" r:id="rId19"/>
    <p:sldId id="383" r:id="rId20"/>
    <p:sldId id="397" r:id="rId21"/>
    <p:sldId id="401" r:id="rId22"/>
    <p:sldId id="398" r:id="rId23"/>
    <p:sldId id="399" r:id="rId24"/>
    <p:sldId id="400" r:id="rId25"/>
    <p:sldId id="386" r:id="rId26"/>
    <p:sldId id="395" r:id="rId27"/>
    <p:sldId id="396" r:id="rId28"/>
    <p:sldId id="3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76521" autoAdjust="0"/>
  </p:normalViewPr>
  <p:slideViewPr>
    <p:cSldViewPr snapToGrid="0">
      <p:cViewPr>
        <p:scale>
          <a:sx n="55" d="100"/>
          <a:sy n="55" d="100"/>
        </p:scale>
        <p:origin x="-13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4BF6F-A1DE-4937-82DE-C71520618CE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98256-1837-4ECE-8D31-FD212B64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asks 2 pupils to come to the board, look at the pictures and repeat the hobbies in the pictures.</a:t>
            </a:r>
          </a:p>
          <a:p>
            <a:r>
              <a:rPr lang="en-US" dirty="0"/>
              <a:t>T says out loud the word of 1 picture and 2 pupils use the sticks to slap the board choosing the correct </a:t>
            </a:r>
            <a:r>
              <a:rPr lang="en-US" dirty="0" smtClean="0"/>
              <a:t>picture.</a:t>
            </a:r>
            <a:r>
              <a:rPr lang="en-US" baseline="0" dirty="0" smtClean="0"/>
              <a:t> </a:t>
            </a:r>
            <a:r>
              <a:rPr lang="en-US" dirty="0" smtClean="0"/>
              <a:t>(T </a:t>
            </a:r>
            <a:r>
              <a:rPr lang="en-US" dirty="0"/>
              <a:t>calls 5 pairs)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 lets the pupils to ask and answer using: </a:t>
            </a:r>
            <a:r>
              <a:rPr lang="en-US" i="1" dirty="0"/>
              <a:t>What’s your hobby</a:t>
            </a:r>
            <a:r>
              <a:rPr lang="en-US" i="1" dirty="0" smtClean="0"/>
              <a:t>?- It’s</a:t>
            </a:r>
            <a:r>
              <a:rPr lang="en-US" i="1" baseline="0" dirty="0" smtClean="0"/>
              <a:t> _____.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1 pupil uses the stick to point to the picture and asks, the other answer.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8256-1837-4ECE-8D31-FD212B644B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0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Draw pupils' attention to the question, the four sentences and the pictures. Tell them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about the activity and give pupils an example by getting them to read the question and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Sentence 1 in chorus. Draw a line to match it with the picture of the girl dancing.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Give pupils time to match Sentences </a:t>
            </a:r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2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, </a:t>
            </a:r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3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and </a:t>
            </a:r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4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individually. Check answers as a class.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Extension: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Invite a few pupils to stand up and read the sentences aloud. Correct their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pronunciation where necessary, praise them, and get the class to clap or cheer if they have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good pronunciation.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227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Tell pupils the goal of the game and how to play it. Four pupils hold different flash cards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(Flash card 1: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swimming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, Flash card 2: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drawing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; Flash card 3: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dancing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; Flash card 4: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singing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).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Invite four pupils to the front of the class to demonstrate how to play the game.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Teacher shouts out "swimming", the pupil with the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swimming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flash card steps up and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shows his / her flash card to the whole class.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4: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Repeat the procedure with other flash cards. If a pupil fails to show up his / her flash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card or shows up the wrong flash card, he / she is "out" of the game.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8256-1837-4ECE-8D31-FD212B644B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Tell pupils the goal of the game and how to play it. Four pupils hold different flash cards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(Flash card 1: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swimming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, Flash card 2: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drawing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; Flash card 3: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dancing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; Flash card 4: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singing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).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Invite four pupils to the front of the class to demonstrate how to play the game.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Teacher shouts out "swimming", the pupil with the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swimming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flash card steps up and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shows his / her flash card to the whole class.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4: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Repeat the procedure with other flash cards. If a pupil fails to show up his / her flash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card or shows up the wrong flash card, he / she is "out" of the game.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8256-1837-4ECE-8D31-FD212B644B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7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Game: Guessing and Choosing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T </a:t>
            </a:r>
            <a:r>
              <a:rPr lang="en-US" dirty="0"/>
              <a:t>shows 4 pictures of hobbies and calls 4 pupils to come to the board and choose.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T </a:t>
            </a:r>
            <a:r>
              <a:rPr lang="en-US" dirty="0"/>
              <a:t>asks 4 pupils to come to the board and choose 1 picture of hobby and keep them in secret by covering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The </a:t>
            </a:r>
            <a:r>
              <a:rPr lang="en-US" dirty="0"/>
              <a:t>others will write their hobbies in the board at their desks and keep their ides in secret.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The </a:t>
            </a:r>
            <a:r>
              <a:rPr lang="en-US" dirty="0"/>
              <a:t>pupils on the board will 1 by 1 show their pictures they chose.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the teacher says the word of the pictures 1 by 1 shown on the board, who has the same hobby will raise their board or raise their hands.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pupils on the board will get the same points as the numbers of pupils raising their hands.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8256-1837-4ECE-8D31-FD212B644B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7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 T </a:t>
            </a:r>
            <a:r>
              <a:rPr lang="en-US" dirty="0"/>
              <a:t>shows 4 pictures of hobbies and calls 4 pupils to come to the board and choose.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201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 asks 4 pupils to come to the board and choose 1 picture of hobby and keep them in secret by covering them.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201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others will write their hobbies in the board at their desks and keep their ideas in secret.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8256-1837-4ECE-8D31-FD212B644B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73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pupils on the board will 1 by 1 show their pictures they chose.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798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teacher says the word of the pictures 1 by 1 shown on the board, who has the same hobby will raise their board or raise their hands.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8256-1837-4ECE-8D31-FD212B644B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96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pupils on the board will get the same points as the numbers of pupils raising their hands.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06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asks 2 pupils to come to the board, look at the pictures and repeat the hobbies in the pictures.</a:t>
            </a:r>
          </a:p>
          <a:p>
            <a:r>
              <a:rPr lang="en-US" dirty="0"/>
              <a:t>T says out loud the word of 1 picture and 2 pupils use the sticks to slap the board choosing the correct picture.(T calls 5 pairs)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061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Matching game:</a:t>
            </a:r>
          </a:p>
          <a:p>
            <a:r>
              <a:rPr lang="en-US" dirty="0" smtClean="0"/>
              <a:t>-  T </a:t>
            </a:r>
            <a:r>
              <a:rPr lang="en-US" dirty="0"/>
              <a:t>asks 2 pupils to come to the board(boy and girl).</a:t>
            </a:r>
          </a:p>
          <a:p>
            <a:r>
              <a:rPr lang="en-US" dirty="0" smtClean="0"/>
              <a:t>- T </a:t>
            </a:r>
            <a:r>
              <a:rPr lang="en-US" dirty="0"/>
              <a:t>asks them to read 4 hobbies on the </a:t>
            </a:r>
            <a:r>
              <a:rPr lang="en-US" dirty="0" smtClean="0"/>
              <a:t>board.</a:t>
            </a:r>
            <a:endParaRPr lang="en-US" dirty="0"/>
          </a:p>
          <a:p>
            <a:r>
              <a:rPr lang="en-US" dirty="0" smtClean="0"/>
              <a:t>- T </a:t>
            </a:r>
            <a:r>
              <a:rPr lang="en-US" dirty="0"/>
              <a:t>asks them to put the word card matched with the pictures of hobbies.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8256-1837-4ECE-8D31-FD212B644B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8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 </a:t>
            </a:r>
            <a:r>
              <a:rPr lang="en-US" dirty="0"/>
              <a:t>asks 2 pupils to come to the </a:t>
            </a:r>
            <a:r>
              <a:rPr lang="en-US" dirty="0" smtClean="0"/>
              <a:t>board (</a:t>
            </a:r>
            <a:r>
              <a:rPr lang="en-US" dirty="0"/>
              <a:t>boy and girl).</a:t>
            </a:r>
          </a:p>
          <a:p>
            <a:r>
              <a:rPr lang="en-US" dirty="0" smtClean="0"/>
              <a:t>- T </a:t>
            </a:r>
            <a:r>
              <a:rPr lang="en-US" dirty="0"/>
              <a:t>asks them to read 4 hobbies on the </a:t>
            </a:r>
            <a:r>
              <a:rPr lang="en-US" dirty="0" smtClean="0"/>
              <a:t>board.</a:t>
            </a:r>
            <a:endParaRPr lang="en-US" dirty="0"/>
          </a:p>
          <a:p>
            <a:r>
              <a:rPr lang="en-US" dirty="0" smtClean="0"/>
              <a:t>- T </a:t>
            </a:r>
            <a:r>
              <a:rPr lang="en-US" dirty="0"/>
              <a:t>asks them to put the word card matched with the pictures of hobbies.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72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one to match correctly will be the winner.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5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shows 4 pictures on the board and asks pupils to repeat -&gt; </a:t>
            </a:r>
            <a:r>
              <a:rPr lang="en-US" dirty="0" smtClean="0"/>
              <a:t>Wrap-up.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0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lets the pupils to ask and answer using: </a:t>
            </a:r>
            <a:r>
              <a:rPr lang="en-US" i="1" dirty="0"/>
              <a:t>What’s your hobby</a:t>
            </a:r>
            <a:r>
              <a:rPr lang="en-US" i="1" dirty="0" smtClean="0"/>
              <a:t>? - It’s</a:t>
            </a:r>
            <a:r>
              <a:rPr lang="en-US" i="1" baseline="0" dirty="0" smtClean="0"/>
              <a:t> ___.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1 pupil uses the stick to point to the picture and asks, the other answer.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5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 lets the pupils to ask and answer using: </a:t>
            </a:r>
            <a:r>
              <a:rPr lang="en-US" i="1" dirty="0"/>
              <a:t>What’s your hobby</a:t>
            </a:r>
            <a:r>
              <a:rPr lang="en-US" i="1" dirty="0" smtClean="0"/>
              <a:t>? - It’s ____.</a:t>
            </a:r>
            <a:r>
              <a:rPr lang="en-US" i="1" baseline="0" dirty="0" smtClean="0"/>
              <a:t> </a:t>
            </a:r>
            <a:r>
              <a:rPr lang="en-US" dirty="0" smtClean="0"/>
              <a:t>(</a:t>
            </a:r>
            <a:r>
              <a:rPr lang="en-US" dirty="0"/>
              <a:t>1 pupil uses the stick to point to the picture and asks, the other </a:t>
            </a:r>
            <a:r>
              <a:rPr lang="en-US" dirty="0" smtClean="0"/>
              <a:t>answer.)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65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asks sts to open their </a:t>
            </a:r>
            <a:r>
              <a:rPr lang="en-US" dirty="0" smtClean="0"/>
              <a:t>SB/35.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0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Draw pupils’ attention to the pictures. Tell them about this activity. Elicit the name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of hobby in each picture and give feedback. Play the recording for pupils to listen. Play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recording again for pupils to do the task. Play the recording a third time to give them another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listening opportunity.</a:t>
            </a:r>
          </a:p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Tell pupils to swap books with a partner, then check answers as a class. Write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correct answers on the board for pupils to correct their answers.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Play the recording again for pupils to double-check their answers.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8256-1837-4ECE-8D31-FD212B644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1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Draw pupils’ attention to the pictures. Tell them about this activity. Elicit the name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of hobby in each picture and give feedback. Play the recording for pupils to listen. Play the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recording again for pupils to do the task. Play the recording a third time to give them another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listening opportunity.</a:t>
            </a:r>
          </a:p>
          <a:p>
            <a:pPr algn="just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Tell pupils to swap books with a partner, then check answers as a class. Write the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correct answers on the board for pupils to correct their answers.</a:t>
            </a:r>
          </a:p>
          <a:p>
            <a:pPr algn="just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Play the recording again for pupils to double-check their answers.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8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Draw pupils’ attention to the pictures. Tell them about this activity. Elicit the name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of hobby in each picture and give feedback. Play the recording for pupils to listen. Play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recording again for pupils to do the task. Play the recording a third time to give them another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listening opportunity.</a:t>
            </a:r>
          </a:p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Tell pupils to swap books with a partner, then check answers as a class. Write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correct answers on the board for pupils to correct their answers.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Play the recording again for pupils to double-check their answers.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666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Draw pupils' attention to the question, the four sentences and the pictures. Tell them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about the activity and give pupils an example by getting them to read the question and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Sentence 1 in chorus. Draw a line to match it with the picture of the girl dancing.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Give pupils time to match Sentences </a:t>
            </a:r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2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, </a:t>
            </a:r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3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and </a:t>
            </a:r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4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individually. Check answers as a class.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161616"/>
                </a:solidFill>
                <a:latin typeface="MyriadPro-Bold"/>
              </a:rPr>
              <a:t>Extension: </a:t>
            </a:r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Invite a few pupils to stand up and read the sentences aloud. Correct their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pronunciation where necessary, praise them, and get the class to clap or cheer if they have</a:t>
            </a:r>
          </a:p>
          <a:p>
            <a:pPr algn="l"/>
            <a:r>
              <a:rPr lang="en-US" sz="1800" b="0" i="0" u="none" strike="noStrike" baseline="0" dirty="0">
                <a:solidFill>
                  <a:srgbClr val="161616"/>
                </a:solidFill>
                <a:latin typeface="MyriadPro-Regular"/>
              </a:rPr>
              <a:t>good pronunciation.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8256-1837-4ECE-8D31-FD212B644B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1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0.emf"/><Relationship Id="rId2" Type="http://schemas.openxmlformats.org/officeDocument/2006/relationships/image" Target="../media/image5.png"/><Relationship Id="rId16" Type="http://schemas.openxmlformats.org/officeDocument/2006/relationships/image" Target="../media/image21.sv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4.svg"/><Relationship Id="rId14" Type="http://schemas.openxmlformats.org/officeDocument/2006/relationships/image" Target="../media/image19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BF5505F-17B5-4D4A-967F-7F8060B79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5961FB3-2C65-48C7-87A8-16D76C4F4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D556F99-F2A9-42D1-A4E7-44791554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F41B82E-EFBA-4878-A122-48FD57DF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BFC709E-D800-43EE-9CAE-E02BA69B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0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72711EC-4CD7-4A7F-AA1C-E3CCB0C8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AEFD305-86E2-4BEC-978D-809466015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6DD61DF-2A75-441C-8A74-FF1DDBF3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6E83D3E-AF16-49B8-8541-2FA5C806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BFDC221-D77A-4E3E-A6BA-DDB4992A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0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A73CEB8D-C586-4915-904C-27FFD0BC9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3A9E688-5499-4787-99C5-A9C3E17B0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9B04791-3776-4EED-B17C-B1EE2B61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2E7506B-D1F4-4170-AB0E-69E8F2C2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7FEA20B-F484-4A6D-A00A-5BFE5881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0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Yuvarlatılmış Dikdörtgen">
            <a:extLst>
              <a:ext uri="{FF2B5EF4-FFF2-40B4-BE49-F238E27FC236}">
                <a16:creationId xmlns:a16="http://schemas.microsoft.com/office/drawing/2014/main" xmlns="" id="{82E93450-0808-43AF-8B9D-C6B6BB18EB21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10 Yuvarlatılmış Dikdörtgen">
            <a:extLst>
              <a:ext uri="{FF2B5EF4-FFF2-40B4-BE49-F238E27FC236}">
                <a16:creationId xmlns:a16="http://schemas.microsoft.com/office/drawing/2014/main" xmlns="" id="{38B642BE-E4CB-4157-9831-E51CB9C3DE78}"/>
              </a:ext>
            </a:extLst>
          </p:cNvPr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7" name="18 Veri Yer Tutucusu">
            <a:extLst>
              <a:ext uri="{FF2B5EF4-FFF2-40B4-BE49-F238E27FC236}">
                <a16:creationId xmlns:a16="http://schemas.microsoft.com/office/drawing/2014/main" xmlns="" id="{C9381BF3-C41F-4088-8C6A-CF8076C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3C42D8-6924-4FF6-AF2B-C3A1570D8C60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8" name="7 Altbilgi Yer Tutucusu">
            <a:extLst>
              <a:ext uri="{FF2B5EF4-FFF2-40B4-BE49-F238E27FC236}">
                <a16:creationId xmlns:a16="http://schemas.microsoft.com/office/drawing/2014/main" xmlns="" id="{441731B9-6A7E-465D-A797-AA543F59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10 Slayt Numarası Yer Tutucusu">
            <a:extLst>
              <a:ext uri="{FF2B5EF4-FFF2-40B4-BE49-F238E27FC236}">
                <a16:creationId xmlns:a16="http://schemas.microsoft.com/office/drawing/2014/main" xmlns="" id="{95155088-062D-4522-B21D-3F960868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7B300-F2BA-4510-9632-9F7DE4641FDA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738669553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>
                <a16:creationId xmlns:a16="http://schemas.microsoft.com/office/drawing/2014/main" xmlns="" id="{0EA7083C-EE2C-4D40-AB9C-D2533C7D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977C-D623-4D49-B62B-7D1A93920E79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5" name="17 Altbilgi Yer Tutucusu">
            <a:extLst>
              <a:ext uri="{FF2B5EF4-FFF2-40B4-BE49-F238E27FC236}">
                <a16:creationId xmlns:a16="http://schemas.microsoft.com/office/drawing/2014/main" xmlns="" id="{8C32AC14-2BE2-4554-A057-ED1E5373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>
                <a16:creationId xmlns:a16="http://schemas.microsoft.com/office/drawing/2014/main" xmlns="" id="{11448DAA-0823-42DA-968D-2BACC573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165C2-3ADA-446A-B549-1AF056172DB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32938272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Yuvarlatılmış Dikdörtgen">
            <a:extLst>
              <a:ext uri="{FF2B5EF4-FFF2-40B4-BE49-F238E27FC236}">
                <a16:creationId xmlns:a16="http://schemas.microsoft.com/office/drawing/2014/main" xmlns="" id="{C2286899-CB5D-4CE2-B112-839788C72C88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10 Yuvarlatılmış Dikdörtgen">
            <a:extLst>
              <a:ext uri="{FF2B5EF4-FFF2-40B4-BE49-F238E27FC236}">
                <a16:creationId xmlns:a16="http://schemas.microsoft.com/office/drawing/2014/main" xmlns="" id="{641F0736-DD4F-4D79-A051-293D985A2AE3}"/>
              </a:ext>
            </a:extLst>
          </p:cNvPr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3 Veri Yer Tutucusu">
            <a:extLst>
              <a:ext uri="{FF2B5EF4-FFF2-40B4-BE49-F238E27FC236}">
                <a16:creationId xmlns:a16="http://schemas.microsoft.com/office/drawing/2014/main" xmlns="" id="{3ABD28F2-C831-4347-967E-98752CD4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E6E099-6131-422D-9F13-681E5A8B39B1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7" name="4 Altbilgi Yer Tutucusu">
            <a:extLst>
              <a:ext uri="{FF2B5EF4-FFF2-40B4-BE49-F238E27FC236}">
                <a16:creationId xmlns:a16="http://schemas.microsoft.com/office/drawing/2014/main" xmlns="" id="{71FE2E64-AC26-4522-A17D-4655272F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5 Slayt Numarası Yer Tutucusu">
            <a:extLst>
              <a:ext uri="{FF2B5EF4-FFF2-40B4-BE49-F238E27FC236}">
                <a16:creationId xmlns:a16="http://schemas.microsoft.com/office/drawing/2014/main" xmlns="" id="{9EF03123-BD99-4F0E-8ADE-AC404890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D11D7-02DF-47D6-BEB1-3B2F461F545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99443723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24 Veri Yer Tutucusu">
            <a:extLst>
              <a:ext uri="{FF2B5EF4-FFF2-40B4-BE49-F238E27FC236}">
                <a16:creationId xmlns:a16="http://schemas.microsoft.com/office/drawing/2014/main" xmlns="" id="{22A9D7DB-1B7E-4F9F-BA19-FF0FA6E8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B622-CC90-4BA7-ACEC-0C2F8188551E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6" name="17 Altbilgi Yer Tutucusu">
            <a:extLst>
              <a:ext uri="{FF2B5EF4-FFF2-40B4-BE49-F238E27FC236}">
                <a16:creationId xmlns:a16="http://schemas.microsoft.com/office/drawing/2014/main" xmlns="" id="{DCDE258C-3A89-4ADD-97EC-967951F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>
            <a:extLst>
              <a:ext uri="{FF2B5EF4-FFF2-40B4-BE49-F238E27FC236}">
                <a16:creationId xmlns:a16="http://schemas.microsoft.com/office/drawing/2014/main" xmlns="" id="{071201D1-2663-49EF-ADDC-46E9371D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2CFD9-8F4F-411B-97AA-44627AE069D2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446307431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24 Veri Yer Tutucusu">
            <a:extLst>
              <a:ext uri="{FF2B5EF4-FFF2-40B4-BE49-F238E27FC236}">
                <a16:creationId xmlns:a16="http://schemas.microsoft.com/office/drawing/2014/main" xmlns="" id="{A5004162-B45F-471C-A397-EE45D423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36F6-3DD9-4AD7-9344-97F430CA2740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8" name="17 Altbilgi Yer Tutucusu">
            <a:extLst>
              <a:ext uri="{FF2B5EF4-FFF2-40B4-BE49-F238E27FC236}">
                <a16:creationId xmlns:a16="http://schemas.microsoft.com/office/drawing/2014/main" xmlns="" id="{3197DDAD-B110-4186-A3E7-42CCBE10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4 Slayt Numarası Yer Tutucusu">
            <a:extLst>
              <a:ext uri="{FF2B5EF4-FFF2-40B4-BE49-F238E27FC236}">
                <a16:creationId xmlns:a16="http://schemas.microsoft.com/office/drawing/2014/main" xmlns="" id="{DB5A2E49-2BD5-4A1E-AC1B-78B39A03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84594-44A7-4870-A537-39EAEE1B6A6C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6500937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4 Veri Yer Tutucusu">
            <a:extLst>
              <a:ext uri="{FF2B5EF4-FFF2-40B4-BE49-F238E27FC236}">
                <a16:creationId xmlns:a16="http://schemas.microsoft.com/office/drawing/2014/main" xmlns="" id="{EAE03B75-6A9A-43D1-980F-ED0956A5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B2F3-13AD-4E4F-A020-86FF31EF62BF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4" name="17 Altbilgi Yer Tutucusu">
            <a:extLst>
              <a:ext uri="{FF2B5EF4-FFF2-40B4-BE49-F238E27FC236}">
                <a16:creationId xmlns:a16="http://schemas.microsoft.com/office/drawing/2014/main" xmlns="" id="{9A9099AA-ADAD-4BEF-81DE-B194D52A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xmlns="" id="{D9DBB1F9-4F3A-4801-A74F-2CD4B144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E4282-8697-4B18-9168-B1A0E4FCD13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127121615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Yuvarlatılmış Dikdörtgen">
            <a:extLst>
              <a:ext uri="{FF2B5EF4-FFF2-40B4-BE49-F238E27FC236}">
                <a16:creationId xmlns:a16="http://schemas.microsoft.com/office/drawing/2014/main" xmlns="" id="{21E1F9F5-69BA-42D8-8F25-B022EC89DC77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1 Veri Yer Tutucusu">
            <a:extLst>
              <a:ext uri="{FF2B5EF4-FFF2-40B4-BE49-F238E27FC236}">
                <a16:creationId xmlns:a16="http://schemas.microsoft.com/office/drawing/2014/main" xmlns="" id="{E56B7362-17D8-4EEB-8909-E11F8D4B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1CE648-6B02-43A5-9AC6-38775BAF3F27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4" name="2 Altbilgi Yer Tutucusu">
            <a:extLst>
              <a:ext uri="{FF2B5EF4-FFF2-40B4-BE49-F238E27FC236}">
                <a16:creationId xmlns:a16="http://schemas.microsoft.com/office/drawing/2014/main" xmlns="" id="{8CC024D1-202D-47CC-B36C-5C8E0668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3 Slayt Numarası Yer Tutucusu">
            <a:extLst>
              <a:ext uri="{FF2B5EF4-FFF2-40B4-BE49-F238E27FC236}">
                <a16:creationId xmlns:a16="http://schemas.microsoft.com/office/drawing/2014/main" xmlns="" id="{8CC09D86-D56D-4FDB-BA1C-A82954CD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2B450-1F0F-4E24-B9A3-BE3ADEEDB18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057503900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24 Veri Yer Tutucusu">
            <a:extLst>
              <a:ext uri="{FF2B5EF4-FFF2-40B4-BE49-F238E27FC236}">
                <a16:creationId xmlns:a16="http://schemas.microsoft.com/office/drawing/2014/main" xmlns="" id="{43BE4CE9-FBF5-4F02-A0B6-79AF52B9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054-BE6A-4B38-BAAB-8DD3DD14FCD8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6" name="17 Altbilgi Yer Tutucusu">
            <a:extLst>
              <a:ext uri="{FF2B5EF4-FFF2-40B4-BE49-F238E27FC236}">
                <a16:creationId xmlns:a16="http://schemas.microsoft.com/office/drawing/2014/main" xmlns="" id="{61CA6149-00B5-4F75-9260-40B66E8A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>
            <a:extLst>
              <a:ext uri="{FF2B5EF4-FFF2-40B4-BE49-F238E27FC236}">
                <a16:creationId xmlns:a16="http://schemas.microsoft.com/office/drawing/2014/main" xmlns="" id="{3C7C94D2-E346-486D-8EB5-8DFE383F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B9D5A-4CC2-4787-A845-1A98AB58FED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351733086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C23256-13BE-4F0B-80BF-C6EF7A81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86C6850-40AC-4EB6-9B97-370805C9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8BD9191-0419-428F-8603-093249B3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A37959C-C68F-4635-9F7E-212F7345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8D3ADFD-DB13-4C06-BE29-FCBD4A0A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2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Yuvarlatılmış Dikdörtgen">
            <a:extLst>
              <a:ext uri="{FF2B5EF4-FFF2-40B4-BE49-F238E27FC236}">
                <a16:creationId xmlns:a16="http://schemas.microsoft.com/office/drawing/2014/main" xmlns="" id="{24EC6451-CFD7-4FD3-A7C9-A69B164F0FD2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10 Tek Köşesi Yuvarlatılmış Dikdörtgen">
            <a:extLst>
              <a:ext uri="{FF2B5EF4-FFF2-40B4-BE49-F238E27FC236}">
                <a16:creationId xmlns:a16="http://schemas.microsoft.com/office/drawing/2014/main" xmlns="" id="{EE18FEF0-9F49-40A1-A6A5-1FA83C048EB2}"/>
              </a:ext>
            </a:extLst>
          </p:cNvPr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7" name="4 Veri Yer Tutucusu">
            <a:extLst>
              <a:ext uri="{FF2B5EF4-FFF2-40B4-BE49-F238E27FC236}">
                <a16:creationId xmlns:a16="http://schemas.microsoft.com/office/drawing/2014/main" xmlns="" id="{2F2C0456-76CB-455D-A598-01BE7384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3D26BE-A3AF-4D85-8200-E76FE99DE0B9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8" name="5 Altbilgi Yer Tutucusu">
            <a:extLst>
              <a:ext uri="{FF2B5EF4-FFF2-40B4-BE49-F238E27FC236}">
                <a16:creationId xmlns:a16="http://schemas.microsoft.com/office/drawing/2014/main" xmlns="" id="{67140B0C-52C3-4DFF-AB19-124EE5E8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6 Slayt Numarası Yer Tutucusu">
            <a:extLst>
              <a:ext uri="{FF2B5EF4-FFF2-40B4-BE49-F238E27FC236}">
                <a16:creationId xmlns:a16="http://schemas.microsoft.com/office/drawing/2014/main" xmlns="" id="{F543263E-1D4A-403E-9BAC-D4263CBA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37EF3-E8BE-4D2B-BD64-2570DD85F55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214241752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>
                <a16:creationId xmlns:a16="http://schemas.microsoft.com/office/drawing/2014/main" xmlns="" id="{B638529D-A9B3-49B9-AFB5-2F1905EE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D4D8-34A4-4406-B600-37704A1AF0FC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5" name="17 Altbilgi Yer Tutucusu">
            <a:extLst>
              <a:ext uri="{FF2B5EF4-FFF2-40B4-BE49-F238E27FC236}">
                <a16:creationId xmlns:a16="http://schemas.microsoft.com/office/drawing/2014/main" xmlns="" id="{C090A18C-7BE2-49FA-83A8-FB92035D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>
                <a16:creationId xmlns:a16="http://schemas.microsoft.com/office/drawing/2014/main" xmlns="" id="{021168DA-E5DC-4528-B28E-A2A4D683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A5A23-2841-4B1E-9A10-7450BF111A7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936053322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>
                <a16:creationId xmlns:a16="http://schemas.microsoft.com/office/drawing/2014/main" xmlns="" id="{78B30098-CEAB-4C49-BC09-D9A95B66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B9E7-99C9-4C22-9F99-38A891A442EF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5" name="17 Altbilgi Yer Tutucusu">
            <a:extLst>
              <a:ext uri="{FF2B5EF4-FFF2-40B4-BE49-F238E27FC236}">
                <a16:creationId xmlns:a16="http://schemas.microsoft.com/office/drawing/2014/main" xmlns="" id="{AE959DCE-30E5-40E1-8D8F-40FB31D9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>
                <a16:creationId xmlns:a16="http://schemas.microsoft.com/office/drawing/2014/main" xmlns="" id="{94FD882B-1D41-46D8-AF6D-333C059A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C22AB-E08D-4C9B-9A37-511FA06A865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664873641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1253027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xmlns="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xmlns="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xmlns="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xmlns="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xmlns="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xmlns="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xmlns="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xmlns="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xmlns="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xmlns="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xmlns="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7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5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32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2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843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9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F299A7B-2028-4669-8DB0-C1E4DBD1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EB68C5F-A45C-44AA-AA28-7D37EED58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1E723CC-8C12-4C02-BF9C-BEEF0ED3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F5D6E48-0118-4EDF-9219-5A05B402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2EAFC2C-B24C-4441-B0F0-A271D5F2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61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78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36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2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4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20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0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7528564-BEA5-4C2A-BA3D-97EC134D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BC4B459-B5BE-4555-809B-57666F5F1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BA5D008-DDE0-452F-A212-3D6D1A429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6F68DFF-EC6A-4224-B65F-BA459B75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EE24E75-3B45-49D7-8F6F-35901371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E3086CB-F5A5-4B87-A9FC-09895AD4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3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48622F5-5DFD-461B-BE04-989668BB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8F307D5-1CE1-4AB6-AA4F-E0E08455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A2B35F4-3E2A-4E9F-9A6C-BED59AA26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8CADBC65-9F55-4530-8E89-B9212C56A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A5B30DEB-1D71-43EE-B166-0D3735973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64E09118-226B-4672-BF7B-1DD283BB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2EE0825B-0B8A-4D7B-B0B8-342E5DBF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BFBE488-F4DA-4098-B2F4-69319B74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9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DD96EDA-11E0-4121-9D8F-AD570EEC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7F41EE02-3C64-4180-AAEE-7F879A3F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378A870-6302-4AAC-90CB-A19BB52E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6220843F-564E-4335-90CA-B5BD07D1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A0C16F1-137D-45AB-AEDE-D593868B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B59D3E7E-A65F-47D8-8B65-76B6F7CC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B0FE27F7-BBA6-4B43-AB75-948897CD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233BF09-9B9D-43CE-9C28-E7037190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EA4EA96-602B-483F-846B-CD87A7CAE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3A932C3-1205-44B7-BE23-167DCD089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6A4D394-2A78-4B73-8757-BBA5692B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A1F0C0A-C6FD-426F-AF2A-2DF056D4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6DBAFE0-B83B-4BF9-99F3-E2CD28DB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7E003F6-83B6-42D7-82D4-E351BB8D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4170C27F-E70E-4C2A-BCAA-6AD1A9265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3FB982A-A8B7-4CC4-84F0-DCB1F7450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DDD6B89-C77A-4B57-8185-E16B8BC3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E16F102-7002-44BD-BB5B-992369F4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6DAD4B8-B9A7-4BD2-8B62-60E88519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DF4DDF6A-954E-4821-A3E8-C391785E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C12877F-1B23-4BA0-A032-6600F9EBF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B10C41B-5D4F-4F40-861E-D193B1C2A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F0768-0FDE-46CF-8B3A-77D54328C6D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5DCE452-071B-4B88-8B85-9C0A07BE9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DE19480-C446-490A-B748-A09DCC773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3686-1F11-429D-ADEA-BE26A9E4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>
            <a:extLst>
              <a:ext uri="{FF2B5EF4-FFF2-40B4-BE49-F238E27FC236}">
                <a16:creationId xmlns:a16="http://schemas.microsoft.com/office/drawing/2014/main" xmlns="" id="{73CE9ABC-F598-40F3-AA7A-4D8156F01EAC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8 Yuvarlatılmış Dikdörtgen">
            <a:extLst>
              <a:ext uri="{FF2B5EF4-FFF2-40B4-BE49-F238E27FC236}">
                <a16:creationId xmlns:a16="http://schemas.microsoft.com/office/drawing/2014/main" xmlns="" id="{DAEC4B0F-141A-415E-AA8D-6DC1AD3FC294}"/>
              </a:ext>
            </a:extLst>
          </p:cNvPr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12 Başlık Yer Tutucusu">
            <a:extLst>
              <a:ext uri="{FF2B5EF4-FFF2-40B4-BE49-F238E27FC236}">
                <a16:creationId xmlns:a16="http://schemas.microsoft.com/office/drawing/2014/main" xmlns="" id="{4402BB00-670C-4AE1-AE22-271E7845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4986339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31" name="3 Metin Yer Tutucusu">
            <a:extLst>
              <a:ext uri="{FF2B5EF4-FFF2-40B4-BE49-F238E27FC236}">
                <a16:creationId xmlns:a16="http://schemas.microsoft.com/office/drawing/2014/main" xmlns="" id="{A6524269-556A-45FE-97A8-3A965157D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0984" y="530226"/>
            <a:ext cx="1091141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25" name="24 Veri Yer Tutucusu">
            <a:extLst>
              <a:ext uri="{FF2B5EF4-FFF2-40B4-BE49-F238E27FC236}">
                <a16:creationId xmlns:a16="http://schemas.microsoft.com/office/drawing/2014/main" xmlns="" id="{171D857A-C273-4E5D-8AF7-916742065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5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30968C7-1C0F-45E5-B8B1-9539F6CD1CA1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18" name="17 Altbilgi Yer Tutucusu">
            <a:extLst>
              <a:ext uri="{FF2B5EF4-FFF2-40B4-BE49-F238E27FC236}">
                <a16:creationId xmlns:a16="http://schemas.microsoft.com/office/drawing/2014/main" xmlns="" id="{097C5123-5807-45C2-B06A-B37A07872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83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xmlns="" id="{5D7CE875-1A65-4D8B-B746-8164566D9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551" y="61118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12C70"/>
                </a:solidFill>
                <a:latin typeface="Verdana" panose="020B0604030504040204" pitchFamily="34" charset="0"/>
              </a:defRPr>
            </a:lvl1pPr>
          </a:lstStyle>
          <a:p>
            <a:fld id="{097A0FB5-3D03-4AE2-B6A8-A84923726511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20510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6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5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4.jpeg"/><Relationship Id="rId4" Type="http://schemas.openxmlformats.org/officeDocument/2006/relationships/image" Target="../media/image25.png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4.jpe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1.png"/><Relationship Id="rId5" Type="http://schemas.openxmlformats.org/officeDocument/2006/relationships/image" Target="../media/image47.jpeg"/><Relationship Id="rId10" Type="http://schemas.openxmlformats.org/officeDocument/2006/relationships/image" Target="../media/image50.png"/><Relationship Id="rId4" Type="http://schemas.openxmlformats.org/officeDocument/2006/relationships/image" Target="../media/image29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>
            <a:extLst>
              <a:ext uri="{FF2B5EF4-FFF2-40B4-BE49-F238E27FC236}">
                <a16:creationId xmlns:a16="http://schemas.microsoft.com/office/drawing/2014/main" xmlns="" id="{7B53846B-1E44-457A-B151-FD34759469F8}"/>
              </a:ext>
            </a:extLst>
          </p:cNvPr>
          <p:cNvSpPr/>
          <p:nvPr/>
        </p:nvSpPr>
        <p:spPr>
          <a:xfrm>
            <a:off x="3763656" y="3278357"/>
            <a:ext cx="58427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My hobbies</a:t>
            </a:r>
            <a:endParaRPr kumimoji="0" lang="tr-TR" sz="6000" b="1" i="0" u="none" strike="noStrike" kern="120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AC66BB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xmlns="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FEACB60C-DAD1-4389-996E-51D4FC915CC2}"/>
              </a:ext>
            </a:extLst>
          </p:cNvPr>
          <p:cNvSpPr txBox="1"/>
          <p:nvPr/>
        </p:nvSpPr>
        <p:spPr>
          <a:xfrm>
            <a:off x="521863" y="454811"/>
            <a:ext cx="922164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5</a:t>
            </a:r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xmlns="" id="{50BEADEF-4E81-4733-B965-C8A35C8834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847" y="4595795"/>
            <a:ext cx="4274061" cy="1059567"/>
          </a:xfrm>
          <a:prstGeom prst="rect">
            <a:avLst/>
          </a:prstGeom>
        </p:spPr>
      </p:pic>
      <p:sp>
        <p:nvSpPr>
          <p:cNvPr id="13" name="TextBox 21">
            <a:extLst>
              <a:ext uri="{FF2B5EF4-FFF2-40B4-BE49-F238E27FC236}">
                <a16:creationId xmlns:a16="http://schemas.microsoft.com/office/drawing/2014/main" xmlns="" id="{D4611C02-B0F5-484C-AC70-13723ED4BB61}"/>
              </a:ext>
            </a:extLst>
          </p:cNvPr>
          <p:cNvSpPr txBox="1"/>
          <p:nvPr/>
        </p:nvSpPr>
        <p:spPr>
          <a:xfrm>
            <a:off x="4705172" y="4595795"/>
            <a:ext cx="30864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LESSON 1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D3F20BC-8679-4F5A-A33D-02506E776912}"/>
              </a:ext>
            </a:extLst>
          </p:cNvPr>
          <p:cNvSpPr txBox="1"/>
          <p:nvPr/>
        </p:nvSpPr>
        <p:spPr>
          <a:xfrm>
            <a:off x="4516040" y="5528587"/>
            <a:ext cx="3464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Period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61AFBF-417A-4B14-8E16-F5EF041AA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736" y="4681781"/>
            <a:ext cx="1790950" cy="144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822CC5-FF81-4723-A8CD-65D6B1CB3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078" y="1999897"/>
            <a:ext cx="1771897" cy="146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41CB6C-5FE3-48BF-B0D2-3C6EB9FC2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235" y="721436"/>
            <a:ext cx="1819529" cy="146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A17B170-5934-4D78-ADFB-5053D187C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1149" y="1801776"/>
            <a:ext cx="1781424" cy="147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6992F7C-B481-4A73-A46E-E19C61D624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8156" y="4556817"/>
            <a:ext cx="1848108" cy="148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A0D10A-42F7-4524-91C2-6D1B98460685}"/>
              </a:ext>
            </a:extLst>
          </p:cNvPr>
          <p:cNvSpPr/>
          <p:nvPr/>
        </p:nvSpPr>
        <p:spPr>
          <a:xfrm>
            <a:off x="6860246" y="1118833"/>
            <a:ext cx="16389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</a:t>
            </a:r>
            <a:r>
              <a:rPr lang="en-US" sz="24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0" i="1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B6737B25-D568-4EF3-8C5E-AF66C9265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45954"/>
            <a:ext cx="10027920" cy="35798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77" y="1118833"/>
            <a:ext cx="11926952" cy="344046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4A0D10A-42F7-4524-91C2-6D1B98460685}"/>
              </a:ext>
            </a:extLst>
          </p:cNvPr>
          <p:cNvSpPr/>
          <p:nvPr/>
        </p:nvSpPr>
        <p:spPr>
          <a:xfrm>
            <a:off x="6999946" y="1349665"/>
            <a:ext cx="16389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</a:t>
            </a:r>
            <a:r>
              <a:rPr lang="en-US" sz="24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0" i="1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FA87C51-8182-4281-9B56-4423B5C8C91C}"/>
              </a:ext>
            </a:extLst>
          </p:cNvPr>
          <p:cNvSpPr/>
          <p:nvPr/>
        </p:nvSpPr>
        <p:spPr>
          <a:xfrm>
            <a:off x="11427081" y="3856737"/>
            <a:ext cx="2925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35E85DD-BC94-449B-A568-5D22A24B116F}"/>
              </a:ext>
            </a:extLst>
          </p:cNvPr>
          <p:cNvSpPr/>
          <p:nvPr/>
        </p:nvSpPr>
        <p:spPr>
          <a:xfrm>
            <a:off x="8638921" y="3867607"/>
            <a:ext cx="2891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436B22-DAB5-4B4C-A77A-234BC73198E9}"/>
              </a:ext>
            </a:extLst>
          </p:cNvPr>
          <p:cNvSpPr/>
          <p:nvPr/>
        </p:nvSpPr>
        <p:spPr>
          <a:xfrm>
            <a:off x="5867400" y="3867607"/>
            <a:ext cx="3978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09EF25-0DAA-4024-9FCA-B3829667B075}"/>
              </a:ext>
            </a:extLst>
          </p:cNvPr>
          <p:cNvSpPr/>
          <p:nvPr/>
        </p:nvSpPr>
        <p:spPr>
          <a:xfrm>
            <a:off x="3098801" y="3867606"/>
            <a:ext cx="3429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6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3</a:t>
            </a:r>
            <a:b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READ AND </a:t>
            </a:r>
            <a:r>
              <a:rPr lang="en-US" sz="48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MATCH.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81684" y="1894114"/>
            <a:ext cx="4143829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8C45DA5-795E-43F0-B078-F917B8FE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447" y="-109640"/>
            <a:ext cx="7848600" cy="56610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0454FB9-67BF-4D0B-B63D-F7442752DF06}"/>
              </a:ext>
            </a:extLst>
          </p:cNvPr>
          <p:cNvCxnSpPr>
            <a:cxnSpLocks/>
          </p:cNvCxnSpPr>
          <p:nvPr/>
        </p:nvCxnSpPr>
        <p:spPr>
          <a:xfrm>
            <a:off x="4957566" y="1831395"/>
            <a:ext cx="2832419" cy="230099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37D94C6-3A38-4720-9A69-747ED124CF0D}"/>
              </a:ext>
            </a:extLst>
          </p:cNvPr>
          <p:cNvCxnSpPr>
            <a:cxnSpLocks/>
          </p:cNvCxnSpPr>
          <p:nvPr/>
        </p:nvCxnSpPr>
        <p:spPr>
          <a:xfrm>
            <a:off x="4957566" y="2557681"/>
            <a:ext cx="2832419" cy="24916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5ACA10C-0F79-416F-A6A0-C7290308D3EC}"/>
              </a:ext>
            </a:extLst>
          </p:cNvPr>
          <p:cNvCxnSpPr>
            <a:cxnSpLocks/>
          </p:cNvCxnSpPr>
          <p:nvPr/>
        </p:nvCxnSpPr>
        <p:spPr>
          <a:xfrm flipV="1">
            <a:off x="4957566" y="1831395"/>
            <a:ext cx="2832419" cy="180862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7B16C21-A47C-4897-ABCF-721AE70A67C1}"/>
              </a:ext>
            </a:extLst>
          </p:cNvPr>
          <p:cNvCxnSpPr>
            <a:cxnSpLocks/>
          </p:cNvCxnSpPr>
          <p:nvPr/>
        </p:nvCxnSpPr>
        <p:spPr>
          <a:xfrm flipV="1">
            <a:off x="4957566" y="2981890"/>
            <a:ext cx="2832419" cy="157512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4</a:t>
            </a:r>
            <a:b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Let’s </a:t>
            </a:r>
            <a:r>
              <a:rPr lang="en-US" sz="48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PLAY.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81684" y="1894114"/>
            <a:ext cx="4143829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8768BCA-A29D-41B8-9D5E-9187CE82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65760"/>
            <a:ext cx="9788769" cy="54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Game time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81684" y="1894114"/>
            <a:ext cx="4143829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tudents standing in the classroom Clipart Image">
            <a:extLst>
              <a:ext uri="{FF2B5EF4-FFF2-40B4-BE49-F238E27FC236}">
                <a16:creationId xmlns:a16="http://schemas.microsoft.com/office/drawing/2014/main" xmlns="" id="{96DEDB6C-37CF-48AF-9CF0-3F8D86E9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820" y="652992"/>
            <a:ext cx="1058091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6AFFA71-306C-4D17-A74A-5E5F4B91CF07}"/>
              </a:ext>
            </a:extLst>
          </p:cNvPr>
          <p:cNvSpPr txBox="1"/>
          <p:nvPr/>
        </p:nvSpPr>
        <p:spPr>
          <a:xfrm>
            <a:off x="4146336" y="1221349"/>
            <a:ext cx="2361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swimming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Hình ảnh 1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D5F6CE3A-38DD-4CBD-ACDC-224A67C69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136" y="1885511"/>
            <a:ext cx="4873471" cy="4873471"/>
          </a:xfrm>
          <a:prstGeom prst="rect">
            <a:avLst/>
          </a:prstGeom>
        </p:spPr>
      </p:pic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29494DE1-B8D9-4283-A8B8-8CA8A28D7645}"/>
              </a:ext>
            </a:extLst>
          </p:cNvPr>
          <p:cNvSpPr/>
          <p:nvPr/>
        </p:nvSpPr>
        <p:spPr>
          <a:xfrm>
            <a:off x="4485612" y="3520921"/>
            <a:ext cx="1347215" cy="929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C5C316EB-5E89-4F1A-84A8-14068B202B16}"/>
              </a:ext>
            </a:extLst>
          </p:cNvPr>
          <p:cNvSpPr/>
          <p:nvPr/>
        </p:nvSpPr>
        <p:spPr>
          <a:xfrm>
            <a:off x="4410208" y="3686921"/>
            <a:ext cx="1347215" cy="929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0" descr="Boy Swimming clipart transparent 3 - Clipart World">
            <a:extLst>
              <a:ext uri="{FF2B5EF4-FFF2-40B4-BE49-F238E27FC236}">
                <a16:creationId xmlns:a16="http://schemas.microsoft.com/office/drawing/2014/main" xmlns="" id="{D4DF30B8-B061-46C9-B0F4-1F4B3BEC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945" y="3705660"/>
            <a:ext cx="104574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ance Clipart Colorful - Ballet Dancer Clipart Png PNG Image | Transparent  PNG Free Download on SeekPNG">
            <a:extLst>
              <a:ext uri="{FF2B5EF4-FFF2-40B4-BE49-F238E27FC236}">
                <a16:creationId xmlns:a16="http://schemas.microsoft.com/office/drawing/2014/main" xmlns="" id="{B08D976B-9CA4-46D5-A105-BF285E534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657" y="4115766"/>
            <a:ext cx="1133475" cy="7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76387F5E-3E8C-4A81-8914-10A7D9684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347" y="3429000"/>
            <a:ext cx="872946" cy="8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tudents standing in the classroom Clipart Image">
            <a:extLst>
              <a:ext uri="{FF2B5EF4-FFF2-40B4-BE49-F238E27FC236}">
                <a16:creationId xmlns:a16="http://schemas.microsoft.com/office/drawing/2014/main" xmlns="" id="{96DEDB6C-37CF-48AF-9CF0-3F8D86E9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820" y="643467"/>
            <a:ext cx="1058091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BE41B331-7C65-44B8-8AAD-080E3FE984E8}"/>
              </a:ext>
            </a:extLst>
          </p:cNvPr>
          <p:cNvSpPr/>
          <p:nvPr/>
        </p:nvSpPr>
        <p:spPr>
          <a:xfrm>
            <a:off x="4917058" y="3209056"/>
            <a:ext cx="1356527" cy="622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4F80CC13-D078-48D8-9417-AFA670570248}"/>
              </a:ext>
            </a:extLst>
          </p:cNvPr>
          <p:cNvSpPr/>
          <p:nvPr/>
        </p:nvSpPr>
        <p:spPr>
          <a:xfrm>
            <a:off x="5060462" y="2976481"/>
            <a:ext cx="1241804" cy="547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526BE169-2327-4394-B9FA-39D127806BBA}"/>
              </a:ext>
            </a:extLst>
          </p:cNvPr>
          <p:cNvSpPr/>
          <p:nvPr/>
        </p:nvSpPr>
        <p:spPr>
          <a:xfrm>
            <a:off x="4974420" y="3097340"/>
            <a:ext cx="1241804" cy="547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7A32168F-EFDD-45A9-8C20-38A32226F83F}"/>
              </a:ext>
            </a:extLst>
          </p:cNvPr>
          <p:cNvSpPr/>
          <p:nvPr/>
        </p:nvSpPr>
        <p:spPr>
          <a:xfrm>
            <a:off x="4974420" y="3202874"/>
            <a:ext cx="1241804" cy="547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6AFFA71-306C-4D17-A74A-5E5F4B91CF07}"/>
              </a:ext>
            </a:extLst>
          </p:cNvPr>
          <p:cNvSpPr txBox="1"/>
          <p:nvPr/>
        </p:nvSpPr>
        <p:spPr>
          <a:xfrm>
            <a:off x="4146336" y="1221349"/>
            <a:ext cx="2361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swimming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Hình ảnh 1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19CE6AB8-1A23-4AC3-98C5-80731DFBA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235" y="1289899"/>
            <a:ext cx="4461314" cy="44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2,128 Elementary Student Writing Illustrations &amp;amp; Clip Art - iStock">
            <a:extLst>
              <a:ext uri="{FF2B5EF4-FFF2-40B4-BE49-F238E27FC236}">
                <a16:creationId xmlns:a16="http://schemas.microsoft.com/office/drawing/2014/main" xmlns="" id="{F3E3FA71-1CF3-454E-8F6A-F3BAC073C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66A049C-924A-41C4-94D7-29E3180C80B2}"/>
              </a:ext>
            </a:extLst>
          </p:cNvPr>
          <p:cNvSpPr txBox="1"/>
          <p:nvPr/>
        </p:nvSpPr>
        <p:spPr>
          <a:xfrm>
            <a:off x="5686425" y="2286000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singing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D492E195-D3E3-454F-8B21-3809B0DD6DEA}"/>
              </a:ext>
            </a:extLst>
          </p:cNvPr>
          <p:cNvSpPr txBox="1"/>
          <p:nvPr/>
        </p:nvSpPr>
        <p:spPr>
          <a:xfrm>
            <a:off x="8743950" y="6210300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singing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77C5688-D4D8-412E-869B-8B8BA283822C}"/>
              </a:ext>
            </a:extLst>
          </p:cNvPr>
          <p:cNvSpPr txBox="1"/>
          <p:nvPr/>
        </p:nvSpPr>
        <p:spPr>
          <a:xfrm>
            <a:off x="4695825" y="624256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swimming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0BD91DEE-501B-4317-AE5B-B2B2EF0EE8D0}"/>
              </a:ext>
            </a:extLst>
          </p:cNvPr>
          <p:cNvSpPr txBox="1"/>
          <p:nvPr/>
        </p:nvSpPr>
        <p:spPr>
          <a:xfrm>
            <a:off x="9629775" y="2244850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3739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tudents standing in the classroom Clipart Image">
            <a:extLst>
              <a:ext uri="{FF2B5EF4-FFF2-40B4-BE49-F238E27FC236}">
                <a16:creationId xmlns:a16="http://schemas.microsoft.com/office/drawing/2014/main" xmlns="" id="{96DEDB6C-37CF-48AF-9CF0-3F8D86E9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820" y="643467"/>
            <a:ext cx="1058091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BE41B331-7C65-44B8-8AAD-080E3FE984E8}"/>
              </a:ext>
            </a:extLst>
          </p:cNvPr>
          <p:cNvSpPr/>
          <p:nvPr/>
        </p:nvSpPr>
        <p:spPr>
          <a:xfrm>
            <a:off x="1416817" y="4119824"/>
            <a:ext cx="1356527" cy="622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4F80CC13-D078-48D8-9417-AFA670570248}"/>
              </a:ext>
            </a:extLst>
          </p:cNvPr>
          <p:cNvSpPr/>
          <p:nvPr/>
        </p:nvSpPr>
        <p:spPr>
          <a:xfrm>
            <a:off x="2905648" y="4119824"/>
            <a:ext cx="1356527" cy="622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526BE169-2327-4394-B9FA-39D127806BBA}"/>
              </a:ext>
            </a:extLst>
          </p:cNvPr>
          <p:cNvSpPr/>
          <p:nvPr/>
        </p:nvSpPr>
        <p:spPr>
          <a:xfrm>
            <a:off x="7742255" y="4119824"/>
            <a:ext cx="1356527" cy="622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7A32168F-EFDD-45A9-8C20-38A32226F83F}"/>
              </a:ext>
            </a:extLst>
          </p:cNvPr>
          <p:cNvSpPr/>
          <p:nvPr/>
        </p:nvSpPr>
        <p:spPr>
          <a:xfrm>
            <a:off x="9578450" y="4119824"/>
            <a:ext cx="1356527" cy="622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6AFFA71-306C-4D17-A74A-5E5F4B91CF07}"/>
              </a:ext>
            </a:extLst>
          </p:cNvPr>
          <p:cNvSpPr txBox="1"/>
          <p:nvPr/>
        </p:nvSpPr>
        <p:spPr>
          <a:xfrm>
            <a:off x="4146336" y="1221349"/>
            <a:ext cx="2361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swimming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71E9BAE5-C9AE-4B78-93E2-84E88DA0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200" y="4150335"/>
            <a:ext cx="771759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90F7D-ECD7-D747-B505-79711CEE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8B8A9F-1C9D-2E43-9EA9-FDB2FF82A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462530">
            <a:off x="620890" y="1091299"/>
            <a:ext cx="2116975" cy="531894"/>
          </a:xfrm>
        </p:spPr>
        <p:txBody>
          <a:bodyPr>
            <a:noAutofit/>
          </a:bodyPr>
          <a:lstStyle/>
          <a:p>
            <a:r>
              <a:rPr lang="en-US" sz="3000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4EC51AE-8C2A-634E-8BC0-C5A5627C4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9815EB3-2ADF-9443-8812-46525D00F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24352">
            <a:off x="9371223" y="1078189"/>
            <a:ext cx="2116975" cy="571692"/>
          </a:xfrm>
        </p:spPr>
        <p:txBody>
          <a:bodyPr>
            <a:normAutofit/>
          </a:bodyPr>
          <a:lstStyle/>
          <a:p>
            <a:r>
              <a:rPr lang="en-US" sz="3000" dirty="0"/>
              <a:t>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A7CCACFC-4D80-9B4B-A9A3-90B221E91C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Fun corner and </a:t>
            </a:r>
            <a:r>
              <a:rPr lang="en-US" dirty="0" smtClean="0"/>
              <a:t>Wrap-up.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4526EE-F8C9-674F-9684-302D92F80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076257">
            <a:off x="938410" y="4510091"/>
            <a:ext cx="2116975" cy="549820"/>
          </a:xfrm>
        </p:spPr>
        <p:txBody>
          <a:bodyPr>
            <a:normAutofit/>
          </a:bodyPr>
          <a:lstStyle/>
          <a:p>
            <a:r>
              <a:rPr lang="en-US" sz="3000" dirty="0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79FD21D-44D5-834D-BD2C-7D5CC43F9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number.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9F5A8D-D98F-7144-8BC7-9CE06F384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7546" y="4884525"/>
            <a:ext cx="2493818" cy="561534"/>
          </a:xfrm>
        </p:spPr>
        <p:txBody>
          <a:bodyPr>
            <a:noAutofit/>
          </a:bodyPr>
          <a:lstStyle/>
          <a:p>
            <a:r>
              <a:rPr lang="en-US" sz="3000" dirty="0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AAB06AF-D72B-C943-BC9A-73C4485B0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Read and </a:t>
            </a:r>
            <a:r>
              <a:rPr lang="en-US" dirty="0" smtClean="0"/>
              <a:t>match.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D3C0C8A-E12A-1B40-8C55-F83731930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865409">
            <a:off x="8857696" y="4221461"/>
            <a:ext cx="1706880" cy="487627"/>
          </a:xfrm>
        </p:spPr>
        <p:txBody>
          <a:bodyPr>
            <a:noAutofit/>
          </a:bodyPr>
          <a:lstStyle/>
          <a:p>
            <a:r>
              <a:rPr lang="en-US" sz="3000" dirty="0"/>
              <a:t>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6FC23DB-1BF2-F24F-832F-BBD972F132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Let’s </a:t>
            </a:r>
            <a:r>
              <a:rPr lang="en-US" dirty="0" smtClean="0"/>
              <a:t>play.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6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Teacher with pupils in a classroom at a lesson Vector Image">
            <a:extLst>
              <a:ext uri="{FF2B5EF4-FFF2-40B4-BE49-F238E27FC236}">
                <a16:creationId xmlns:a16="http://schemas.microsoft.com/office/drawing/2014/main" xmlns="" id="{7F15E1E1-5360-4F5D-98A1-27E819AE9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xmlns="" id="{1EDDC8F6-4434-45E6-AA84-4380859781F6}"/>
              </a:ext>
            </a:extLst>
          </p:cNvPr>
          <p:cNvSpPr/>
          <p:nvPr/>
        </p:nvSpPr>
        <p:spPr>
          <a:xfrm>
            <a:off x="8953500" y="17149"/>
            <a:ext cx="1788175" cy="1085129"/>
          </a:xfrm>
          <a:prstGeom prst="wedgeEllipseCallout">
            <a:avLst>
              <a:gd name="adj1" fmla="val 43851"/>
              <a:gd name="adj2" fmla="val 464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6110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tudents standing in the classroom Clipart Image">
            <a:extLst>
              <a:ext uri="{FF2B5EF4-FFF2-40B4-BE49-F238E27FC236}">
                <a16:creationId xmlns:a16="http://schemas.microsoft.com/office/drawing/2014/main" xmlns="" id="{96DEDB6C-37CF-48AF-9CF0-3F8D86E9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820" y="674289"/>
            <a:ext cx="1058091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BE41B331-7C65-44B8-8AAD-080E3FE984E8}"/>
              </a:ext>
            </a:extLst>
          </p:cNvPr>
          <p:cNvSpPr/>
          <p:nvPr/>
        </p:nvSpPr>
        <p:spPr>
          <a:xfrm>
            <a:off x="1416817" y="4119824"/>
            <a:ext cx="1356527" cy="622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4F80CC13-D078-48D8-9417-AFA670570248}"/>
              </a:ext>
            </a:extLst>
          </p:cNvPr>
          <p:cNvSpPr/>
          <p:nvPr/>
        </p:nvSpPr>
        <p:spPr>
          <a:xfrm>
            <a:off x="2905648" y="4119824"/>
            <a:ext cx="1356527" cy="622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526BE169-2327-4394-B9FA-39D127806BBA}"/>
              </a:ext>
            </a:extLst>
          </p:cNvPr>
          <p:cNvSpPr/>
          <p:nvPr/>
        </p:nvSpPr>
        <p:spPr>
          <a:xfrm>
            <a:off x="7742255" y="4119824"/>
            <a:ext cx="1356527" cy="622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7A32168F-EFDD-45A9-8C20-38A32226F83F}"/>
              </a:ext>
            </a:extLst>
          </p:cNvPr>
          <p:cNvSpPr/>
          <p:nvPr/>
        </p:nvSpPr>
        <p:spPr>
          <a:xfrm>
            <a:off x="9578450" y="4119824"/>
            <a:ext cx="1356527" cy="622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6AFFA71-306C-4D17-A74A-5E5F4B91CF07}"/>
              </a:ext>
            </a:extLst>
          </p:cNvPr>
          <p:cNvSpPr txBox="1"/>
          <p:nvPr/>
        </p:nvSpPr>
        <p:spPr>
          <a:xfrm>
            <a:off x="4146336" y="1221349"/>
            <a:ext cx="2361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swimming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71E9BAE5-C9AE-4B78-93E2-84E88DA0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200" y="4150335"/>
            <a:ext cx="771759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ộp chú thích: Mũi tên Xuống 1">
            <a:extLst>
              <a:ext uri="{FF2B5EF4-FFF2-40B4-BE49-F238E27FC236}">
                <a16:creationId xmlns:a16="http://schemas.microsoft.com/office/drawing/2014/main" xmlns="" id="{27F8C005-CEC2-4CD8-A025-BA6CD284084C}"/>
              </a:ext>
            </a:extLst>
          </p:cNvPr>
          <p:cNvSpPr/>
          <p:nvPr/>
        </p:nvSpPr>
        <p:spPr>
          <a:xfrm>
            <a:off x="1267348" y="1221349"/>
            <a:ext cx="1638300" cy="1762125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 pupils write SINGING</a:t>
            </a:r>
          </a:p>
          <a:p>
            <a:pPr algn="ctr"/>
            <a:r>
              <a:rPr lang="en-US" dirty="0"/>
              <a:t>=</a:t>
            </a:r>
          </a:p>
          <a:p>
            <a:pPr algn="ctr"/>
            <a:r>
              <a:rPr lang="en-US" dirty="0" smtClean="0"/>
              <a:t>6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24694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5</a:t>
            </a:r>
            <a:b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Fun corner</a:t>
            </a:r>
            <a:b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</a:br>
            <a: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and </a:t>
            </a:r>
            <a:b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Wrap-up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D51B20-C071-4CD0-A147-2C6528BDF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3831" y="1482040"/>
            <a:ext cx="5020277" cy="83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xmlns="" id="{8846BEE5-F7F2-4201-A1C3-EFD34890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ình ảnh 9" descr="Ảnh có chứa đồ chơi&#10;&#10;Mô tả được tạo tự động">
            <a:extLst>
              <a:ext uri="{FF2B5EF4-FFF2-40B4-BE49-F238E27FC236}">
                <a16:creationId xmlns:a16="http://schemas.microsoft.com/office/drawing/2014/main" xmlns="" id="{466F3CBE-9A41-4C74-AB83-59034BE50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990" y="4130838"/>
            <a:ext cx="3033730" cy="2806200"/>
          </a:xfrm>
          <a:prstGeom prst="rect">
            <a:avLst/>
          </a:prstGeom>
        </p:spPr>
      </p:pic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AD2DD582-6755-4D56-94C2-250FF1B917D2}"/>
              </a:ext>
            </a:extLst>
          </p:cNvPr>
          <p:cNvSpPr/>
          <p:nvPr/>
        </p:nvSpPr>
        <p:spPr>
          <a:xfrm>
            <a:off x="3709870" y="3262707"/>
            <a:ext cx="588669" cy="625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BA2E641C-1005-4516-8AE3-5A61D3736D74}"/>
              </a:ext>
            </a:extLst>
          </p:cNvPr>
          <p:cNvSpPr/>
          <p:nvPr/>
        </p:nvSpPr>
        <p:spPr>
          <a:xfrm>
            <a:off x="3657125" y="2424545"/>
            <a:ext cx="582850" cy="665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6B375456-C17D-47B1-9E58-D96CF1A0B0A4}"/>
              </a:ext>
            </a:extLst>
          </p:cNvPr>
          <p:cNvSpPr/>
          <p:nvPr/>
        </p:nvSpPr>
        <p:spPr>
          <a:xfrm>
            <a:off x="4839633" y="2405176"/>
            <a:ext cx="522213" cy="655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8" descr="Free Drawing Cliparts, Download Free Drawing Cliparts png images, Free  ClipArts on Clipart Library">
            <a:extLst>
              <a:ext uri="{FF2B5EF4-FFF2-40B4-BE49-F238E27FC236}">
                <a16:creationId xmlns:a16="http://schemas.microsoft.com/office/drawing/2014/main" xmlns="" id="{B308CA79-9513-4A9E-8095-ED990F77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994" y="2495571"/>
            <a:ext cx="423291" cy="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A3EFEE57-8612-41CC-A329-A6EF3DF0EA48}"/>
              </a:ext>
            </a:extLst>
          </p:cNvPr>
          <p:cNvSpPr/>
          <p:nvPr/>
        </p:nvSpPr>
        <p:spPr>
          <a:xfrm>
            <a:off x="4866945" y="3226275"/>
            <a:ext cx="522214" cy="606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0" descr="Boy Swimming clipart transparent 3 - Clipart World">
            <a:extLst>
              <a:ext uri="{FF2B5EF4-FFF2-40B4-BE49-F238E27FC236}">
                <a16:creationId xmlns:a16="http://schemas.microsoft.com/office/drawing/2014/main" xmlns="" id="{946DC2D2-C791-4A58-AC69-D5933BB10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945" y="2472932"/>
            <a:ext cx="471680" cy="4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ance Clipart Colorful - Ballet Dancer Clipart Png PNG Image | Transparent  PNG Free Download on SeekPNG">
            <a:extLst>
              <a:ext uri="{FF2B5EF4-FFF2-40B4-BE49-F238E27FC236}">
                <a16:creationId xmlns:a16="http://schemas.microsoft.com/office/drawing/2014/main" xmlns="" id="{8F67D2E1-268F-4468-864A-D9847E3B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685" y="3357044"/>
            <a:ext cx="437892" cy="3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97D4380B-A008-4322-91B0-5C9B6AA9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650" y="3307527"/>
            <a:ext cx="515889" cy="4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xmlns="" id="{3D3A38CC-D373-4728-839E-C50233E2EB91}"/>
              </a:ext>
            </a:extLst>
          </p:cNvPr>
          <p:cNvSpPr/>
          <p:nvPr/>
        </p:nvSpPr>
        <p:spPr>
          <a:xfrm>
            <a:off x="6085819" y="4177108"/>
            <a:ext cx="705506" cy="232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xmlns="" id="{A435EA79-7DB9-456F-B71F-854A02EB9A8A}"/>
              </a:ext>
            </a:extLst>
          </p:cNvPr>
          <p:cNvSpPr/>
          <p:nvPr/>
        </p:nvSpPr>
        <p:spPr>
          <a:xfrm>
            <a:off x="6162347" y="4211477"/>
            <a:ext cx="552450" cy="232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xmlns="" id="{2CA3923D-033F-4AF1-8505-AFE62F3F0D63}"/>
              </a:ext>
            </a:extLst>
          </p:cNvPr>
          <p:cNvSpPr/>
          <p:nvPr/>
        </p:nvSpPr>
        <p:spPr>
          <a:xfrm>
            <a:off x="6200939" y="4177581"/>
            <a:ext cx="552450" cy="232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xmlns="" id="{AC0283BA-2847-43E1-A471-F3788850B661}"/>
              </a:ext>
            </a:extLst>
          </p:cNvPr>
          <p:cNvSpPr/>
          <p:nvPr/>
        </p:nvSpPr>
        <p:spPr>
          <a:xfrm>
            <a:off x="6191496" y="4092500"/>
            <a:ext cx="552450" cy="232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xmlns="" id="{C638DC27-A0E0-4154-9D99-5DDD41997768}"/>
              </a:ext>
            </a:extLst>
          </p:cNvPr>
          <p:cNvSpPr/>
          <p:nvPr/>
        </p:nvSpPr>
        <p:spPr>
          <a:xfrm>
            <a:off x="7506366" y="2453618"/>
            <a:ext cx="522213" cy="600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10" descr="Boy Swimming clipart transparent 3 - Clipart World">
            <a:extLst>
              <a:ext uri="{FF2B5EF4-FFF2-40B4-BE49-F238E27FC236}">
                <a16:creationId xmlns:a16="http://schemas.microsoft.com/office/drawing/2014/main" xmlns="" id="{1D5F8770-B31F-40B6-93A0-DC6CEFB94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678" y="2504511"/>
            <a:ext cx="471680" cy="4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A37D80EB-D3B1-4A23-BE06-9882032D920A}"/>
              </a:ext>
            </a:extLst>
          </p:cNvPr>
          <p:cNvSpPr/>
          <p:nvPr/>
        </p:nvSpPr>
        <p:spPr>
          <a:xfrm>
            <a:off x="6499900" y="2450378"/>
            <a:ext cx="582850" cy="665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8" descr="Free Drawing Cliparts, Download Free Drawing Cliparts png images, Free  ClipArts on Clipart Library">
            <a:extLst>
              <a:ext uri="{FF2B5EF4-FFF2-40B4-BE49-F238E27FC236}">
                <a16:creationId xmlns:a16="http://schemas.microsoft.com/office/drawing/2014/main" xmlns="" id="{701444E4-39A2-4398-B048-9144AC92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944" y="2499272"/>
            <a:ext cx="423291" cy="5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xmlns="" id="{55C03D35-9F00-419F-BBA4-414FDCAA8ED0}"/>
              </a:ext>
            </a:extLst>
          </p:cNvPr>
          <p:cNvSpPr/>
          <p:nvPr/>
        </p:nvSpPr>
        <p:spPr>
          <a:xfrm>
            <a:off x="6445013" y="3281385"/>
            <a:ext cx="588669" cy="625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xmlns="" id="{DEAC476E-9626-4150-8534-B059F850C25F}"/>
              </a:ext>
            </a:extLst>
          </p:cNvPr>
          <p:cNvSpPr/>
          <p:nvPr/>
        </p:nvSpPr>
        <p:spPr>
          <a:xfrm>
            <a:off x="7602088" y="3244953"/>
            <a:ext cx="522214" cy="606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2" descr="Dance Clipart Colorful - Ballet Dancer Clipart Png PNG Image | Transparent  PNG Free Download on SeekPNG">
            <a:extLst>
              <a:ext uri="{FF2B5EF4-FFF2-40B4-BE49-F238E27FC236}">
                <a16:creationId xmlns:a16="http://schemas.microsoft.com/office/drawing/2014/main" xmlns="" id="{781CF1D0-5CD2-42BF-A0C1-A3D2917E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4828" y="3375722"/>
            <a:ext cx="437892" cy="3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2168DF76-A712-4CF2-A7EA-CB8B2F52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793" y="3326205"/>
            <a:ext cx="515889" cy="4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xmlns="" id="{8846BEE5-F7F2-4201-A1C3-EFD34890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ình ảnh 9" descr="Ảnh có chứa đồ chơi&#10;&#10;Mô tả được tạo tự động">
            <a:extLst>
              <a:ext uri="{FF2B5EF4-FFF2-40B4-BE49-F238E27FC236}">
                <a16:creationId xmlns:a16="http://schemas.microsoft.com/office/drawing/2014/main" xmlns="" id="{466F3CBE-9A41-4C74-AB83-59034BE50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150" y="3867315"/>
            <a:ext cx="3324641" cy="3075293"/>
          </a:xfrm>
          <a:prstGeom prst="rect">
            <a:avLst/>
          </a:prstGeom>
        </p:spPr>
      </p:pic>
      <p:pic>
        <p:nvPicPr>
          <p:cNvPr id="17" name="Picture 8" descr="Free Drawing Cliparts, Download Free Drawing Cliparts png images, Free  ClipArts on Clipart Library">
            <a:extLst>
              <a:ext uri="{FF2B5EF4-FFF2-40B4-BE49-F238E27FC236}">
                <a16:creationId xmlns:a16="http://schemas.microsoft.com/office/drawing/2014/main" xmlns="" id="{B308CA79-9513-4A9E-8095-ED990F77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177" y="2118676"/>
            <a:ext cx="423291" cy="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Boy Swimming clipart transparent 3 - Clipart World">
            <a:extLst>
              <a:ext uri="{FF2B5EF4-FFF2-40B4-BE49-F238E27FC236}">
                <a16:creationId xmlns:a16="http://schemas.microsoft.com/office/drawing/2014/main" xmlns="" id="{946DC2D2-C791-4A58-AC69-D5933BB10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325" y="2157984"/>
            <a:ext cx="471680" cy="4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ance Clipart Colorful - Ballet Dancer Clipart Png PNG Image | Transparent  PNG Free Download on SeekPNG">
            <a:extLst>
              <a:ext uri="{FF2B5EF4-FFF2-40B4-BE49-F238E27FC236}">
                <a16:creationId xmlns:a16="http://schemas.microsoft.com/office/drawing/2014/main" xmlns="" id="{8F67D2E1-268F-4468-864A-D9847E3B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13" y="3198952"/>
            <a:ext cx="437892" cy="3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97D4380B-A008-4322-91B0-5C9B6AA9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87" y="3183338"/>
            <a:ext cx="515889" cy="4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xmlns="" id="{5AA1589D-853B-4BBE-89E2-70C2CA97B845}"/>
              </a:ext>
            </a:extLst>
          </p:cNvPr>
          <p:cNvSpPr/>
          <p:nvPr/>
        </p:nvSpPr>
        <p:spPr>
          <a:xfrm>
            <a:off x="3407165" y="2719722"/>
            <a:ext cx="1055226" cy="268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drawing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xmlns="" id="{AC21697A-A70C-4CB8-87C9-ED545D6F4679}"/>
              </a:ext>
            </a:extLst>
          </p:cNvPr>
          <p:cNvSpPr/>
          <p:nvPr/>
        </p:nvSpPr>
        <p:spPr>
          <a:xfrm>
            <a:off x="3427828" y="3732840"/>
            <a:ext cx="1055226" cy="268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singing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xmlns="" id="{49D51987-1FF9-4202-8474-2CB956B014B9}"/>
              </a:ext>
            </a:extLst>
          </p:cNvPr>
          <p:cNvSpPr/>
          <p:nvPr/>
        </p:nvSpPr>
        <p:spPr>
          <a:xfrm>
            <a:off x="7256270" y="2698454"/>
            <a:ext cx="1256587" cy="29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swimming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xmlns="" id="{79E7A3AE-B73C-4241-8BC3-BC95A23EE97B}"/>
              </a:ext>
            </a:extLst>
          </p:cNvPr>
          <p:cNvSpPr/>
          <p:nvPr/>
        </p:nvSpPr>
        <p:spPr>
          <a:xfrm>
            <a:off x="7276137" y="3677605"/>
            <a:ext cx="1256587" cy="29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dancing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10" descr="Boy Swimming clipart transparent 3 - Clipart World">
            <a:extLst>
              <a:ext uri="{FF2B5EF4-FFF2-40B4-BE49-F238E27FC236}">
                <a16:creationId xmlns:a16="http://schemas.microsoft.com/office/drawing/2014/main" xmlns="" id="{AD2A8341-2701-4C0D-A3F6-FB483B0D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113" y="2157984"/>
            <a:ext cx="471680" cy="4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ance Clipart Colorful - Ballet Dancer Clipart Png PNG Image | Transparent  PNG Free Download on SeekPNG">
            <a:extLst>
              <a:ext uri="{FF2B5EF4-FFF2-40B4-BE49-F238E27FC236}">
                <a16:creationId xmlns:a16="http://schemas.microsoft.com/office/drawing/2014/main" xmlns="" id="{66C02572-AE61-4F5D-BE9D-CAF7E91CF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8901" y="3198952"/>
            <a:ext cx="437892" cy="3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40DA8B9D-B1CC-4280-AE37-D6E8FEBD26BC}"/>
              </a:ext>
            </a:extLst>
          </p:cNvPr>
          <p:cNvSpPr/>
          <p:nvPr/>
        </p:nvSpPr>
        <p:spPr>
          <a:xfrm>
            <a:off x="4588058" y="2698454"/>
            <a:ext cx="1256587" cy="29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swimming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xmlns="" id="{39EA4946-9EC9-4F9E-B74F-B11767FD9EB6}"/>
              </a:ext>
            </a:extLst>
          </p:cNvPr>
          <p:cNvSpPr/>
          <p:nvPr/>
        </p:nvSpPr>
        <p:spPr>
          <a:xfrm>
            <a:off x="4607925" y="3677605"/>
            <a:ext cx="1256587" cy="29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dancing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8" descr="Free Drawing Cliparts, Download Free Drawing Cliparts png images, Free  ClipArts on Clipart Library">
            <a:extLst>
              <a:ext uri="{FF2B5EF4-FFF2-40B4-BE49-F238E27FC236}">
                <a16:creationId xmlns:a16="http://schemas.microsoft.com/office/drawing/2014/main" xmlns="" id="{B7F7556D-C7B8-41CA-BBBC-51249F62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825" y="2082296"/>
            <a:ext cx="423291" cy="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A501A50B-0300-4420-94E7-BA21A158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535" y="3146958"/>
            <a:ext cx="515889" cy="4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xmlns="" id="{2407AAD0-DF44-4039-B1B4-9FA864994BC5}"/>
              </a:ext>
            </a:extLst>
          </p:cNvPr>
          <p:cNvSpPr/>
          <p:nvPr/>
        </p:nvSpPr>
        <p:spPr>
          <a:xfrm>
            <a:off x="6039813" y="2683342"/>
            <a:ext cx="1055226" cy="268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drawing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xmlns="" id="{36602C6F-7A4F-40B4-B013-18CE02E70D15}"/>
              </a:ext>
            </a:extLst>
          </p:cNvPr>
          <p:cNvSpPr/>
          <p:nvPr/>
        </p:nvSpPr>
        <p:spPr>
          <a:xfrm>
            <a:off x="6060476" y="3696460"/>
            <a:ext cx="1055226" cy="268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singing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9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Teacher is Teaching in Classroom clipart - Clipart World">
            <a:extLst>
              <a:ext uri="{FF2B5EF4-FFF2-40B4-BE49-F238E27FC236}">
                <a16:creationId xmlns:a16="http://schemas.microsoft.com/office/drawing/2014/main" xmlns="" id="{CBE8A40A-032D-4444-B537-38B26CBA5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5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B5FDF7F7-300D-4F6C-919E-A6E22E048D76}"/>
              </a:ext>
            </a:extLst>
          </p:cNvPr>
          <p:cNvSpPr/>
          <p:nvPr/>
        </p:nvSpPr>
        <p:spPr>
          <a:xfrm>
            <a:off x="2280976" y="113937"/>
            <a:ext cx="1347215" cy="929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2C713511-7A13-48A9-BD06-3A36EFC3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0622" y="148036"/>
            <a:ext cx="872946" cy="8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39798B2D-8E73-4B25-A4D9-F1154F171D9E}"/>
              </a:ext>
            </a:extLst>
          </p:cNvPr>
          <p:cNvSpPr/>
          <p:nvPr/>
        </p:nvSpPr>
        <p:spPr>
          <a:xfrm>
            <a:off x="3908815" y="113937"/>
            <a:ext cx="1347215" cy="929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0CF0831C-6C8A-4B3D-9935-8CFD06A130B3}"/>
              </a:ext>
            </a:extLst>
          </p:cNvPr>
          <p:cNvSpPr/>
          <p:nvPr/>
        </p:nvSpPr>
        <p:spPr>
          <a:xfrm>
            <a:off x="5536654" y="91328"/>
            <a:ext cx="1347215" cy="929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4" name="Picture 8" descr="Free Drawing Cliparts, Download Free Drawing Cliparts png images, Free  ClipArts on Clipart Library">
            <a:extLst>
              <a:ext uri="{FF2B5EF4-FFF2-40B4-BE49-F238E27FC236}">
                <a16:creationId xmlns:a16="http://schemas.microsoft.com/office/drawing/2014/main" xmlns="" id="{4D026F70-83AE-41F0-8681-5DB7BC6E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432" y="148036"/>
            <a:ext cx="1045980" cy="86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B26FE6CC-BDCF-444E-9F70-3BD8BF5ADB11}"/>
              </a:ext>
            </a:extLst>
          </p:cNvPr>
          <p:cNvSpPr/>
          <p:nvPr/>
        </p:nvSpPr>
        <p:spPr>
          <a:xfrm>
            <a:off x="7085108" y="83705"/>
            <a:ext cx="1347215" cy="929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6" name="Picture 10" descr="Boy Swimming clipart transparent 3 - Clipart World">
            <a:extLst>
              <a:ext uri="{FF2B5EF4-FFF2-40B4-BE49-F238E27FC236}">
                <a16:creationId xmlns:a16="http://schemas.microsoft.com/office/drawing/2014/main" xmlns="" id="{84868C98-FA24-4159-A2F0-2BBC2FBE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391" y="110067"/>
            <a:ext cx="104574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ance Clipart Colorful - Ballet Dancer Clipart Png PNG Image | Transparent  PNG Free Download on SeekPNG">
            <a:extLst>
              <a:ext uri="{FF2B5EF4-FFF2-40B4-BE49-F238E27FC236}">
                <a16:creationId xmlns:a16="http://schemas.microsoft.com/office/drawing/2014/main" xmlns="" id="{552F34DF-056A-44DB-A385-3B7A8D8B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978" y="148036"/>
            <a:ext cx="1133475" cy="7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ng bóng Lời nói: Hình bầu dục 1">
            <a:extLst>
              <a:ext uri="{FF2B5EF4-FFF2-40B4-BE49-F238E27FC236}">
                <a16:creationId xmlns:a16="http://schemas.microsoft.com/office/drawing/2014/main" xmlns="" id="{922DFFAD-71F5-4453-ADA2-EB405E96F18A}"/>
              </a:ext>
            </a:extLst>
          </p:cNvPr>
          <p:cNvSpPr/>
          <p:nvPr/>
        </p:nvSpPr>
        <p:spPr>
          <a:xfrm>
            <a:off x="9234422" y="17149"/>
            <a:ext cx="1979678" cy="1042771"/>
          </a:xfrm>
          <a:prstGeom prst="wedgeEllipseCallout">
            <a:avLst>
              <a:gd name="adj1" fmla="val -48833"/>
              <a:gd name="adj2" fmla="val 245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your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hobby?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B926D30D-8BF6-4437-A730-7A008330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0622" y="119461"/>
            <a:ext cx="872946" cy="8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BDFEFD3-3B0F-4408-A718-04A300E9E7E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407" y="207204"/>
            <a:ext cx="1545487" cy="8649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7DC9FAC-0D7E-473D-AB08-C41AE2073C0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359" y="184344"/>
            <a:ext cx="1546549" cy="8755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0D05E5C-A83D-42E0-9C60-07B94F4DAC9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677" y="142013"/>
            <a:ext cx="1590988" cy="8977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E663E09-AE77-44D8-AE96-1539FF8D195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100" y="130747"/>
            <a:ext cx="1603229" cy="9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8322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  <a:latin typeface="Kristen ITC" panose="03050502040202030202" pitchFamily="66" charset="0"/>
              </a:rPr>
              <a:t>1</a:t>
            </a: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/>
            </a:r>
            <a:b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96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Warm-up</a:t>
            </a:r>
            <a:endParaRPr lang="en-US" sz="6600" b="1" dirty="0">
              <a:solidFill>
                <a:schemeClr val="accent3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A6DE803-806C-4766-9715-1D6B598DF9E9}"/>
              </a:ext>
            </a:extLst>
          </p:cNvPr>
          <p:cNvSpPr txBox="1"/>
          <p:nvPr/>
        </p:nvSpPr>
        <p:spPr>
          <a:xfrm>
            <a:off x="3043995" y="2459503"/>
            <a:ext cx="262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ADA397-48D2-4AE2-B218-3CFBCE635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3831" y="1482040"/>
            <a:ext cx="5020277" cy="83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xmlns="" id="{8846BEE5-F7F2-4201-A1C3-EFD34890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548" y="-17804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ình ảnh 9" descr="Ảnh có chứa đồ chơi&#10;&#10;Mô tả được tạo tự động">
            <a:extLst>
              <a:ext uri="{FF2B5EF4-FFF2-40B4-BE49-F238E27FC236}">
                <a16:creationId xmlns:a16="http://schemas.microsoft.com/office/drawing/2014/main" xmlns="" id="{466F3CBE-9A41-4C74-AB83-59034BE50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50" y="3552824"/>
            <a:ext cx="3324641" cy="3075293"/>
          </a:xfrm>
          <a:prstGeom prst="rect">
            <a:avLst/>
          </a:prstGeom>
        </p:spPr>
      </p:pic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AD2DD582-6755-4D56-94C2-250FF1B917D2}"/>
              </a:ext>
            </a:extLst>
          </p:cNvPr>
          <p:cNvSpPr/>
          <p:nvPr/>
        </p:nvSpPr>
        <p:spPr>
          <a:xfrm>
            <a:off x="4993072" y="292495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BA2E641C-1005-4516-8AE3-5A61D3736D74}"/>
              </a:ext>
            </a:extLst>
          </p:cNvPr>
          <p:cNvSpPr/>
          <p:nvPr/>
        </p:nvSpPr>
        <p:spPr>
          <a:xfrm>
            <a:off x="4998891" y="202944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6B375456-C17D-47B1-9E58-D96CF1A0B0A4}"/>
              </a:ext>
            </a:extLst>
          </p:cNvPr>
          <p:cNvSpPr/>
          <p:nvPr/>
        </p:nvSpPr>
        <p:spPr>
          <a:xfrm>
            <a:off x="6240538" y="203179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8" descr="Free Drawing Cliparts, Download Free Drawing Cliparts png images, Free  ClipArts on Clipart Library">
            <a:extLst>
              <a:ext uri="{FF2B5EF4-FFF2-40B4-BE49-F238E27FC236}">
                <a16:creationId xmlns:a16="http://schemas.microsoft.com/office/drawing/2014/main" xmlns="" id="{B308CA79-9513-4A9E-8095-ED990F77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059" y="2061221"/>
            <a:ext cx="708014" cy="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A3EFEE57-8612-41CC-A329-A6EF3DF0EA48}"/>
              </a:ext>
            </a:extLst>
          </p:cNvPr>
          <p:cNvSpPr/>
          <p:nvPr/>
        </p:nvSpPr>
        <p:spPr>
          <a:xfrm>
            <a:off x="6291070" y="291308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0" descr="Boy Swimming clipart transparent 3 - Clipart World">
            <a:extLst>
              <a:ext uri="{FF2B5EF4-FFF2-40B4-BE49-F238E27FC236}">
                <a16:creationId xmlns:a16="http://schemas.microsoft.com/office/drawing/2014/main" xmlns="" id="{946DC2D2-C791-4A58-AC69-D5933BB10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070" y="2110853"/>
            <a:ext cx="743543" cy="5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ance Clipart Colorful - Ballet Dancer Clipart Png PNG Image | Transparent  PNG Free Download on SeekPNG">
            <a:extLst>
              <a:ext uri="{FF2B5EF4-FFF2-40B4-BE49-F238E27FC236}">
                <a16:creationId xmlns:a16="http://schemas.microsoft.com/office/drawing/2014/main" xmlns="" id="{8F67D2E1-268F-4468-864A-D9847E3B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859" y="3031852"/>
            <a:ext cx="788273" cy="5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97D4380B-A008-4322-91B0-5C9B6AA9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852" y="2969777"/>
            <a:ext cx="724439" cy="68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11" descr="Ảnh có chứa hình bóng&#10;&#10;Mô tả được tạo tự động">
            <a:extLst>
              <a:ext uri="{FF2B5EF4-FFF2-40B4-BE49-F238E27FC236}">
                <a16:creationId xmlns:a16="http://schemas.microsoft.com/office/drawing/2014/main" xmlns="" id="{8EEF10BC-3230-4516-A008-F762C262FB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388" y="1509694"/>
            <a:ext cx="3262693" cy="2682396"/>
          </a:xfrm>
          <a:prstGeom prst="rect">
            <a:avLst/>
          </a:prstGeom>
        </p:spPr>
      </p:pic>
      <p:pic>
        <p:nvPicPr>
          <p:cNvPr id="24" name="Hình ảnh 23" descr="Ảnh có chứa hình bóng&#10;&#10;Mô tả được tạo tự động">
            <a:extLst>
              <a:ext uri="{FF2B5EF4-FFF2-40B4-BE49-F238E27FC236}">
                <a16:creationId xmlns:a16="http://schemas.microsoft.com/office/drawing/2014/main" xmlns="" id="{20341E9C-4079-4AE7-A6A9-8793A612331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628" y="2061835"/>
            <a:ext cx="2891192" cy="2376969"/>
          </a:xfrm>
          <a:prstGeom prst="rect">
            <a:avLst/>
          </a:prstGeom>
        </p:spPr>
      </p:pic>
      <p:sp>
        <p:nvSpPr>
          <p:cNvPr id="25" name="Bong bóng Lời nói: Hình bầu dục 24">
            <a:extLst>
              <a:ext uri="{FF2B5EF4-FFF2-40B4-BE49-F238E27FC236}">
                <a16:creationId xmlns:a16="http://schemas.microsoft.com/office/drawing/2014/main" xmlns="" id="{CA668DD6-5A6B-40AB-BAD8-A1284F422376}"/>
              </a:ext>
            </a:extLst>
          </p:cNvPr>
          <p:cNvSpPr/>
          <p:nvPr/>
        </p:nvSpPr>
        <p:spPr>
          <a:xfrm>
            <a:off x="9234422" y="133350"/>
            <a:ext cx="1462153" cy="978453"/>
          </a:xfrm>
          <a:prstGeom prst="wedgeEllipseCallout">
            <a:avLst>
              <a:gd name="adj1" fmla="val -34298"/>
              <a:gd name="adj2" fmla="val 851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dancing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F5F0DAA-0454-4C2B-8CA7-BAB057EABAC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978" y="2029447"/>
            <a:ext cx="2576195" cy="42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xmlns="" id="{8846BEE5-F7F2-4201-A1C3-EFD34890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ình ảnh 9" descr="Ảnh có chứa đồ chơi&#10;&#10;Mô tả được tạo tự động">
            <a:extLst>
              <a:ext uri="{FF2B5EF4-FFF2-40B4-BE49-F238E27FC236}">
                <a16:creationId xmlns:a16="http://schemas.microsoft.com/office/drawing/2014/main" xmlns="" id="{466F3CBE-9A41-4C74-AB83-59034BE50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50" y="3552824"/>
            <a:ext cx="3324641" cy="3075293"/>
          </a:xfrm>
          <a:prstGeom prst="rect">
            <a:avLst/>
          </a:prstGeom>
        </p:spPr>
      </p:pic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AD2DD582-6755-4D56-94C2-250FF1B917D2}"/>
              </a:ext>
            </a:extLst>
          </p:cNvPr>
          <p:cNvSpPr/>
          <p:nvPr/>
        </p:nvSpPr>
        <p:spPr>
          <a:xfrm>
            <a:off x="4993072" y="292495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BA2E641C-1005-4516-8AE3-5A61D3736D74}"/>
              </a:ext>
            </a:extLst>
          </p:cNvPr>
          <p:cNvSpPr/>
          <p:nvPr/>
        </p:nvSpPr>
        <p:spPr>
          <a:xfrm>
            <a:off x="4998891" y="202944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6B375456-C17D-47B1-9E58-D96CF1A0B0A4}"/>
              </a:ext>
            </a:extLst>
          </p:cNvPr>
          <p:cNvSpPr/>
          <p:nvPr/>
        </p:nvSpPr>
        <p:spPr>
          <a:xfrm>
            <a:off x="6240538" y="203179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8" descr="Free Drawing Cliparts, Download Free Drawing Cliparts png images, Free  ClipArts on Clipart Library">
            <a:extLst>
              <a:ext uri="{FF2B5EF4-FFF2-40B4-BE49-F238E27FC236}">
                <a16:creationId xmlns:a16="http://schemas.microsoft.com/office/drawing/2014/main" xmlns="" id="{B308CA79-9513-4A9E-8095-ED990F77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059" y="2061221"/>
            <a:ext cx="708014" cy="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A3EFEE57-8612-41CC-A329-A6EF3DF0EA48}"/>
              </a:ext>
            </a:extLst>
          </p:cNvPr>
          <p:cNvSpPr/>
          <p:nvPr/>
        </p:nvSpPr>
        <p:spPr>
          <a:xfrm>
            <a:off x="6291070" y="291308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0" descr="Boy Swimming clipart transparent 3 - Clipart World">
            <a:extLst>
              <a:ext uri="{FF2B5EF4-FFF2-40B4-BE49-F238E27FC236}">
                <a16:creationId xmlns:a16="http://schemas.microsoft.com/office/drawing/2014/main" xmlns="" id="{946DC2D2-C791-4A58-AC69-D5933BB10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070" y="2110853"/>
            <a:ext cx="743543" cy="5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ance Clipart Colorful - Ballet Dancer Clipart Png PNG Image | Transparent  PNG Free Download on SeekPNG">
            <a:extLst>
              <a:ext uri="{FF2B5EF4-FFF2-40B4-BE49-F238E27FC236}">
                <a16:creationId xmlns:a16="http://schemas.microsoft.com/office/drawing/2014/main" xmlns="" id="{8F67D2E1-268F-4468-864A-D9847E3B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859" y="3031852"/>
            <a:ext cx="788273" cy="5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97D4380B-A008-4322-91B0-5C9B6AA9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852" y="2969777"/>
            <a:ext cx="724439" cy="68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11" descr="Ảnh có chứa hình bóng&#10;&#10;Mô tả được tạo tự động">
            <a:extLst>
              <a:ext uri="{FF2B5EF4-FFF2-40B4-BE49-F238E27FC236}">
                <a16:creationId xmlns:a16="http://schemas.microsoft.com/office/drawing/2014/main" xmlns="" id="{8EEF10BC-3230-4516-A008-F762C262FB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864" y="1571889"/>
            <a:ext cx="3262693" cy="2682396"/>
          </a:xfrm>
          <a:prstGeom prst="rect">
            <a:avLst/>
          </a:prstGeom>
        </p:spPr>
      </p:pic>
      <p:sp>
        <p:nvSpPr>
          <p:cNvPr id="22" name="Bong bóng Lời nói: Hình bầu dục 21">
            <a:extLst>
              <a:ext uri="{FF2B5EF4-FFF2-40B4-BE49-F238E27FC236}">
                <a16:creationId xmlns:a16="http://schemas.microsoft.com/office/drawing/2014/main" xmlns="" id="{2DF50FBC-7BC6-4529-A9C7-C3222C3CBDF3}"/>
              </a:ext>
            </a:extLst>
          </p:cNvPr>
          <p:cNvSpPr/>
          <p:nvPr/>
        </p:nvSpPr>
        <p:spPr>
          <a:xfrm>
            <a:off x="1759789" y="2574590"/>
            <a:ext cx="3107423" cy="1085129"/>
          </a:xfrm>
          <a:prstGeom prst="wedgeEllipseCallout">
            <a:avLst>
              <a:gd name="adj1" fmla="val 59861"/>
              <a:gd name="adj2" fmla="val 631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your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hobby?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xmlns="" id="{FDA28A45-57D3-40C3-B9EF-573009B25566}"/>
              </a:ext>
            </a:extLst>
          </p:cNvPr>
          <p:cNvSpPr/>
          <p:nvPr/>
        </p:nvSpPr>
        <p:spPr>
          <a:xfrm>
            <a:off x="7210387" y="2646201"/>
            <a:ext cx="1847349" cy="866140"/>
          </a:xfrm>
          <a:prstGeom prst="wedgeEllipseCallout">
            <a:avLst>
              <a:gd name="adj1" fmla="val -16134"/>
              <a:gd name="adj2" fmla="val 660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singing.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xmlns="" id="{8846BEE5-F7F2-4201-A1C3-EFD34890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ình ảnh 9" descr="Ảnh có chứa đồ chơi&#10;&#10;Mô tả được tạo tự động">
            <a:extLst>
              <a:ext uri="{FF2B5EF4-FFF2-40B4-BE49-F238E27FC236}">
                <a16:creationId xmlns:a16="http://schemas.microsoft.com/office/drawing/2014/main" xmlns="" id="{466F3CBE-9A41-4C74-AB83-59034BE50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50" y="3552824"/>
            <a:ext cx="3324641" cy="3075293"/>
          </a:xfrm>
          <a:prstGeom prst="rect">
            <a:avLst/>
          </a:prstGeom>
        </p:spPr>
      </p:pic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AD2DD582-6755-4D56-94C2-250FF1B917D2}"/>
              </a:ext>
            </a:extLst>
          </p:cNvPr>
          <p:cNvSpPr/>
          <p:nvPr/>
        </p:nvSpPr>
        <p:spPr>
          <a:xfrm>
            <a:off x="4993072" y="292495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BA2E641C-1005-4516-8AE3-5A61D3736D74}"/>
              </a:ext>
            </a:extLst>
          </p:cNvPr>
          <p:cNvSpPr/>
          <p:nvPr/>
        </p:nvSpPr>
        <p:spPr>
          <a:xfrm>
            <a:off x="4998891" y="202944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6B375456-C17D-47B1-9E58-D96CF1A0B0A4}"/>
              </a:ext>
            </a:extLst>
          </p:cNvPr>
          <p:cNvSpPr/>
          <p:nvPr/>
        </p:nvSpPr>
        <p:spPr>
          <a:xfrm>
            <a:off x="6240538" y="203179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8" descr="Free Drawing Cliparts, Download Free Drawing Cliparts png images, Free  ClipArts on Clipart Library">
            <a:extLst>
              <a:ext uri="{FF2B5EF4-FFF2-40B4-BE49-F238E27FC236}">
                <a16:creationId xmlns:a16="http://schemas.microsoft.com/office/drawing/2014/main" xmlns="" id="{B308CA79-9513-4A9E-8095-ED990F77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059" y="2061221"/>
            <a:ext cx="708014" cy="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A3EFEE57-8612-41CC-A329-A6EF3DF0EA48}"/>
              </a:ext>
            </a:extLst>
          </p:cNvPr>
          <p:cNvSpPr/>
          <p:nvPr/>
        </p:nvSpPr>
        <p:spPr>
          <a:xfrm>
            <a:off x="6291070" y="2913087"/>
            <a:ext cx="844609" cy="734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0" descr="Boy Swimming clipart transparent 3 - Clipart World">
            <a:extLst>
              <a:ext uri="{FF2B5EF4-FFF2-40B4-BE49-F238E27FC236}">
                <a16:creationId xmlns:a16="http://schemas.microsoft.com/office/drawing/2014/main" xmlns="" id="{946DC2D2-C791-4A58-AC69-D5933BB10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070" y="2110853"/>
            <a:ext cx="743543" cy="5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ance Clipart Colorful - Ballet Dancer Clipart Png PNG Image | Transparent  PNG Free Download on SeekPNG">
            <a:extLst>
              <a:ext uri="{FF2B5EF4-FFF2-40B4-BE49-F238E27FC236}">
                <a16:creationId xmlns:a16="http://schemas.microsoft.com/office/drawing/2014/main" xmlns="" id="{8F67D2E1-268F-4468-864A-D9847E3B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859" y="3031852"/>
            <a:ext cx="788273" cy="5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118,902 Sing Stock Vector Illustration and Royalty Free Sing Clipart">
            <a:extLst>
              <a:ext uri="{FF2B5EF4-FFF2-40B4-BE49-F238E27FC236}">
                <a16:creationId xmlns:a16="http://schemas.microsoft.com/office/drawing/2014/main" xmlns="" id="{97D4380B-A008-4322-91B0-5C9B6AA9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852" y="2969777"/>
            <a:ext cx="724439" cy="68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11" descr="Ảnh có chứa hình bóng&#10;&#10;Mô tả được tạo tự động">
            <a:extLst>
              <a:ext uri="{FF2B5EF4-FFF2-40B4-BE49-F238E27FC236}">
                <a16:creationId xmlns:a16="http://schemas.microsoft.com/office/drawing/2014/main" xmlns="" id="{8EEF10BC-3230-4516-A008-F762C262FB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751" y="2087487"/>
            <a:ext cx="2855502" cy="2347627"/>
          </a:xfrm>
          <a:prstGeom prst="rect">
            <a:avLst/>
          </a:prstGeom>
        </p:spPr>
      </p:pic>
      <p:sp>
        <p:nvSpPr>
          <p:cNvPr id="22" name="Bong bóng Lời nói: Hình bầu dục 21">
            <a:extLst>
              <a:ext uri="{FF2B5EF4-FFF2-40B4-BE49-F238E27FC236}">
                <a16:creationId xmlns:a16="http://schemas.microsoft.com/office/drawing/2014/main" xmlns="" id="{51B2F3FD-1A5D-4EC1-A752-AEADD13B0C98}"/>
              </a:ext>
            </a:extLst>
          </p:cNvPr>
          <p:cNvSpPr/>
          <p:nvPr/>
        </p:nvSpPr>
        <p:spPr>
          <a:xfrm>
            <a:off x="7376367" y="2506538"/>
            <a:ext cx="2266136" cy="1085129"/>
          </a:xfrm>
          <a:prstGeom prst="wedgeEllipseCallout">
            <a:avLst>
              <a:gd name="adj1" fmla="val -33667"/>
              <a:gd name="adj2" fmla="val 728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your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hobby?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xmlns="" id="{510161AA-C054-4D3D-864E-01833B06D3DB}"/>
              </a:ext>
            </a:extLst>
          </p:cNvPr>
          <p:cNvSpPr/>
          <p:nvPr/>
        </p:nvSpPr>
        <p:spPr>
          <a:xfrm>
            <a:off x="3054501" y="3080775"/>
            <a:ext cx="1913318" cy="866140"/>
          </a:xfrm>
          <a:prstGeom prst="wedgeEllipseCallout">
            <a:avLst>
              <a:gd name="adj1" fmla="val 53539"/>
              <a:gd name="adj2" fmla="val 618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dancing.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1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45" y="0"/>
            <a:ext cx="5209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8322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2</a:t>
            </a:r>
            <a:b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LISTEN AND </a:t>
            </a:r>
            <a:r>
              <a:rPr lang="en-US" sz="48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NUMBER.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81684" y="1894114"/>
            <a:ext cx="4143829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E2937A4-10B0-4C9A-8192-150D7EE9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2064" y="975030"/>
            <a:ext cx="11871399" cy="3424442"/>
          </a:xfrm>
          <a:prstGeom prst="rect">
            <a:avLst/>
          </a:prstGeom>
        </p:spPr>
      </p:pic>
      <p:pic>
        <p:nvPicPr>
          <p:cNvPr id="7" name="Track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3072" y="1122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rünüş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iritWeekCalendar_Elementary_JB_v2" id="{EEC30A67-62CF-4CD0-BA31-C53701EAF32D}" vid="{F1B8EAC4-5A8F-4A98-A64C-D35376179D5F}"/>
    </a:ext>
  </a:extLst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Microsoft Office PowerPoint</Application>
  <PresentationFormat>Custom</PresentationFormat>
  <Paragraphs>177</Paragraphs>
  <Slides>25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Chủ đề Office</vt:lpstr>
      <vt:lpstr>Görünüş</vt:lpstr>
      <vt:lpstr>Secondary</vt:lpstr>
      <vt:lpstr>Angles</vt:lpstr>
      <vt:lpstr>PowerPoint Presentation</vt:lpstr>
      <vt:lpstr>Content</vt:lpstr>
      <vt:lpstr>  1 Warm-up</vt:lpstr>
      <vt:lpstr>PowerPoint Presentation</vt:lpstr>
      <vt:lpstr>PowerPoint Presentation</vt:lpstr>
      <vt:lpstr>PowerPoint Presentation</vt:lpstr>
      <vt:lpstr>PowerPoint Presentation</vt:lpstr>
      <vt:lpstr>  2 LISTEN AND NUMBER.</vt:lpstr>
      <vt:lpstr>PowerPoint Presentation</vt:lpstr>
      <vt:lpstr>PowerPoint Presentation</vt:lpstr>
      <vt:lpstr>  3 READ AND MATCH.</vt:lpstr>
      <vt:lpstr>PowerPoint Presentation</vt:lpstr>
      <vt:lpstr>  4 Let’s PLAY.</vt:lpstr>
      <vt:lpstr>PowerPoint Presentation</vt:lpstr>
      <vt:lpstr>  Game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5 Fun corner and  Wrap-up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2022-07-22T06:39:12Z</dcterms:created>
  <dcterms:modified xsi:type="dcterms:W3CDTF">2022-07-22T06:39:23Z</dcterms:modified>
</cp:coreProperties>
</file>