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7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8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9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</p:sldMasterIdLst>
  <p:notesMasterIdLst>
    <p:notesMasterId r:id="rId17"/>
  </p:notesMasterIdLst>
  <p:sldIdLst>
    <p:sldId id="321" r:id="rId11"/>
    <p:sldId id="313" r:id="rId12"/>
    <p:sldId id="314" r:id="rId13"/>
    <p:sldId id="316" r:id="rId14"/>
    <p:sldId id="320" r:id="rId15"/>
    <p:sldId id="31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34F"/>
    <a:srgbClr val="EF4753"/>
    <a:srgbClr val="EE5050"/>
    <a:srgbClr val="E6E6E6"/>
    <a:srgbClr val="EE4C4C"/>
    <a:srgbClr val="ED3F3F"/>
    <a:srgbClr val="FFCCFF"/>
    <a:srgbClr val="F48888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5" autoAdjust="0"/>
    <p:restoredTop sz="86111" autoAdjust="0"/>
  </p:normalViewPr>
  <p:slideViewPr>
    <p:cSldViewPr snapToGrid="0">
      <p:cViewPr varScale="1">
        <p:scale>
          <a:sx n="63" d="100"/>
          <a:sy n="63" d="100"/>
        </p:scale>
        <p:origin x="-12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p:transition spd="slow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p:transition spd="slow" advTm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p:transition spd="slow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64" r:id="rId16"/>
  </p:sldLayoutIdLst>
  <p:transition spd="slow" advTm="0">
    <p:fade/>
  </p:transition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2023/3/1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44" r:id="rId12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45" r:id="rId4"/>
    <p:sldLayoutId id="2147483747" r:id="rId5"/>
    <p:sldLayoutId id="2147483748" r:id="rId6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01/03/2023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wm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8621"/>
            <a:ext cx="2187972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2926"/>
            <a:ext cx="7518400" cy="51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085219" y="3257551"/>
            <a:ext cx="8186057" cy="196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47: LÀM QUEN VỚI CHỮ SỐ LA MÃ (TIẾT 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1543050"/>
            <a:ext cx="8592457" cy="149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185" y="5950793"/>
            <a:ext cx="4206724" cy="1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5850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4955"/>
            <a:ext cx="870958" cy="11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4" y="4458131"/>
            <a:ext cx="800984" cy="5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4682" y="-81642"/>
            <a:ext cx="1037036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49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56" y="722737"/>
            <a:ext cx="10762488" cy="6023790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1424763" y="227536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1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131" y="605320"/>
            <a:ext cx="2795654" cy="16700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124" y="3316638"/>
            <a:ext cx="3773101" cy="21897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4763" y="3198057"/>
            <a:ext cx="5750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que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04368" y="3536040"/>
            <a:ext cx="5591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VIII, XIII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05200" y="111473"/>
            <a:ext cx="6255239" cy="992290"/>
            <a:chOff x="4539228" y="172432"/>
            <a:chExt cx="6149694" cy="992290"/>
          </a:xfrm>
        </p:grpSpPr>
        <p:grpSp>
          <p:nvGrpSpPr>
            <p:cNvPr id="9" name="Group 8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276EA34-A9D8-46EA-869E-D1F03AF97F1E}"/>
              </a:ext>
            </a:extLst>
          </p:cNvPr>
          <p:cNvSpPr txBox="1"/>
          <p:nvPr/>
        </p:nvSpPr>
        <p:spPr>
          <a:xfrm>
            <a:off x="1905918" y="6252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EC00F80-D03E-4996-B3F9-01C765699D65}"/>
              </a:ext>
            </a:extLst>
          </p:cNvPr>
          <p:cNvSpPr txBox="1"/>
          <p:nvPr/>
        </p:nvSpPr>
        <p:spPr>
          <a:xfrm>
            <a:off x="1483434" y="4411510"/>
            <a:ext cx="5188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Để xếp được ba số 9 bằng chữ số La Mã thì cần 9 que tính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997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0" grpId="1"/>
      <p:bldP spid="1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000" y="942896"/>
            <a:ext cx="10762488" cy="6023790"/>
          </a:xfrm>
          <a:prstGeom prst="rect">
            <a:avLst/>
          </a:prstGeom>
        </p:spPr>
      </p:pic>
      <p:sp>
        <p:nvSpPr>
          <p:cNvPr id="14" name="Flowchart: Connector 13"/>
          <p:cNvSpPr/>
          <p:nvPr/>
        </p:nvSpPr>
        <p:spPr>
          <a:xfrm>
            <a:off x="1143152" y="126667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03120" y="1701017"/>
            <a:ext cx="3466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142" y="2137355"/>
            <a:ext cx="8732520" cy="26822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35763" y="3581936"/>
            <a:ext cx="678003" cy="7457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XIV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148954" y="3617145"/>
            <a:ext cx="784683" cy="7457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55827" y="3658814"/>
            <a:ext cx="678003" cy="7457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56764" y="4901657"/>
            <a:ext cx="84112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XIII, XVII, XII, XVIII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96142" y="5552425"/>
            <a:ext cx="9432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Các số được sắp xếp theo thứ tự từ bé đến lớn là: XII, XIII, XVII, XVIII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605200" y="111473"/>
            <a:ext cx="6255239" cy="992290"/>
            <a:chOff x="4539228" y="172432"/>
            <a:chExt cx="6149694" cy="992290"/>
          </a:xfrm>
        </p:grpSpPr>
        <p:grpSp>
          <p:nvGrpSpPr>
            <p:cNvPr id="17" name="Group 16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2)</a:t>
            </a:r>
          </a:p>
        </p:txBody>
      </p:sp>
    </p:spTree>
    <p:extLst>
      <p:ext uri="{BB962C8B-B14F-4D97-AF65-F5344CB8AC3E}">
        <p14:creationId xmlns:p14="http://schemas.microsoft.com/office/powerpoint/2010/main" val="2695656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10" grpId="0" animBg="1"/>
      <p:bldP spid="13" grpId="0" animBg="1"/>
      <p:bldP spid="15" grpId="0" animBg="1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460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916" y="583569"/>
            <a:ext cx="10762488" cy="6023790"/>
          </a:xfrm>
          <a:prstGeom prst="rect">
            <a:avLst/>
          </a:prstGeom>
        </p:spPr>
      </p:pic>
      <p:sp>
        <p:nvSpPr>
          <p:cNvPr id="17" name="Flowchart: Connector 16"/>
          <p:cNvSpPr/>
          <p:nvPr/>
        </p:nvSpPr>
        <p:spPr>
          <a:xfrm>
            <a:off x="784683" y="160179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8320" y="1734593"/>
            <a:ext cx="6699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246" y="2560320"/>
            <a:ext cx="3150898" cy="323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020" y="2560320"/>
            <a:ext cx="5470380" cy="296317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446520" y="3808612"/>
            <a:ext cx="1219200" cy="9785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427720" y="3931920"/>
            <a:ext cx="975360" cy="8552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614160" y="3931920"/>
            <a:ext cx="2788920" cy="8552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3605200" y="111473"/>
            <a:ext cx="6255239" cy="992290"/>
            <a:chOff x="4539228" y="172432"/>
            <a:chExt cx="6149694" cy="992290"/>
          </a:xfrm>
        </p:grpSpPr>
        <p:grpSp>
          <p:nvGrpSpPr>
            <p:cNvPr id="13" name="Group 1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2)</a:t>
            </a:r>
          </a:p>
        </p:txBody>
      </p:sp>
    </p:spTree>
    <p:extLst>
      <p:ext uri="{BB962C8B-B14F-4D97-AF65-F5344CB8AC3E}">
        <p14:creationId xmlns:p14="http://schemas.microsoft.com/office/powerpoint/2010/main" val="41720606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460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76" y="583569"/>
            <a:ext cx="10762488" cy="6023790"/>
          </a:xfrm>
          <a:prstGeom prst="rect">
            <a:avLst/>
          </a:prstGeom>
        </p:spPr>
      </p:pic>
      <p:sp>
        <p:nvSpPr>
          <p:cNvPr id="17" name="Flowchart: Connector 16"/>
          <p:cNvSpPr/>
          <p:nvPr/>
        </p:nvSpPr>
        <p:spPr>
          <a:xfrm>
            <a:off x="1150443" y="173895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76938" y="1555398"/>
            <a:ext cx="8405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784" y="2603715"/>
            <a:ext cx="6136753" cy="3394129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1410346" y="3115159"/>
            <a:ext cx="3843579" cy="2448733"/>
          </a:xfrm>
          <a:prstGeom prst="cloudCallout">
            <a:avLst>
              <a:gd name="adj1" fmla="val -45833"/>
              <a:gd name="adj2" fmla="val 7579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492240" y="3002280"/>
            <a:ext cx="426720" cy="1128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6678219" y="3188261"/>
            <a:ext cx="42672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914440" y="3368042"/>
            <a:ext cx="426720" cy="1128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7037224" y="3615555"/>
            <a:ext cx="426720" cy="1128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250584" y="3793915"/>
            <a:ext cx="426720" cy="1128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5400000">
            <a:off x="7265401" y="4187479"/>
            <a:ext cx="717126" cy="11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7567524" y="4489600"/>
            <a:ext cx="717126" cy="11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5400000">
            <a:off x="7728390" y="5102299"/>
            <a:ext cx="1112520" cy="112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8228209" y="5658559"/>
            <a:ext cx="1112520" cy="112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480" y="5386342"/>
            <a:ext cx="621030" cy="77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3605200" y="111473"/>
            <a:ext cx="6255239" cy="992290"/>
            <a:chOff x="4539228" y="172432"/>
            <a:chExt cx="6149694" cy="992290"/>
          </a:xfrm>
        </p:grpSpPr>
        <p:grpSp>
          <p:nvGrpSpPr>
            <p:cNvPr id="20" name="Group 19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</a:t>
            </a:r>
            <a:r>
              <a:rPr lang="en-US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 2)</a:t>
            </a:r>
            <a:endParaRPr lang="en-US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6511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7" grpId="0" animBg="1"/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6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0</TotalTime>
  <Words>309</Words>
  <Application>Microsoft Office PowerPoint</Application>
  <PresentationFormat>Custom</PresentationFormat>
  <Paragraphs>37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2023-03-01T03:30:42Z</dcterms:created>
  <dcterms:modified xsi:type="dcterms:W3CDTF">2023-03-01T03:30:44Z</dcterms:modified>
</cp:coreProperties>
</file>