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64" r:id="rId2"/>
    <p:sldMasterId id="2147483677" r:id="rId3"/>
  </p:sldMasterIdLst>
  <p:notesMasterIdLst>
    <p:notesMasterId r:id="rId27"/>
  </p:notesMasterIdLst>
  <p:sldIdLst>
    <p:sldId id="393" r:id="rId4"/>
    <p:sldId id="394" r:id="rId5"/>
    <p:sldId id="426" r:id="rId6"/>
    <p:sldId id="367" r:id="rId7"/>
    <p:sldId id="369" r:id="rId8"/>
    <p:sldId id="368" r:id="rId9"/>
    <p:sldId id="395" r:id="rId10"/>
    <p:sldId id="427" r:id="rId11"/>
    <p:sldId id="428" r:id="rId12"/>
    <p:sldId id="429" r:id="rId13"/>
    <p:sldId id="433" r:id="rId14"/>
    <p:sldId id="291" r:id="rId15"/>
    <p:sldId id="431" r:id="rId16"/>
    <p:sldId id="430" r:id="rId17"/>
    <p:sldId id="434" r:id="rId18"/>
    <p:sldId id="432" r:id="rId19"/>
    <p:sldId id="435" r:id="rId20"/>
    <p:sldId id="437" r:id="rId21"/>
    <p:sldId id="438" r:id="rId22"/>
    <p:sldId id="424" r:id="rId23"/>
    <p:sldId id="416" r:id="rId24"/>
    <p:sldId id="418" r:id="rId25"/>
    <p:sldId id="344" r:id="rId26"/>
  </p:sldIdLst>
  <p:sldSz cx="9144000" cy="5143500" type="screen16x9"/>
  <p:notesSz cx="6858000" cy="9144000"/>
  <p:embeddedFontLst>
    <p:embeddedFont>
      <p:font typeface="#9Slide07 IcielBC Cubano Normal" charset="0"/>
      <p:regular r:id="rId28"/>
    </p:embeddedFont>
    <p:embeddedFont>
      <p:font typeface="#9Slide03 Bebas Neue Regular" charset="0"/>
      <p:regular r:id="rId29"/>
    </p:embeddedFont>
    <p:embeddedFont>
      <p:font typeface="Calibri" pitchFamily="34" charset="0"/>
      <p:regular r:id="rId30"/>
      <p:bold r:id="rId31"/>
      <p:italic r:id="rId32"/>
      <p:boldItalic r:id="rId33"/>
    </p:embeddedFont>
    <p:embeddedFont>
      <p:font typeface="SimSun" pitchFamily="2" charset="-122"/>
      <p:regular r:id="rId34"/>
    </p:embeddedFont>
    <p:embeddedFont>
      <p:font typeface="#9Slide05 Amtenar" charset="0"/>
      <p:regular r:id="rId35"/>
    </p:embeddedFont>
    <p:embeddedFont>
      <p:font typeface="#9Slide03 SFU Futura_01" charset="0"/>
      <p:bold r:id="rId36"/>
    </p:embeddedFont>
    <p:embeddedFont>
      <p:font typeface="Cambria" pitchFamily="18" charset="0"/>
      <p:regular r:id="rId37"/>
      <p:bold r:id="rId38"/>
      <p:italic r:id="rId39"/>
      <p:boldItalic r:id="rId40"/>
    </p:embeddedFont>
    <p:embeddedFont>
      <p:font typeface="#9Slide03 Bebas Neue Bold" charset="0"/>
      <p:bold r:id="rId41"/>
    </p:embeddedFont>
    <p:embeddedFont>
      <p:font typeface="#9Slide03 Nokia" charset="0"/>
      <p:regular r:id="rId42"/>
    </p:embeddedFont>
    <p:embeddedFont>
      <p:font typeface="Karla" charset="0"/>
      <p:regular r:id="rId43"/>
      <p:bold r:id="rId44"/>
    </p:embeddedFont>
    <p:embeddedFont>
      <p:font typeface="#9Slide03 SFU Futura_12" charset="0"/>
      <p:regular r:id="rId45"/>
    </p:embeddedFont>
    <p:embeddedFont>
      <p:font typeface="微软雅黑" pitchFamily="34" charset="-122"/>
      <p:regular r:id="rId46"/>
      <p:bold r:id="rId47"/>
    </p:embeddedFont>
    <p:embeddedFont>
      <p:font typeface="#9Slide05 SVNHeroe Pro" charset="0"/>
      <p:regular r:id="rId48"/>
    </p:embeddedFont>
    <p:embeddedFont>
      <p:font typeface="Calibri Light" charset="0"/>
      <p:regular r:id="rId49"/>
      <p:italic r:id="rId50"/>
    </p:embeddedFont>
    <p:embeddedFont>
      <p:font typeface="#9Slide03 Oswald" charset="0"/>
      <p:regular r:id="rId51"/>
    </p:embeddedFont>
    <p:embeddedFont>
      <p:font typeface="#9Slide07 SVNBatman Forever Alt" charset="0"/>
      <p:regular r:id="rId52"/>
    </p:embeddedFont>
    <p:embeddedFont>
      <p:font typeface="#9Slide03 SVN-Neusa Bold" charset="0"/>
      <p:bold r:id="rId53"/>
    </p:embeddedFont>
    <p:embeddedFont>
      <p:font typeface="#9Slide07 Stormtrooper" charset="0"/>
      <p:regular r:id="rId54"/>
    </p:embeddedFont>
  </p:embeddedFontLst>
  <p:custDataLst>
    <p:tags r:id="rId5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2952" userDrawn="1">
          <p15:clr>
            <a:srgbClr val="A4A3A4"/>
          </p15:clr>
        </p15:guide>
        <p15:guide id="4" orient="horz" pos="60" userDrawn="1">
          <p15:clr>
            <a:srgbClr val="A4A3A4"/>
          </p15:clr>
        </p15:guide>
        <p15:guide id="5" pos="55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423D"/>
    <a:srgbClr val="E3413D"/>
    <a:srgbClr val="0197E9"/>
    <a:srgbClr val="002A4A"/>
    <a:srgbClr val="01365F"/>
    <a:srgbClr val="FFFFFF"/>
    <a:srgbClr val="000000"/>
    <a:srgbClr val="3FA585"/>
    <a:srgbClr val="EAF6F3"/>
    <a:srgbClr val="EDF2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036" autoAdjust="0"/>
  </p:normalViewPr>
  <p:slideViewPr>
    <p:cSldViewPr snapToGrid="0" showGuides="1">
      <p:cViewPr>
        <p:scale>
          <a:sx n="85" d="100"/>
          <a:sy n="85" d="100"/>
        </p:scale>
        <p:origin x="-960" y="-198"/>
      </p:cViewPr>
      <p:guideLst>
        <p:guide orient="horz" pos="60"/>
        <p:guide pos="2952"/>
        <p:guide pos="5568"/>
      </p:guideLst>
    </p:cSldViewPr>
  </p:slideViewPr>
  <p:notesTextViewPr>
    <p:cViewPr>
      <p:scale>
        <a:sx n="1" d="1"/>
        <a:sy n="1" d="1"/>
      </p:scale>
      <p:origin x="0" y="0"/>
    </p:cViewPr>
  </p:notesTextViewPr>
  <p:sorterViewPr>
    <p:cViewPr>
      <p:scale>
        <a:sx n="42" d="100"/>
        <a:sy n="4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percentStacked"/>
        <c:varyColors val="0"/>
        <c:ser>
          <c:idx val="0"/>
          <c:order val="0"/>
          <c:tx>
            <c:strRef>
              <c:f>Sheet1!$B$1</c:f>
              <c:strCache>
                <c:ptCount val="1"/>
                <c:pt idx="0">
                  <c:v>Thành thị</c:v>
                </c:pt>
              </c:strCache>
            </c:strRef>
          </c:tx>
          <c:spPr>
            <a:pattFill prst="diagBrick">
              <a:fgClr>
                <a:schemeClr val="accent5">
                  <a:lumMod val="50000"/>
                </a:schemeClr>
              </a:fgClr>
              <a:bgClr>
                <a:schemeClr val="bg1"/>
              </a:bgClr>
            </a:pattFill>
            <a:ln w="25400">
              <a:solidFill>
                <a:schemeClr val="accent5">
                  <a:lumMod val="50000"/>
                </a:schemeClr>
              </a:solidFill>
            </a:ln>
            <a:effectLst/>
          </c:spPr>
          <c:dLbls>
            <c:spPr>
              <a:solidFill>
                <a:srgbClr val="FFFFFF"/>
              </a:solidFill>
              <a:ln>
                <a:solidFill>
                  <a:schemeClr val="tx1"/>
                </a:solid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9Slide03 SFU Futura_12" panose="00000400000000000000" pitchFamily="2"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1950</c:v>
                </c:pt>
                <c:pt idx="1">
                  <c:v>1970</c:v>
                </c:pt>
                <c:pt idx="2">
                  <c:v>2000</c:v>
                </c:pt>
                <c:pt idx="3">
                  <c:v>2020</c:v>
                </c:pt>
              </c:numCache>
            </c:numRef>
          </c:cat>
          <c:val>
            <c:numRef>
              <c:f>Sheet1!$B$2:$B$5</c:f>
              <c:numCache>
                <c:formatCode>General</c:formatCode>
                <c:ptCount val="4"/>
                <c:pt idx="0">
                  <c:v>29.6</c:v>
                </c:pt>
                <c:pt idx="1">
                  <c:v>36.6</c:v>
                </c:pt>
                <c:pt idx="2">
                  <c:v>46.7</c:v>
                </c:pt>
                <c:pt idx="3">
                  <c:v>56.2</c:v>
                </c:pt>
              </c:numCache>
            </c:numRef>
          </c:val>
          <c:extLst xmlns:c16r2="http://schemas.microsoft.com/office/drawing/2015/06/chart">
            <c:ext xmlns:c16="http://schemas.microsoft.com/office/drawing/2014/chart" uri="{C3380CC4-5D6E-409C-BE32-E72D297353CC}">
              <c16:uniqueId val="{00000000-4273-4DD9-AB8C-D57C5387A4BE}"/>
            </c:ext>
          </c:extLst>
        </c:ser>
        <c:ser>
          <c:idx val="1"/>
          <c:order val="1"/>
          <c:tx>
            <c:strRef>
              <c:f>Sheet1!$C$1</c:f>
              <c:strCache>
                <c:ptCount val="1"/>
                <c:pt idx="0">
                  <c:v>Nông thôn</c:v>
                </c:pt>
              </c:strCache>
            </c:strRef>
          </c:tx>
          <c:spPr>
            <a:pattFill prst="pct90">
              <a:fgClr>
                <a:srgbClr val="00B050"/>
              </a:fgClr>
              <a:bgClr>
                <a:schemeClr val="bg1"/>
              </a:bgClr>
            </a:pattFill>
            <a:ln w="25400">
              <a:solidFill>
                <a:schemeClr val="accent1">
                  <a:lumMod val="50000"/>
                </a:schemeClr>
              </a:solidFill>
            </a:ln>
            <a:effectLst/>
          </c:spPr>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9Slide03 SFU Futura_12" panose="00000400000000000000" pitchFamily="2"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1950</c:v>
                </c:pt>
                <c:pt idx="1">
                  <c:v>1970</c:v>
                </c:pt>
                <c:pt idx="2">
                  <c:v>2000</c:v>
                </c:pt>
                <c:pt idx="3">
                  <c:v>2020</c:v>
                </c:pt>
              </c:numCache>
            </c:numRef>
          </c:cat>
          <c:val>
            <c:numRef>
              <c:f>Sheet1!$C$2:$C$5</c:f>
              <c:numCache>
                <c:formatCode>General</c:formatCode>
                <c:ptCount val="4"/>
                <c:pt idx="0">
                  <c:v>70.400000000000006</c:v>
                </c:pt>
                <c:pt idx="1">
                  <c:v>63.4</c:v>
                </c:pt>
                <c:pt idx="2">
                  <c:v>53.3</c:v>
                </c:pt>
                <c:pt idx="3">
                  <c:v>43.8</c:v>
                </c:pt>
              </c:numCache>
            </c:numRef>
          </c:val>
          <c:extLst xmlns:c16r2="http://schemas.microsoft.com/office/drawing/2015/06/chart">
            <c:ext xmlns:c16="http://schemas.microsoft.com/office/drawing/2014/chart" uri="{C3380CC4-5D6E-409C-BE32-E72D297353CC}">
              <c16:uniqueId val="{00000001-4273-4DD9-AB8C-D57C5387A4BE}"/>
            </c:ext>
          </c:extLst>
        </c:ser>
        <c:dLbls>
          <c:showLegendKey val="0"/>
          <c:showVal val="0"/>
          <c:showCatName val="0"/>
          <c:showSerName val="0"/>
          <c:showPercent val="0"/>
          <c:showBubbleSize val="0"/>
        </c:dLbls>
        <c:axId val="45121024"/>
        <c:axId val="197889984"/>
      </c:areaChart>
      <c:dateAx>
        <c:axId val="45121024"/>
        <c:scaling>
          <c:orientation val="minMax"/>
        </c:scaling>
        <c:delete val="0"/>
        <c:axPos val="b"/>
        <c:numFmt formatCode="General" sourceLinked="1"/>
        <c:majorTickMark val="cross"/>
        <c:minorTickMark val="cross"/>
        <c:tickLblPos val="nextTo"/>
        <c:spPr>
          <a:noFill/>
          <a:ln w="9525" cap="flat" cmpd="sng" algn="ctr">
            <a:solidFill>
              <a:schemeClr val="tx1"/>
            </a:solidFill>
            <a:round/>
            <a:tailEnd type="arrow"/>
          </a:ln>
          <a:effectLst/>
        </c:spPr>
        <c:txPr>
          <a:bodyPr rot="-60000000" spcFirstLastPara="1" vertOverflow="ellipsis" vert="horz" wrap="square" anchor="ctr" anchorCtr="1"/>
          <a:lstStyle/>
          <a:p>
            <a:pPr>
              <a:defRPr sz="1050" b="1" i="0" u="none" strike="noStrike" kern="1200" baseline="0">
                <a:solidFill>
                  <a:schemeClr val="tx1"/>
                </a:solidFill>
                <a:latin typeface="#9Slide03 SFU Futura_12" panose="00000400000000000000" pitchFamily="2" charset="0"/>
                <a:ea typeface="+mn-ea"/>
                <a:cs typeface="+mn-cs"/>
              </a:defRPr>
            </a:pPr>
            <a:endParaRPr lang="en-US"/>
          </a:p>
        </c:txPr>
        <c:crossAx val="197889984"/>
        <c:crosses val="autoZero"/>
        <c:auto val="0"/>
        <c:lblOffset val="100"/>
        <c:baseTimeUnit val="days"/>
        <c:majorUnit val="10"/>
        <c:majorTimeUnit val="days"/>
      </c:dateAx>
      <c:valAx>
        <c:axId val="1978899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cross"/>
        <c:minorTickMark val="none"/>
        <c:tickLblPos val="nextTo"/>
        <c:spPr>
          <a:noFill/>
          <a:ln>
            <a:solidFill>
              <a:schemeClr val="tx1"/>
            </a:solidFill>
            <a:headEnd type="none"/>
            <a:tailEnd type="arrow"/>
          </a:ln>
          <a:effectLst/>
        </c:spPr>
        <c:txPr>
          <a:bodyPr rot="-60000000" spcFirstLastPara="1" vertOverflow="ellipsis" vert="horz" wrap="square" anchor="ctr" anchorCtr="1"/>
          <a:lstStyle/>
          <a:p>
            <a:pPr>
              <a:defRPr sz="1100" b="1" i="0" u="none" strike="noStrike" kern="1200" baseline="0">
                <a:solidFill>
                  <a:schemeClr val="tx1"/>
                </a:solidFill>
                <a:latin typeface="#9Slide03 SFU Futura_12" panose="00000400000000000000" pitchFamily="2" charset="0"/>
                <a:ea typeface="+mn-ea"/>
                <a:cs typeface="+mn-cs"/>
              </a:defRPr>
            </a:pPr>
            <a:endParaRPr lang="en-US"/>
          </a:p>
        </c:txPr>
        <c:crossAx val="4512102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9Slide03 SFU Futura_12" panose="00000400000000000000" pitchFamily="2" charset="0"/>
              <a:ea typeface="+mn-ea"/>
              <a:cs typeface="+mn-cs"/>
            </a:defRPr>
          </a:pPr>
          <a:endParaRPr lang="en-US"/>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942AA3-6F0B-4804-94C0-16535E5F87D8}" type="doc">
      <dgm:prSet loTypeId="urn:microsoft.com/office/officeart/2005/8/layout/hierarchy1" loCatId="hierarchy" qsTypeId="urn:microsoft.com/office/officeart/2005/8/quickstyle/simple4" qsCatId="simple" csTypeId="urn:microsoft.com/office/officeart/2005/8/colors/colorful4" csCatId="colorful" phldr="1"/>
      <dgm:spPr/>
      <dgm:t>
        <a:bodyPr/>
        <a:lstStyle/>
        <a:p>
          <a:endParaRPr lang="en-US"/>
        </a:p>
      </dgm:t>
    </dgm:pt>
    <dgm:pt modelId="{8A454364-3018-4925-85B4-48094EAB0071}">
      <dgm:prSet phldrT="[Text]" custT="1"/>
      <dgm:spPr/>
      <dgm:t>
        <a:bodyPr/>
        <a:lstStyle/>
        <a:p>
          <a:pPr>
            <a:lnSpc>
              <a:spcPct val="100000"/>
            </a:lnSpc>
            <a:buNone/>
          </a:pPr>
          <a:r>
            <a:rPr lang="en-US" sz="1200" b="1">
              <a:solidFill>
                <a:srgbClr val="FF0000"/>
              </a:solidFill>
              <a:latin typeface="#9Slide03 SFU Futura_12" panose="00000400000000000000" pitchFamily="2" charset="0"/>
              <a:ea typeface="+mn-ea"/>
              <a:cs typeface="Times New Roman" panose="02020603050405020304" pitchFamily="18" charset="0"/>
            </a:rPr>
            <a:t>NHÂN TỐ ẢNH HƯỞNG ĐẾN ĐÔ THỊ HÓA</a:t>
          </a:r>
          <a:endParaRPr lang="en-US" sz="1200" b="1">
            <a:solidFill>
              <a:srgbClr val="FF0000"/>
            </a:solidFill>
            <a:latin typeface="#9Slide03 SFU Futura_12" panose="00000400000000000000" pitchFamily="2" charset="0"/>
          </a:endParaRPr>
        </a:p>
      </dgm:t>
    </dgm:pt>
    <dgm:pt modelId="{0C714F17-9336-4649-BFCB-9B3DF7ADD41B}" type="parTrans" cxnId="{C1D3251B-5A60-4970-B687-738B0B400997}">
      <dgm:prSet/>
      <dgm:spPr/>
      <dgm:t>
        <a:bodyPr/>
        <a:lstStyle/>
        <a:p>
          <a:endParaRPr lang="en-US" sz="2800">
            <a:latin typeface="#9Slide03 SFU Futura_12" panose="00000400000000000000" pitchFamily="2" charset="0"/>
          </a:endParaRPr>
        </a:p>
      </dgm:t>
    </dgm:pt>
    <dgm:pt modelId="{5C54092E-BC90-459D-8219-4334BA389493}" type="sibTrans" cxnId="{C1D3251B-5A60-4970-B687-738B0B400997}">
      <dgm:prSet/>
      <dgm:spPr/>
      <dgm:t>
        <a:bodyPr/>
        <a:lstStyle/>
        <a:p>
          <a:endParaRPr lang="en-US" sz="2800">
            <a:latin typeface="#9Slide03 SFU Futura_12" panose="00000400000000000000" pitchFamily="2" charset="0"/>
          </a:endParaRPr>
        </a:p>
      </dgm:t>
    </dgm:pt>
    <dgm:pt modelId="{FA314DEC-9E8B-49F0-9339-0C66406A0A5F}">
      <dgm:prSet phldrT="[Text]" custT="1"/>
      <dgm:spPr/>
      <dgm:t>
        <a:bodyPr/>
        <a:lstStyle/>
        <a:p>
          <a:pPr>
            <a:buNone/>
          </a:pPr>
          <a:r>
            <a:rPr lang="it-IT" sz="1600">
              <a:latin typeface="#9Slide03 SFU Futura_12" panose="00000400000000000000" pitchFamily="2" charset="0"/>
              <a:ea typeface="+mn-ea"/>
              <a:cs typeface="Times New Roman" panose="02020603050405020304" pitchFamily="18" charset="0"/>
            </a:rPr>
            <a:t>Vị trí địa lí, điều kiện tự nhiên</a:t>
          </a:r>
          <a:endParaRPr lang="en-US" sz="1600">
            <a:latin typeface="#9Slide03 SFU Futura_12" panose="00000400000000000000" pitchFamily="2" charset="0"/>
          </a:endParaRPr>
        </a:p>
      </dgm:t>
    </dgm:pt>
    <dgm:pt modelId="{C78B7995-AA1D-4C54-9D3E-C82CD842672B}" type="parTrans" cxnId="{82013169-2447-4B86-B5A1-A908318A5F5C}">
      <dgm:prSet/>
      <dgm:spPr/>
      <dgm:t>
        <a:bodyPr/>
        <a:lstStyle/>
        <a:p>
          <a:endParaRPr lang="en-US" sz="2800">
            <a:latin typeface="#9Slide03 SFU Futura_12" panose="00000400000000000000" pitchFamily="2" charset="0"/>
          </a:endParaRPr>
        </a:p>
      </dgm:t>
    </dgm:pt>
    <dgm:pt modelId="{A12FF9BE-CF68-45D3-8096-6E6E1A603AF9}" type="sibTrans" cxnId="{82013169-2447-4B86-B5A1-A908318A5F5C}">
      <dgm:prSet/>
      <dgm:spPr/>
      <dgm:t>
        <a:bodyPr/>
        <a:lstStyle/>
        <a:p>
          <a:endParaRPr lang="en-US" sz="2800">
            <a:latin typeface="#9Slide03 SFU Futura_12" panose="00000400000000000000" pitchFamily="2" charset="0"/>
          </a:endParaRPr>
        </a:p>
      </dgm:t>
    </dgm:pt>
    <dgm:pt modelId="{B9D1CF89-7DD8-4DFC-A688-E3C717C17CF4}">
      <dgm:prSet phldrT="[Text]" custT="1"/>
      <dgm:spPr/>
      <dgm:t>
        <a:bodyPr/>
        <a:lstStyle/>
        <a:p>
          <a:pPr>
            <a:buSzPts val="1400"/>
            <a:buFont typeface="Times New Roman" panose="02020603050405020304" pitchFamily="18" charset="0"/>
            <a:buNone/>
          </a:pPr>
          <a:r>
            <a:rPr lang="it-IT" sz="1400">
              <a:latin typeface="#9Slide03 SFU Futura_12" panose="00000400000000000000" pitchFamily="2" charset="0"/>
              <a:ea typeface="+mn-ea"/>
              <a:cs typeface="Times New Roman" panose="02020603050405020304" pitchFamily="18" charset="0"/>
            </a:rPr>
            <a:t>Quỹ đất</a:t>
          </a:r>
          <a:endParaRPr lang="en-US" sz="1400">
            <a:latin typeface="#9Slide03 SFU Futura_12" panose="00000400000000000000" pitchFamily="2" charset="0"/>
          </a:endParaRPr>
        </a:p>
      </dgm:t>
    </dgm:pt>
    <dgm:pt modelId="{EE9063BD-88A1-450F-8C8B-040D318E8F23}" type="parTrans" cxnId="{5862FD9A-628D-4245-829A-7B91F51AD4E8}">
      <dgm:prSet/>
      <dgm:spPr/>
      <dgm:t>
        <a:bodyPr/>
        <a:lstStyle/>
        <a:p>
          <a:endParaRPr lang="en-US" sz="2800">
            <a:latin typeface="#9Slide03 SFU Futura_12" panose="00000400000000000000" pitchFamily="2" charset="0"/>
          </a:endParaRPr>
        </a:p>
      </dgm:t>
    </dgm:pt>
    <dgm:pt modelId="{16749CD5-D744-42B8-BC54-7D4FAC89DCDC}" type="sibTrans" cxnId="{5862FD9A-628D-4245-829A-7B91F51AD4E8}">
      <dgm:prSet/>
      <dgm:spPr/>
      <dgm:t>
        <a:bodyPr/>
        <a:lstStyle/>
        <a:p>
          <a:endParaRPr lang="en-US" sz="2800">
            <a:latin typeface="#9Slide03 SFU Futura_12" panose="00000400000000000000" pitchFamily="2" charset="0"/>
          </a:endParaRPr>
        </a:p>
      </dgm:t>
    </dgm:pt>
    <dgm:pt modelId="{7C81DB3C-3668-4BF8-8A9E-E195AB0FF0E8}">
      <dgm:prSet phldrT="[Text]" custT="1"/>
      <dgm:spPr/>
      <dgm:t>
        <a:bodyPr/>
        <a:lstStyle/>
        <a:p>
          <a:pPr>
            <a:buSzPts val="1400"/>
            <a:buFont typeface="Times New Roman" panose="02020603050405020304" pitchFamily="18" charset="0"/>
            <a:buNone/>
          </a:pPr>
          <a:r>
            <a:rPr lang="it-IT" sz="1400">
              <a:latin typeface="#9Slide03 SFU Futura_12" panose="00000400000000000000" pitchFamily="2" charset="0"/>
              <a:ea typeface="+mn-ea"/>
              <a:cs typeface="Times New Roman" panose="02020603050405020304" pitchFamily="18" charset="0"/>
            </a:rPr>
            <a:t>Địa hình</a:t>
          </a:r>
          <a:endParaRPr lang="en-US" sz="1400">
            <a:latin typeface="#9Slide03 SFU Futura_12" panose="00000400000000000000" pitchFamily="2" charset="0"/>
          </a:endParaRPr>
        </a:p>
      </dgm:t>
    </dgm:pt>
    <dgm:pt modelId="{2E2E3ABE-38C5-4D85-B13E-8328C4AEA5C1}" type="parTrans" cxnId="{62717C6D-D414-4461-9B92-9008F7217A67}">
      <dgm:prSet/>
      <dgm:spPr/>
      <dgm:t>
        <a:bodyPr/>
        <a:lstStyle/>
        <a:p>
          <a:endParaRPr lang="en-US" sz="2800">
            <a:latin typeface="#9Slide03 SFU Futura_12" panose="00000400000000000000" pitchFamily="2" charset="0"/>
          </a:endParaRPr>
        </a:p>
      </dgm:t>
    </dgm:pt>
    <dgm:pt modelId="{CFDFB683-0AD7-411F-B4EC-5DDD6439BBAE}" type="sibTrans" cxnId="{62717C6D-D414-4461-9B92-9008F7217A67}">
      <dgm:prSet/>
      <dgm:spPr/>
      <dgm:t>
        <a:bodyPr/>
        <a:lstStyle/>
        <a:p>
          <a:endParaRPr lang="en-US" sz="2800">
            <a:latin typeface="#9Slide03 SFU Futura_12" panose="00000400000000000000" pitchFamily="2" charset="0"/>
          </a:endParaRPr>
        </a:p>
      </dgm:t>
    </dgm:pt>
    <dgm:pt modelId="{F5D3E38C-C2EA-4D7A-80CC-03924D4C2CEC}">
      <dgm:prSet phldrT="[Text]" custT="1"/>
      <dgm:spPr/>
      <dgm:t>
        <a:bodyPr/>
        <a:lstStyle/>
        <a:p>
          <a:pPr>
            <a:buNone/>
          </a:pPr>
          <a:r>
            <a:rPr lang="en-US" sz="1600">
              <a:latin typeface="#9Slide03 SFU Futura_12" panose="00000400000000000000" pitchFamily="2" charset="0"/>
              <a:ea typeface="+mn-ea"/>
              <a:cs typeface="Times New Roman" panose="02020603050405020304" pitchFamily="18" charset="0"/>
            </a:rPr>
            <a:t>Kinh tế - xã hội</a:t>
          </a:r>
          <a:endParaRPr lang="en-US" sz="1600">
            <a:latin typeface="#9Slide03 SFU Futura_12" panose="00000400000000000000" pitchFamily="2" charset="0"/>
          </a:endParaRPr>
        </a:p>
      </dgm:t>
    </dgm:pt>
    <dgm:pt modelId="{C0400BD3-725F-4F8F-A157-554B0EA4B58C}" type="parTrans" cxnId="{7CAF41CC-F94C-45F4-99B7-4A954DB070F6}">
      <dgm:prSet/>
      <dgm:spPr/>
      <dgm:t>
        <a:bodyPr/>
        <a:lstStyle/>
        <a:p>
          <a:endParaRPr lang="en-US" sz="2800">
            <a:latin typeface="#9Slide03 SFU Futura_12" panose="00000400000000000000" pitchFamily="2" charset="0"/>
          </a:endParaRPr>
        </a:p>
      </dgm:t>
    </dgm:pt>
    <dgm:pt modelId="{C7571FFF-2008-46C8-B654-4E483C456E6F}" type="sibTrans" cxnId="{7CAF41CC-F94C-45F4-99B7-4A954DB070F6}">
      <dgm:prSet/>
      <dgm:spPr/>
      <dgm:t>
        <a:bodyPr/>
        <a:lstStyle/>
        <a:p>
          <a:endParaRPr lang="en-US" sz="2800">
            <a:latin typeface="#9Slide03 SFU Futura_12" panose="00000400000000000000" pitchFamily="2" charset="0"/>
          </a:endParaRPr>
        </a:p>
      </dgm:t>
    </dgm:pt>
    <dgm:pt modelId="{75DAAE8B-1C27-4835-A002-48E0BCDC4A11}">
      <dgm:prSet phldrT="[Text]" custT="1"/>
      <dgm:spPr/>
      <dgm:t>
        <a:bodyPr/>
        <a:lstStyle/>
        <a:p>
          <a:r>
            <a:rPr lang="it-IT" sz="1200" b="1">
              <a:latin typeface="#9Slide03 SFU Futura_12" panose="00000400000000000000" pitchFamily="2" charset="0"/>
              <a:ea typeface="+mn-ea"/>
              <a:cs typeface="Times New Roman" panose="02020603050405020304" pitchFamily="18" charset="0"/>
            </a:rPr>
            <a:t>Phát triển song song và hỗ trợ nhau cùng phát triển</a:t>
          </a:r>
          <a:endParaRPr lang="en-US" sz="1200" b="1">
            <a:latin typeface="#9Slide03 SFU Futura_12" panose="00000400000000000000" pitchFamily="2" charset="0"/>
          </a:endParaRPr>
        </a:p>
      </dgm:t>
    </dgm:pt>
    <dgm:pt modelId="{B38BD262-F103-4822-91EE-8F30751FC076}" type="parTrans" cxnId="{DA06DB9E-9E0D-4ECA-8D31-99B136B72D1A}">
      <dgm:prSet/>
      <dgm:spPr/>
      <dgm:t>
        <a:bodyPr/>
        <a:lstStyle/>
        <a:p>
          <a:endParaRPr lang="en-US" sz="2800">
            <a:latin typeface="#9Slide03 SFU Futura_12" panose="00000400000000000000" pitchFamily="2" charset="0"/>
          </a:endParaRPr>
        </a:p>
      </dgm:t>
    </dgm:pt>
    <dgm:pt modelId="{D965093E-7B27-47CB-B79A-2702DAE641E8}" type="sibTrans" cxnId="{DA06DB9E-9E0D-4ECA-8D31-99B136B72D1A}">
      <dgm:prSet/>
      <dgm:spPr/>
      <dgm:t>
        <a:bodyPr/>
        <a:lstStyle/>
        <a:p>
          <a:endParaRPr lang="en-US" sz="2800">
            <a:latin typeface="#9Slide03 SFU Futura_12" panose="00000400000000000000" pitchFamily="2" charset="0"/>
          </a:endParaRPr>
        </a:p>
      </dgm:t>
    </dgm:pt>
    <dgm:pt modelId="{6AA65824-5B2A-4CCE-829D-237894934F69}">
      <dgm:prSet custT="1"/>
      <dgm:spPr/>
      <dgm:t>
        <a:bodyPr/>
        <a:lstStyle/>
        <a:p>
          <a:pPr>
            <a:buNone/>
          </a:pPr>
          <a:r>
            <a:rPr lang="it-IT" sz="1400">
              <a:latin typeface="#9Slide03 SFU Futura_12" panose="00000400000000000000" pitchFamily="2" charset="0"/>
              <a:ea typeface="+mn-ea"/>
              <a:cs typeface="Times New Roman" panose="02020603050405020304" pitchFamily="18" charset="0"/>
            </a:rPr>
            <a:t>Nguồn nước</a:t>
          </a:r>
          <a:endParaRPr lang="en-US" sz="1400">
            <a:latin typeface="#9Slide03 SFU Futura_12" panose="00000400000000000000" pitchFamily="2" charset="0"/>
          </a:endParaRPr>
        </a:p>
      </dgm:t>
    </dgm:pt>
    <dgm:pt modelId="{4055EB0A-E011-4C22-BBCD-CF304D32436B}" type="parTrans" cxnId="{EEFB44A2-1115-40C0-9D9C-30B14A9197BD}">
      <dgm:prSet/>
      <dgm:spPr/>
      <dgm:t>
        <a:bodyPr/>
        <a:lstStyle/>
        <a:p>
          <a:endParaRPr lang="en-US" sz="2800">
            <a:latin typeface="#9Slide03 SFU Futura_12" panose="00000400000000000000" pitchFamily="2" charset="0"/>
          </a:endParaRPr>
        </a:p>
      </dgm:t>
    </dgm:pt>
    <dgm:pt modelId="{7B03263E-1CDE-4CCC-8027-DC931EF1A0B5}" type="sibTrans" cxnId="{EEFB44A2-1115-40C0-9D9C-30B14A9197BD}">
      <dgm:prSet/>
      <dgm:spPr/>
      <dgm:t>
        <a:bodyPr/>
        <a:lstStyle/>
        <a:p>
          <a:endParaRPr lang="en-US" sz="2800">
            <a:latin typeface="#9Slide03 SFU Futura_12" panose="00000400000000000000" pitchFamily="2" charset="0"/>
          </a:endParaRPr>
        </a:p>
      </dgm:t>
    </dgm:pt>
    <dgm:pt modelId="{38A5BFF8-B03B-4CB6-AB2C-3285B6368B17}">
      <dgm:prSet custT="1"/>
      <dgm:spPr/>
      <dgm:t>
        <a:bodyPr/>
        <a:lstStyle/>
        <a:p>
          <a:pPr>
            <a:buNone/>
          </a:pPr>
          <a:r>
            <a:rPr lang="it-IT" sz="1400">
              <a:latin typeface="#9Slide03 SFU Futura_12" panose="00000400000000000000" pitchFamily="2" charset="0"/>
              <a:ea typeface="+mn-ea"/>
              <a:cs typeface="Times New Roman" panose="02020603050405020304" pitchFamily="18" charset="0"/>
            </a:rPr>
            <a:t>Khoáng sản</a:t>
          </a:r>
          <a:endParaRPr lang="en-US" sz="1400">
            <a:latin typeface="#9Slide03 SFU Futura_12" panose="00000400000000000000" pitchFamily="2" charset="0"/>
          </a:endParaRPr>
        </a:p>
      </dgm:t>
    </dgm:pt>
    <dgm:pt modelId="{70774391-CF82-4EE5-9027-695A8D51D633}" type="parTrans" cxnId="{29F040A6-3738-4367-AFB6-4E5F45C1F4D7}">
      <dgm:prSet/>
      <dgm:spPr/>
      <dgm:t>
        <a:bodyPr/>
        <a:lstStyle/>
        <a:p>
          <a:endParaRPr lang="en-US" sz="2800">
            <a:latin typeface="#9Slide03 SFU Futura_12" panose="00000400000000000000" pitchFamily="2" charset="0"/>
          </a:endParaRPr>
        </a:p>
      </dgm:t>
    </dgm:pt>
    <dgm:pt modelId="{FD81E1A9-C9BF-4310-8B6C-33722602D52B}" type="sibTrans" cxnId="{29F040A6-3738-4367-AFB6-4E5F45C1F4D7}">
      <dgm:prSet/>
      <dgm:spPr/>
      <dgm:t>
        <a:bodyPr/>
        <a:lstStyle/>
        <a:p>
          <a:endParaRPr lang="en-US" sz="2800">
            <a:latin typeface="#9Slide03 SFU Futura_12" panose="00000400000000000000" pitchFamily="2" charset="0"/>
          </a:endParaRPr>
        </a:p>
      </dgm:t>
    </dgm:pt>
    <dgm:pt modelId="{ED2F20A1-32DF-4485-82D4-18AD1CF73A58}">
      <dgm:prSet custT="1"/>
      <dgm:spPr/>
      <dgm:t>
        <a:bodyPr/>
        <a:lstStyle/>
        <a:p>
          <a:r>
            <a:rPr lang="it-IT" sz="1200" b="1">
              <a:latin typeface="#9Slide03 SFU Futura_12" panose="00000400000000000000" pitchFamily="2" charset="0"/>
              <a:ea typeface="+mn-ea"/>
              <a:cs typeface="Times New Roman" panose="02020603050405020304" pitchFamily="18" charset="0"/>
            </a:rPr>
            <a:t>Đều có tác động đến sự phát triển của ĐTH</a:t>
          </a:r>
          <a:endParaRPr lang="en-US" sz="1200" b="1">
            <a:latin typeface="#9Slide03 SFU Futura_12" panose="00000400000000000000" pitchFamily="2" charset="0"/>
          </a:endParaRPr>
        </a:p>
      </dgm:t>
    </dgm:pt>
    <dgm:pt modelId="{2B7623C6-54DE-430B-BDAB-84410FCE399E}" type="parTrans" cxnId="{14ED3BD3-3A75-43D6-B17F-FB399A2AB29D}">
      <dgm:prSet/>
      <dgm:spPr/>
      <dgm:t>
        <a:bodyPr/>
        <a:lstStyle/>
        <a:p>
          <a:endParaRPr lang="en-US" sz="2800">
            <a:latin typeface="#9Slide03 SFU Futura_12" panose="00000400000000000000" pitchFamily="2" charset="0"/>
          </a:endParaRPr>
        </a:p>
      </dgm:t>
    </dgm:pt>
    <dgm:pt modelId="{A4FA0472-15C6-404F-A62F-70E205F941B2}" type="sibTrans" cxnId="{14ED3BD3-3A75-43D6-B17F-FB399A2AB29D}">
      <dgm:prSet/>
      <dgm:spPr/>
      <dgm:t>
        <a:bodyPr/>
        <a:lstStyle/>
        <a:p>
          <a:endParaRPr lang="en-US" sz="2800">
            <a:latin typeface="#9Slide03 SFU Futura_12" panose="00000400000000000000" pitchFamily="2" charset="0"/>
          </a:endParaRPr>
        </a:p>
      </dgm:t>
    </dgm:pt>
    <dgm:pt modelId="{20847A62-3B86-42D4-8DF1-E6F78F766459}">
      <dgm:prSet custT="1"/>
      <dgm:spPr/>
      <dgm:t>
        <a:bodyPr/>
        <a:lstStyle/>
        <a:p>
          <a:r>
            <a:rPr lang="it-IT" sz="1400">
              <a:latin typeface="#9Slide03 SFU Futura_12" panose="00000400000000000000" pitchFamily="2" charset="0"/>
              <a:ea typeface="+mn-ea"/>
              <a:cs typeface="Times New Roman" panose="02020603050405020304" pitchFamily="18" charset="0"/>
            </a:rPr>
            <a:t>Chính sách phát triển đô thị</a:t>
          </a:r>
          <a:endParaRPr lang="en-US" sz="1400">
            <a:latin typeface="#9Slide03 SFU Futura_12" panose="00000400000000000000" pitchFamily="2" charset="0"/>
          </a:endParaRPr>
        </a:p>
      </dgm:t>
    </dgm:pt>
    <dgm:pt modelId="{BA00804F-4F8A-42F4-B87A-180D2B50CE9A}" type="parTrans" cxnId="{CBB3D5AF-60CA-40FB-8868-E461170BB7CA}">
      <dgm:prSet/>
      <dgm:spPr/>
      <dgm:t>
        <a:bodyPr/>
        <a:lstStyle/>
        <a:p>
          <a:endParaRPr lang="en-US" sz="2800">
            <a:latin typeface="#9Slide03 SFU Futura_12" panose="00000400000000000000" pitchFamily="2" charset="0"/>
          </a:endParaRPr>
        </a:p>
      </dgm:t>
    </dgm:pt>
    <dgm:pt modelId="{B70A73E3-95A3-4C5A-83C9-640018F4B2F1}" type="sibTrans" cxnId="{CBB3D5AF-60CA-40FB-8868-E461170BB7CA}">
      <dgm:prSet/>
      <dgm:spPr/>
      <dgm:t>
        <a:bodyPr/>
        <a:lstStyle/>
        <a:p>
          <a:endParaRPr lang="en-US" sz="2800">
            <a:latin typeface="#9Slide03 SFU Futura_12" panose="00000400000000000000" pitchFamily="2" charset="0"/>
          </a:endParaRPr>
        </a:p>
      </dgm:t>
    </dgm:pt>
    <dgm:pt modelId="{DCADF486-46EE-43FE-8393-369DBCE3A058}">
      <dgm:prSet custT="1"/>
      <dgm:spPr/>
      <dgm:t>
        <a:bodyPr/>
        <a:lstStyle/>
        <a:p>
          <a:r>
            <a:rPr lang="it-IT" sz="1400">
              <a:latin typeface="#9Slide03 SFU Futura_12" panose="00000400000000000000" pitchFamily="2" charset="0"/>
              <a:ea typeface="+mn-ea"/>
              <a:cs typeface="Times New Roman" panose="02020603050405020304" pitchFamily="18" charset="0"/>
            </a:rPr>
            <a:t>Lối sống, mức thu nhập, trình độ văn hóa, nghề nghiệp...</a:t>
          </a:r>
          <a:endParaRPr lang="en-US" sz="1400">
            <a:latin typeface="#9Slide03 SFU Futura_12" panose="00000400000000000000" pitchFamily="2" charset="0"/>
          </a:endParaRPr>
        </a:p>
      </dgm:t>
    </dgm:pt>
    <dgm:pt modelId="{D6FA69CF-34E9-4B68-AE50-B0A3B990E19A}" type="parTrans" cxnId="{09DFCCCC-7153-4D79-9EA6-C294A97A74A0}">
      <dgm:prSet/>
      <dgm:spPr/>
      <dgm:t>
        <a:bodyPr/>
        <a:lstStyle/>
        <a:p>
          <a:endParaRPr lang="en-US" sz="2800">
            <a:latin typeface="#9Slide03 SFU Futura_12" panose="00000400000000000000" pitchFamily="2" charset="0"/>
          </a:endParaRPr>
        </a:p>
      </dgm:t>
    </dgm:pt>
    <dgm:pt modelId="{E0F5D5E8-9492-477C-8144-594D19BB1FE1}" type="sibTrans" cxnId="{09DFCCCC-7153-4D79-9EA6-C294A97A74A0}">
      <dgm:prSet/>
      <dgm:spPr/>
      <dgm:t>
        <a:bodyPr/>
        <a:lstStyle/>
        <a:p>
          <a:endParaRPr lang="en-US" sz="2800">
            <a:latin typeface="#9Slide03 SFU Futura_12" panose="00000400000000000000" pitchFamily="2" charset="0"/>
          </a:endParaRPr>
        </a:p>
      </dgm:t>
    </dgm:pt>
    <dgm:pt modelId="{9A316609-7D52-4D20-8192-102B69FFAD7A}">
      <dgm:prSet custT="1"/>
      <dgm:spPr/>
      <dgm:t>
        <a:bodyPr/>
        <a:lstStyle/>
        <a:p>
          <a:r>
            <a:rPr lang="it-IT" sz="1400">
              <a:latin typeface="#9Slide03 SFU Futura_12" panose="00000400000000000000" pitchFamily="2" charset="0"/>
              <a:ea typeface="+mn-ea"/>
              <a:cs typeface="Times New Roman" panose="02020603050405020304" pitchFamily="18" charset="0"/>
            </a:rPr>
            <a:t>Sự phát triển kinh tế  (CNH)</a:t>
          </a:r>
          <a:endParaRPr lang="en-US" sz="1400">
            <a:latin typeface="#9Slide03 SFU Futura_12" panose="00000400000000000000" pitchFamily="2" charset="0"/>
          </a:endParaRPr>
        </a:p>
      </dgm:t>
    </dgm:pt>
    <dgm:pt modelId="{16C851BD-8975-4F4E-8D64-ABFF55442750}" type="parTrans" cxnId="{14D9E42D-D415-4CD7-9E0B-292DD7064AFD}">
      <dgm:prSet/>
      <dgm:spPr/>
      <dgm:t>
        <a:bodyPr/>
        <a:lstStyle/>
        <a:p>
          <a:endParaRPr lang="en-US" sz="2800">
            <a:latin typeface="#9Slide03 SFU Futura_12" panose="00000400000000000000" pitchFamily="2" charset="0"/>
          </a:endParaRPr>
        </a:p>
      </dgm:t>
    </dgm:pt>
    <dgm:pt modelId="{A78D19F6-BE52-4A2C-B7CB-D05ABE064A46}" type="sibTrans" cxnId="{14D9E42D-D415-4CD7-9E0B-292DD7064AFD}">
      <dgm:prSet/>
      <dgm:spPr/>
      <dgm:t>
        <a:bodyPr/>
        <a:lstStyle/>
        <a:p>
          <a:endParaRPr lang="en-US" sz="2800">
            <a:latin typeface="#9Slide03 SFU Futura_12" panose="00000400000000000000" pitchFamily="2" charset="0"/>
          </a:endParaRPr>
        </a:p>
      </dgm:t>
    </dgm:pt>
    <dgm:pt modelId="{559D887A-0F20-4CCB-B68E-D4381835F751}">
      <dgm:prSet custT="1"/>
      <dgm:spPr/>
      <dgm:t>
        <a:bodyPr/>
        <a:lstStyle/>
        <a:p>
          <a:pPr>
            <a:buNone/>
          </a:pPr>
          <a:r>
            <a:rPr lang="it-IT" sz="1200" b="1">
              <a:latin typeface="#9Slide03 SFU Futura_12" panose="00000400000000000000" pitchFamily="2" charset="0"/>
              <a:ea typeface="+mn-ea"/>
              <a:cs typeface="Times New Roman" panose="02020603050405020304" pitchFamily="18" charset="0"/>
            </a:rPr>
            <a:t>Quyết định hướng phát triển đô thị trong tương lai</a:t>
          </a:r>
          <a:endParaRPr lang="en-US" sz="1200" b="1">
            <a:latin typeface="#9Slide03 SFU Futura_12" panose="00000400000000000000" pitchFamily="2" charset="0"/>
          </a:endParaRPr>
        </a:p>
      </dgm:t>
    </dgm:pt>
    <dgm:pt modelId="{417695EF-2313-40FF-987F-0C6D92B8B607}" type="parTrans" cxnId="{FABF4FCC-9D3B-415B-A885-7C89F89B3FDD}">
      <dgm:prSet/>
      <dgm:spPr/>
      <dgm:t>
        <a:bodyPr/>
        <a:lstStyle/>
        <a:p>
          <a:endParaRPr lang="en-US" sz="2800">
            <a:latin typeface="#9Slide03 SFU Futura_12" panose="00000400000000000000" pitchFamily="2" charset="0"/>
          </a:endParaRPr>
        </a:p>
      </dgm:t>
    </dgm:pt>
    <dgm:pt modelId="{1C8B655D-D1FC-4C36-8514-92243855A853}" type="sibTrans" cxnId="{FABF4FCC-9D3B-415B-A885-7C89F89B3FDD}">
      <dgm:prSet/>
      <dgm:spPr/>
      <dgm:t>
        <a:bodyPr/>
        <a:lstStyle/>
        <a:p>
          <a:endParaRPr lang="en-US" sz="2800">
            <a:latin typeface="#9Slide03 SFU Futura_12" panose="00000400000000000000" pitchFamily="2" charset="0"/>
          </a:endParaRPr>
        </a:p>
      </dgm:t>
    </dgm:pt>
    <dgm:pt modelId="{52A0B2C6-17A2-4F62-9C0C-7EEF4299E7A5}" type="pres">
      <dgm:prSet presAssocID="{A4942AA3-6F0B-4804-94C0-16535E5F87D8}" presName="hierChild1" presStyleCnt="0">
        <dgm:presLayoutVars>
          <dgm:chPref val="1"/>
          <dgm:dir/>
          <dgm:animOne val="branch"/>
          <dgm:animLvl val="lvl"/>
          <dgm:resizeHandles/>
        </dgm:presLayoutVars>
      </dgm:prSet>
      <dgm:spPr/>
      <dgm:t>
        <a:bodyPr/>
        <a:lstStyle/>
        <a:p>
          <a:endParaRPr lang="en-US"/>
        </a:p>
      </dgm:t>
    </dgm:pt>
    <dgm:pt modelId="{E76B2723-5C5A-487F-816F-32B982B88BF5}" type="pres">
      <dgm:prSet presAssocID="{8A454364-3018-4925-85B4-48094EAB0071}" presName="hierRoot1" presStyleCnt="0"/>
      <dgm:spPr/>
    </dgm:pt>
    <dgm:pt modelId="{96775894-15F9-48AB-963D-5EBE83042988}" type="pres">
      <dgm:prSet presAssocID="{8A454364-3018-4925-85B4-48094EAB0071}" presName="composite" presStyleCnt="0"/>
      <dgm:spPr/>
    </dgm:pt>
    <dgm:pt modelId="{13A28129-FED7-4CA2-AF70-F1D8FB94A6FF}" type="pres">
      <dgm:prSet presAssocID="{8A454364-3018-4925-85B4-48094EAB0071}" presName="background" presStyleLbl="node0" presStyleIdx="0" presStyleCnt="1"/>
      <dgm:spPr/>
    </dgm:pt>
    <dgm:pt modelId="{71276950-88B9-443F-8315-44191CF7E652}" type="pres">
      <dgm:prSet presAssocID="{8A454364-3018-4925-85B4-48094EAB0071}" presName="text" presStyleLbl="fgAcc0" presStyleIdx="0" presStyleCnt="1" custScaleX="362383">
        <dgm:presLayoutVars>
          <dgm:chPref val="3"/>
        </dgm:presLayoutVars>
      </dgm:prSet>
      <dgm:spPr/>
      <dgm:t>
        <a:bodyPr/>
        <a:lstStyle/>
        <a:p>
          <a:endParaRPr lang="en-US"/>
        </a:p>
      </dgm:t>
    </dgm:pt>
    <dgm:pt modelId="{A31B3EFE-44FC-4455-9EAE-350780B5D557}" type="pres">
      <dgm:prSet presAssocID="{8A454364-3018-4925-85B4-48094EAB0071}" presName="hierChild2" presStyleCnt="0"/>
      <dgm:spPr/>
    </dgm:pt>
    <dgm:pt modelId="{3665AE8F-BE83-49B6-90E6-DB0415D9E6B5}" type="pres">
      <dgm:prSet presAssocID="{C78B7995-AA1D-4C54-9D3E-C82CD842672B}" presName="Name10" presStyleLbl="parChTrans1D2" presStyleIdx="0" presStyleCnt="2"/>
      <dgm:spPr/>
      <dgm:t>
        <a:bodyPr/>
        <a:lstStyle/>
        <a:p>
          <a:endParaRPr lang="en-US"/>
        </a:p>
      </dgm:t>
    </dgm:pt>
    <dgm:pt modelId="{93675D7F-1480-4F1C-A48B-FEB8E8153A8B}" type="pres">
      <dgm:prSet presAssocID="{FA314DEC-9E8B-49F0-9339-0C66406A0A5F}" presName="hierRoot2" presStyleCnt="0"/>
      <dgm:spPr/>
    </dgm:pt>
    <dgm:pt modelId="{C6F58F90-7DEE-492E-8B97-4645BB22455B}" type="pres">
      <dgm:prSet presAssocID="{FA314DEC-9E8B-49F0-9339-0C66406A0A5F}" presName="composite2" presStyleCnt="0"/>
      <dgm:spPr/>
    </dgm:pt>
    <dgm:pt modelId="{187710AB-9EA5-4C2B-84FE-640BD74B718F}" type="pres">
      <dgm:prSet presAssocID="{FA314DEC-9E8B-49F0-9339-0C66406A0A5F}" presName="background2" presStyleLbl="node2" presStyleIdx="0" presStyleCnt="2"/>
      <dgm:spPr/>
    </dgm:pt>
    <dgm:pt modelId="{BC5041FE-DF40-4AE0-B30F-9F8D81C260C9}" type="pres">
      <dgm:prSet presAssocID="{FA314DEC-9E8B-49F0-9339-0C66406A0A5F}" presName="text2" presStyleLbl="fgAcc2" presStyleIdx="0" presStyleCnt="2" custScaleX="299871">
        <dgm:presLayoutVars>
          <dgm:chPref val="3"/>
        </dgm:presLayoutVars>
      </dgm:prSet>
      <dgm:spPr>
        <a:prstGeom prst="roundRect">
          <a:avLst/>
        </a:prstGeom>
      </dgm:spPr>
      <dgm:t>
        <a:bodyPr/>
        <a:lstStyle/>
        <a:p>
          <a:endParaRPr lang="en-US"/>
        </a:p>
      </dgm:t>
    </dgm:pt>
    <dgm:pt modelId="{D5CB85B3-8866-4BEC-82FA-3CD72A96F7DC}" type="pres">
      <dgm:prSet presAssocID="{FA314DEC-9E8B-49F0-9339-0C66406A0A5F}" presName="hierChild3" presStyleCnt="0"/>
      <dgm:spPr/>
    </dgm:pt>
    <dgm:pt modelId="{FA61A000-361B-4F8C-9AB1-19BE17F7CAD4}" type="pres">
      <dgm:prSet presAssocID="{EE9063BD-88A1-450F-8C8B-040D318E8F23}" presName="Name17" presStyleLbl="parChTrans1D3" presStyleIdx="0" presStyleCnt="7"/>
      <dgm:spPr/>
      <dgm:t>
        <a:bodyPr/>
        <a:lstStyle/>
        <a:p>
          <a:endParaRPr lang="en-US"/>
        </a:p>
      </dgm:t>
    </dgm:pt>
    <dgm:pt modelId="{B8724F92-FB9C-425B-91DA-CC5555CE053B}" type="pres">
      <dgm:prSet presAssocID="{B9D1CF89-7DD8-4DFC-A688-E3C717C17CF4}" presName="hierRoot3" presStyleCnt="0"/>
      <dgm:spPr/>
    </dgm:pt>
    <dgm:pt modelId="{EF2220AE-2D17-4E03-B7FC-3B4EE5B43F4E}" type="pres">
      <dgm:prSet presAssocID="{B9D1CF89-7DD8-4DFC-A688-E3C717C17CF4}" presName="composite3" presStyleCnt="0"/>
      <dgm:spPr/>
    </dgm:pt>
    <dgm:pt modelId="{34C78A25-921D-409F-BB4A-834F7EE89629}" type="pres">
      <dgm:prSet presAssocID="{B9D1CF89-7DD8-4DFC-A688-E3C717C17CF4}" presName="background3" presStyleLbl="node3" presStyleIdx="0" presStyleCnt="7"/>
      <dgm:spPr/>
    </dgm:pt>
    <dgm:pt modelId="{F0CB1D2D-67D1-461D-A3B1-0DD9E04B83EF}" type="pres">
      <dgm:prSet presAssocID="{B9D1CF89-7DD8-4DFC-A688-E3C717C17CF4}" presName="text3" presStyleLbl="fgAcc3" presStyleIdx="0" presStyleCnt="7" custScaleX="75093">
        <dgm:presLayoutVars>
          <dgm:chPref val="3"/>
        </dgm:presLayoutVars>
      </dgm:prSet>
      <dgm:spPr/>
      <dgm:t>
        <a:bodyPr/>
        <a:lstStyle/>
        <a:p>
          <a:endParaRPr lang="en-US"/>
        </a:p>
      </dgm:t>
    </dgm:pt>
    <dgm:pt modelId="{6A758657-24D9-4D91-B0D9-AABE11B3ED5D}" type="pres">
      <dgm:prSet presAssocID="{B9D1CF89-7DD8-4DFC-A688-E3C717C17CF4}" presName="hierChild4" presStyleCnt="0"/>
      <dgm:spPr/>
    </dgm:pt>
    <dgm:pt modelId="{8E8ACBD2-32CE-4028-86C2-50510888EC7E}" type="pres">
      <dgm:prSet presAssocID="{2E2E3ABE-38C5-4D85-B13E-8328C4AEA5C1}" presName="Name17" presStyleLbl="parChTrans1D3" presStyleIdx="1" presStyleCnt="7"/>
      <dgm:spPr/>
      <dgm:t>
        <a:bodyPr/>
        <a:lstStyle/>
        <a:p>
          <a:endParaRPr lang="en-US"/>
        </a:p>
      </dgm:t>
    </dgm:pt>
    <dgm:pt modelId="{26AF5E39-8B05-4C0F-A097-BE32CA581533}" type="pres">
      <dgm:prSet presAssocID="{7C81DB3C-3668-4BF8-8A9E-E195AB0FF0E8}" presName="hierRoot3" presStyleCnt="0"/>
      <dgm:spPr/>
    </dgm:pt>
    <dgm:pt modelId="{8B44CC2A-0284-4C85-B1ED-EB2976F80821}" type="pres">
      <dgm:prSet presAssocID="{7C81DB3C-3668-4BF8-8A9E-E195AB0FF0E8}" presName="composite3" presStyleCnt="0"/>
      <dgm:spPr/>
    </dgm:pt>
    <dgm:pt modelId="{2A525FBD-04AC-406D-BE94-F9F95ECDE45E}" type="pres">
      <dgm:prSet presAssocID="{7C81DB3C-3668-4BF8-8A9E-E195AB0FF0E8}" presName="background3" presStyleLbl="node3" presStyleIdx="1" presStyleCnt="7"/>
      <dgm:spPr/>
    </dgm:pt>
    <dgm:pt modelId="{C69E139B-FD66-4E92-A138-17AA39DF08E1}" type="pres">
      <dgm:prSet presAssocID="{7C81DB3C-3668-4BF8-8A9E-E195AB0FF0E8}" presName="text3" presStyleLbl="fgAcc3" presStyleIdx="1" presStyleCnt="7" custScaleX="77375" custLinFactNeighborX="-6340" custLinFactNeighborY="-1125">
        <dgm:presLayoutVars>
          <dgm:chPref val="3"/>
        </dgm:presLayoutVars>
      </dgm:prSet>
      <dgm:spPr/>
      <dgm:t>
        <a:bodyPr/>
        <a:lstStyle/>
        <a:p>
          <a:endParaRPr lang="en-US"/>
        </a:p>
      </dgm:t>
    </dgm:pt>
    <dgm:pt modelId="{E1450062-26F9-476D-9EBB-C8C7D7E4658C}" type="pres">
      <dgm:prSet presAssocID="{7C81DB3C-3668-4BF8-8A9E-E195AB0FF0E8}" presName="hierChild4" presStyleCnt="0"/>
      <dgm:spPr/>
    </dgm:pt>
    <dgm:pt modelId="{4E471D95-FF75-4677-8D04-1D362ABF471F}" type="pres">
      <dgm:prSet presAssocID="{4055EB0A-E011-4C22-BBCD-CF304D32436B}" presName="Name17" presStyleLbl="parChTrans1D3" presStyleIdx="2" presStyleCnt="7"/>
      <dgm:spPr/>
      <dgm:t>
        <a:bodyPr/>
        <a:lstStyle/>
        <a:p>
          <a:endParaRPr lang="en-US"/>
        </a:p>
      </dgm:t>
    </dgm:pt>
    <dgm:pt modelId="{3857A85C-E8B2-4D74-BAF8-6A860DFA6F7B}" type="pres">
      <dgm:prSet presAssocID="{6AA65824-5B2A-4CCE-829D-237894934F69}" presName="hierRoot3" presStyleCnt="0"/>
      <dgm:spPr/>
    </dgm:pt>
    <dgm:pt modelId="{78244378-A861-4754-8493-4F1279981FB5}" type="pres">
      <dgm:prSet presAssocID="{6AA65824-5B2A-4CCE-829D-237894934F69}" presName="composite3" presStyleCnt="0"/>
      <dgm:spPr/>
    </dgm:pt>
    <dgm:pt modelId="{74C52717-8AF2-4B4C-AA37-37DF9B4C0664}" type="pres">
      <dgm:prSet presAssocID="{6AA65824-5B2A-4CCE-829D-237894934F69}" presName="background3" presStyleLbl="node3" presStyleIdx="2" presStyleCnt="7"/>
      <dgm:spPr/>
    </dgm:pt>
    <dgm:pt modelId="{CC6427C3-2126-4E42-AE55-FFB18D21D761}" type="pres">
      <dgm:prSet presAssocID="{6AA65824-5B2A-4CCE-829D-237894934F69}" presName="text3" presStyleLbl="fgAcc3" presStyleIdx="2" presStyleCnt="7" custScaleX="73539">
        <dgm:presLayoutVars>
          <dgm:chPref val="3"/>
        </dgm:presLayoutVars>
      </dgm:prSet>
      <dgm:spPr/>
      <dgm:t>
        <a:bodyPr/>
        <a:lstStyle/>
        <a:p>
          <a:endParaRPr lang="en-US"/>
        </a:p>
      </dgm:t>
    </dgm:pt>
    <dgm:pt modelId="{2CCBFE6C-CEAB-48E9-A74D-165B1DBC3832}" type="pres">
      <dgm:prSet presAssocID="{6AA65824-5B2A-4CCE-829D-237894934F69}" presName="hierChild4" presStyleCnt="0"/>
      <dgm:spPr/>
    </dgm:pt>
    <dgm:pt modelId="{6C060C67-169E-4490-B408-AF176B0A6FAC}" type="pres">
      <dgm:prSet presAssocID="{70774391-CF82-4EE5-9027-695A8D51D633}" presName="Name17" presStyleLbl="parChTrans1D3" presStyleIdx="3" presStyleCnt="7"/>
      <dgm:spPr/>
      <dgm:t>
        <a:bodyPr/>
        <a:lstStyle/>
        <a:p>
          <a:endParaRPr lang="en-US"/>
        </a:p>
      </dgm:t>
    </dgm:pt>
    <dgm:pt modelId="{CDBBF330-B51A-4F36-8199-C838BE52DB8D}" type="pres">
      <dgm:prSet presAssocID="{38A5BFF8-B03B-4CB6-AB2C-3285B6368B17}" presName="hierRoot3" presStyleCnt="0"/>
      <dgm:spPr/>
    </dgm:pt>
    <dgm:pt modelId="{085A67FC-9596-4404-B66D-836CE9EA0F31}" type="pres">
      <dgm:prSet presAssocID="{38A5BFF8-B03B-4CB6-AB2C-3285B6368B17}" presName="composite3" presStyleCnt="0"/>
      <dgm:spPr/>
    </dgm:pt>
    <dgm:pt modelId="{824EEA84-EAAF-4157-A38B-E930213A32F0}" type="pres">
      <dgm:prSet presAssocID="{38A5BFF8-B03B-4CB6-AB2C-3285B6368B17}" presName="background3" presStyleLbl="node3" presStyleIdx="3" presStyleCnt="7"/>
      <dgm:spPr/>
    </dgm:pt>
    <dgm:pt modelId="{ACD3F694-5A57-4DC1-ABB0-86857F8631D6}" type="pres">
      <dgm:prSet presAssocID="{38A5BFF8-B03B-4CB6-AB2C-3285B6368B17}" presName="text3" presStyleLbl="fgAcc3" presStyleIdx="3" presStyleCnt="7" custScaleX="86125">
        <dgm:presLayoutVars>
          <dgm:chPref val="3"/>
        </dgm:presLayoutVars>
      </dgm:prSet>
      <dgm:spPr/>
      <dgm:t>
        <a:bodyPr/>
        <a:lstStyle/>
        <a:p>
          <a:endParaRPr lang="en-US"/>
        </a:p>
      </dgm:t>
    </dgm:pt>
    <dgm:pt modelId="{D35F0DEB-F459-4806-B1C2-C0D5B20DE024}" type="pres">
      <dgm:prSet presAssocID="{38A5BFF8-B03B-4CB6-AB2C-3285B6368B17}" presName="hierChild4" presStyleCnt="0"/>
      <dgm:spPr/>
    </dgm:pt>
    <dgm:pt modelId="{21197FD8-59AB-471E-BAFC-B6341CAB9492}" type="pres">
      <dgm:prSet presAssocID="{C0400BD3-725F-4F8F-A157-554B0EA4B58C}" presName="Name10" presStyleLbl="parChTrans1D2" presStyleIdx="1" presStyleCnt="2"/>
      <dgm:spPr/>
      <dgm:t>
        <a:bodyPr/>
        <a:lstStyle/>
        <a:p>
          <a:endParaRPr lang="en-US"/>
        </a:p>
      </dgm:t>
    </dgm:pt>
    <dgm:pt modelId="{B854273A-D2AF-4F93-921A-DDFCAF55DCEA}" type="pres">
      <dgm:prSet presAssocID="{F5D3E38C-C2EA-4D7A-80CC-03924D4C2CEC}" presName="hierRoot2" presStyleCnt="0"/>
      <dgm:spPr/>
    </dgm:pt>
    <dgm:pt modelId="{07CA454B-5913-429E-969D-C4D23EC1CE4D}" type="pres">
      <dgm:prSet presAssocID="{F5D3E38C-C2EA-4D7A-80CC-03924D4C2CEC}" presName="composite2" presStyleCnt="0"/>
      <dgm:spPr/>
    </dgm:pt>
    <dgm:pt modelId="{CD18692A-88FE-44A9-BC9E-B780F46A7B57}" type="pres">
      <dgm:prSet presAssocID="{F5D3E38C-C2EA-4D7A-80CC-03924D4C2CEC}" presName="background2" presStyleLbl="node2" presStyleIdx="1" presStyleCnt="2"/>
      <dgm:spPr/>
    </dgm:pt>
    <dgm:pt modelId="{B88498EA-A1A6-4223-AFFE-8C272D3E08D3}" type="pres">
      <dgm:prSet presAssocID="{F5D3E38C-C2EA-4D7A-80CC-03924D4C2CEC}" presName="text2" presStyleLbl="fgAcc2" presStyleIdx="1" presStyleCnt="2" custScaleX="276948">
        <dgm:presLayoutVars>
          <dgm:chPref val="3"/>
        </dgm:presLayoutVars>
      </dgm:prSet>
      <dgm:spPr/>
      <dgm:t>
        <a:bodyPr/>
        <a:lstStyle/>
        <a:p>
          <a:endParaRPr lang="en-US"/>
        </a:p>
      </dgm:t>
    </dgm:pt>
    <dgm:pt modelId="{6D5267E3-A8B8-4ABF-A1BF-68B22CF0427C}" type="pres">
      <dgm:prSet presAssocID="{F5D3E38C-C2EA-4D7A-80CC-03924D4C2CEC}" presName="hierChild3" presStyleCnt="0"/>
      <dgm:spPr/>
    </dgm:pt>
    <dgm:pt modelId="{9EA46080-6142-4AED-87AA-8D03700D6904}" type="pres">
      <dgm:prSet presAssocID="{16C851BD-8975-4F4E-8D64-ABFF55442750}" presName="Name17" presStyleLbl="parChTrans1D3" presStyleIdx="4" presStyleCnt="7"/>
      <dgm:spPr/>
      <dgm:t>
        <a:bodyPr/>
        <a:lstStyle/>
        <a:p>
          <a:endParaRPr lang="en-US"/>
        </a:p>
      </dgm:t>
    </dgm:pt>
    <dgm:pt modelId="{A968891F-89BC-43C7-A301-7730DABF809F}" type="pres">
      <dgm:prSet presAssocID="{9A316609-7D52-4D20-8192-102B69FFAD7A}" presName="hierRoot3" presStyleCnt="0"/>
      <dgm:spPr/>
    </dgm:pt>
    <dgm:pt modelId="{BDFACB8C-1D27-4426-B129-FCE15F26FE5D}" type="pres">
      <dgm:prSet presAssocID="{9A316609-7D52-4D20-8192-102B69FFAD7A}" presName="composite3" presStyleCnt="0"/>
      <dgm:spPr/>
    </dgm:pt>
    <dgm:pt modelId="{5B34AB3C-4DDE-400B-852A-86A31597C40A}" type="pres">
      <dgm:prSet presAssocID="{9A316609-7D52-4D20-8192-102B69FFAD7A}" presName="background3" presStyleLbl="node3" presStyleIdx="4" presStyleCnt="7"/>
      <dgm:spPr/>
    </dgm:pt>
    <dgm:pt modelId="{6FCB634D-B630-4AFE-8218-0C455DA01746}" type="pres">
      <dgm:prSet presAssocID="{9A316609-7D52-4D20-8192-102B69FFAD7A}" presName="text3" presStyleLbl="fgAcc3" presStyleIdx="4" presStyleCnt="7" custScaleX="141468">
        <dgm:presLayoutVars>
          <dgm:chPref val="3"/>
        </dgm:presLayoutVars>
      </dgm:prSet>
      <dgm:spPr/>
      <dgm:t>
        <a:bodyPr/>
        <a:lstStyle/>
        <a:p>
          <a:endParaRPr lang="en-US"/>
        </a:p>
      </dgm:t>
    </dgm:pt>
    <dgm:pt modelId="{FAEE1AA3-ECFC-4410-A066-8251B3D1E3A3}" type="pres">
      <dgm:prSet presAssocID="{9A316609-7D52-4D20-8192-102B69FFAD7A}" presName="hierChild4" presStyleCnt="0"/>
      <dgm:spPr/>
    </dgm:pt>
    <dgm:pt modelId="{473E1ACE-08CA-4097-8FE0-FF4AEB7FD5B3}" type="pres">
      <dgm:prSet presAssocID="{B38BD262-F103-4822-91EE-8F30751FC076}" presName="Name23" presStyleLbl="parChTrans1D4" presStyleIdx="0" presStyleCnt="3"/>
      <dgm:spPr/>
      <dgm:t>
        <a:bodyPr/>
        <a:lstStyle/>
        <a:p>
          <a:endParaRPr lang="en-US"/>
        </a:p>
      </dgm:t>
    </dgm:pt>
    <dgm:pt modelId="{B66D1E50-B591-48D5-B31E-BA1438A0F8E1}" type="pres">
      <dgm:prSet presAssocID="{75DAAE8B-1C27-4835-A002-48E0BCDC4A11}" presName="hierRoot4" presStyleCnt="0"/>
      <dgm:spPr/>
    </dgm:pt>
    <dgm:pt modelId="{52EF7AF6-FB34-4CC7-AD8F-75222E8E85C2}" type="pres">
      <dgm:prSet presAssocID="{75DAAE8B-1C27-4835-A002-48E0BCDC4A11}" presName="composite4" presStyleCnt="0"/>
      <dgm:spPr/>
    </dgm:pt>
    <dgm:pt modelId="{086AAFFE-9FC7-4E64-B0D1-9446C14FD563}" type="pres">
      <dgm:prSet presAssocID="{75DAAE8B-1C27-4835-A002-48E0BCDC4A11}" presName="background4" presStyleLbl="node4" presStyleIdx="0" presStyleCnt="3"/>
      <dgm:spPr/>
    </dgm:pt>
    <dgm:pt modelId="{13CE97EF-B3F0-4EAD-BCF8-BE200C585AAF}" type="pres">
      <dgm:prSet presAssocID="{75DAAE8B-1C27-4835-A002-48E0BCDC4A11}" presName="text4" presStyleLbl="fgAcc4" presStyleIdx="0" presStyleCnt="3" custScaleX="209520">
        <dgm:presLayoutVars>
          <dgm:chPref val="3"/>
        </dgm:presLayoutVars>
      </dgm:prSet>
      <dgm:spPr/>
      <dgm:t>
        <a:bodyPr/>
        <a:lstStyle/>
        <a:p>
          <a:endParaRPr lang="en-US"/>
        </a:p>
      </dgm:t>
    </dgm:pt>
    <dgm:pt modelId="{AC5545E9-2258-47F6-8B35-62BDC18A3F9A}" type="pres">
      <dgm:prSet presAssocID="{75DAAE8B-1C27-4835-A002-48E0BCDC4A11}" presName="hierChild5" presStyleCnt="0"/>
      <dgm:spPr/>
    </dgm:pt>
    <dgm:pt modelId="{7F8CECEF-E385-439F-8683-4235B638A27F}" type="pres">
      <dgm:prSet presAssocID="{D6FA69CF-34E9-4B68-AE50-B0A3B990E19A}" presName="Name17" presStyleLbl="parChTrans1D3" presStyleIdx="5" presStyleCnt="7"/>
      <dgm:spPr/>
      <dgm:t>
        <a:bodyPr/>
        <a:lstStyle/>
        <a:p>
          <a:endParaRPr lang="en-US"/>
        </a:p>
      </dgm:t>
    </dgm:pt>
    <dgm:pt modelId="{9EE2A0F4-8C52-4D2C-A4B7-5D56FB71186C}" type="pres">
      <dgm:prSet presAssocID="{DCADF486-46EE-43FE-8393-369DBCE3A058}" presName="hierRoot3" presStyleCnt="0"/>
      <dgm:spPr/>
    </dgm:pt>
    <dgm:pt modelId="{05CBEAF3-D24D-4F9C-AD56-E38C0301272E}" type="pres">
      <dgm:prSet presAssocID="{DCADF486-46EE-43FE-8393-369DBCE3A058}" presName="composite3" presStyleCnt="0"/>
      <dgm:spPr/>
    </dgm:pt>
    <dgm:pt modelId="{52E01698-1AC1-427E-B04D-567B28E3800F}" type="pres">
      <dgm:prSet presAssocID="{DCADF486-46EE-43FE-8393-369DBCE3A058}" presName="background3" presStyleLbl="node3" presStyleIdx="5" presStyleCnt="7"/>
      <dgm:spPr/>
    </dgm:pt>
    <dgm:pt modelId="{530395C1-54C2-40B0-A5C1-4F648BF7DFA7}" type="pres">
      <dgm:prSet presAssocID="{DCADF486-46EE-43FE-8393-369DBCE3A058}" presName="text3" presStyleLbl="fgAcc3" presStyleIdx="5" presStyleCnt="7" custScaleX="190723" custScaleY="119554">
        <dgm:presLayoutVars>
          <dgm:chPref val="3"/>
        </dgm:presLayoutVars>
      </dgm:prSet>
      <dgm:spPr/>
      <dgm:t>
        <a:bodyPr/>
        <a:lstStyle/>
        <a:p>
          <a:endParaRPr lang="en-US"/>
        </a:p>
      </dgm:t>
    </dgm:pt>
    <dgm:pt modelId="{1E19C590-A58C-4BD1-AD3B-13F6FF3C86F2}" type="pres">
      <dgm:prSet presAssocID="{DCADF486-46EE-43FE-8393-369DBCE3A058}" presName="hierChild4" presStyleCnt="0"/>
      <dgm:spPr/>
    </dgm:pt>
    <dgm:pt modelId="{F979CAD0-EC5C-44EC-AC77-23F082B63910}" type="pres">
      <dgm:prSet presAssocID="{2B7623C6-54DE-430B-BDAB-84410FCE399E}" presName="Name23" presStyleLbl="parChTrans1D4" presStyleIdx="1" presStyleCnt="3"/>
      <dgm:spPr/>
      <dgm:t>
        <a:bodyPr/>
        <a:lstStyle/>
        <a:p>
          <a:endParaRPr lang="en-US"/>
        </a:p>
      </dgm:t>
    </dgm:pt>
    <dgm:pt modelId="{C2D60492-9EFB-4913-A929-089C10DC91E1}" type="pres">
      <dgm:prSet presAssocID="{ED2F20A1-32DF-4485-82D4-18AD1CF73A58}" presName="hierRoot4" presStyleCnt="0"/>
      <dgm:spPr/>
    </dgm:pt>
    <dgm:pt modelId="{5EE58C9A-0797-403A-9EAC-B29D665DF28A}" type="pres">
      <dgm:prSet presAssocID="{ED2F20A1-32DF-4485-82D4-18AD1CF73A58}" presName="composite4" presStyleCnt="0"/>
      <dgm:spPr/>
    </dgm:pt>
    <dgm:pt modelId="{A82EBB39-D0DD-4A68-A16B-4BCBFE26D3A9}" type="pres">
      <dgm:prSet presAssocID="{ED2F20A1-32DF-4485-82D4-18AD1CF73A58}" presName="background4" presStyleLbl="node4" presStyleIdx="1" presStyleCnt="3"/>
      <dgm:spPr/>
    </dgm:pt>
    <dgm:pt modelId="{91D12FE8-B4A1-4EFA-95C2-63EE205A4FB3}" type="pres">
      <dgm:prSet presAssocID="{ED2F20A1-32DF-4485-82D4-18AD1CF73A58}" presName="text4" presStyleLbl="fgAcc4" presStyleIdx="1" presStyleCnt="3" custScaleX="167303">
        <dgm:presLayoutVars>
          <dgm:chPref val="3"/>
        </dgm:presLayoutVars>
      </dgm:prSet>
      <dgm:spPr/>
      <dgm:t>
        <a:bodyPr/>
        <a:lstStyle/>
        <a:p>
          <a:endParaRPr lang="en-US"/>
        </a:p>
      </dgm:t>
    </dgm:pt>
    <dgm:pt modelId="{AF4778B3-6E9C-434C-99EF-B1D3F1542E4C}" type="pres">
      <dgm:prSet presAssocID="{ED2F20A1-32DF-4485-82D4-18AD1CF73A58}" presName="hierChild5" presStyleCnt="0"/>
      <dgm:spPr/>
    </dgm:pt>
    <dgm:pt modelId="{AB6DC2B4-FE01-48AF-9A9B-337F39D38980}" type="pres">
      <dgm:prSet presAssocID="{BA00804F-4F8A-42F4-B87A-180D2B50CE9A}" presName="Name17" presStyleLbl="parChTrans1D3" presStyleIdx="6" presStyleCnt="7"/>
      <dgm:spPr/>
      <dgm:t>
        <a:bodyPr/>
        <a:lstStyle/>
        <a:p>
          <a:endParaRPr lang="en-US"/>
        </a:p>
      </dgm:t>
    </dgm:pt>
    <dgm:pt modelId="{516A589D-EAEA-4539-B0B8-DDC06E0B2A85}" type="pres">
      <dgm:prSet presAssocID="{20847A62-3B86-42D4-8DF1-E6F78F766459}" presName="hierRoot3" presStyleCnt="0"/>
      <dgm:spPr/>
    </dgm:pt>
    <dgm:pt modelId="{370B0E6C-B029-4729-8846-9F42433429D9}" type="pres">
      <dgm:prSet presAssocID="{20847A62-3B86-42D4-8DF1-E6F78F766459}" presName="composite3" presStyleCnt="0"/>
      <dgm:spPr/>
    </dgm:pt>
    <dgm:pt modelId="{6367DFF8-107B-4054-807C-B98C2A6A7FE1}" type="pres">
      <dgm:prSet presAssocID="{20847A62-3B86-42D4-8DF1-E6F78F766459}" presName="background3" presStyleLbl="node3" presStyleIdx="6" presStyleCnt="7"/>
      <dgm:spPr/>
    </dgm:pt>
    <dgm:pt modelId="{772A4F15-E230-40A6-B90D-8583A9E51C2E}" type="pres">
      <dgm:prSet presAssocID="{20847A62-3B86-42D4-8DF1-E6F78F766459}" presName="text3" presStyleLbl="fgAcc3" presStyleIdx="6" presStyleCnt="7" custScaleX="150519">
        <dgm:presLayoutVars>
          <dgm:chPref val="3"/>
        </dgm:presLayoutVars>
      </dgm:prSet>
      <dgm:spPr/>
      <dgm:t>
        <a:bodyPr/>
        <a:lstStyle/>
        <a:p>
          <a:endParaRPr lang="en-US"/>
        </a:p>
      </dgm:t>
    </dgm:pt>
    <dgm:pt modelId="{784CCF43-DF74-41DD-BD87-0968E1E73B6C}" type="pres">
      <dgm:prSet presAssocID="{20847A62-3B86-42D4-8DF1-E6F78F766459}" presName="hierChild4" presStyleCnt="0"/>
      <dgm:spPr/>
    </dgm:pt>
    <dgm:pt modelId="{9F3C701A-F605-4B74-BEFF-BF5B35D01CD6}" type="pres">
      <dgm:prSet presAssocID="{417695EF-2313-40FF-987F-0C6D92B8B607}" presName="Name23" presStyleLbl="parChTrans1D4" presStyleIdx="2" presStyleCnt="3"/>
      <dgm:spPr/>
      <dgm:t>
        <a:bodyPr/>
        <a:lstStyle/>
        <a:p>
          <a:endParaRPr lang="en-US"/>
        </a:p>
      </dgm:t>
    </dgm:pt>
    <dgm:pt modelId="{C82E266E-8ED5-485C-A5B3-9BFA52D1EF12}" type="pres">
      <dgm:prSet presAssocID="{559D887A-0F20-4CCB-B68E-D4381835F751}" presName="hierRoot4" presStyleCnt="0"/>
      <dgm:spPr/>
    </dgm:pt>
    <dgm:pt modelId="{9FCFFE98-9837-4353-AB2C-E10087CC1F73}" type="pres">
      <dgm:prSet presAssocID="{559D887A-0F20-4CCB-B68E-D4381835F751}" presName="composite4" presStyleCnt="0"/>
      <dgm:spPr/>
    </dgm:pt>
    <dgm:pt modelId="{01B8F2DB-FF0E-443E-BFA5-3FE546E7B148}" type="pres">
      <dgm:prSet presAssocID="{559D887A-0F20-4CCB-B68E-D4381835F751}" presName="background4" presStyleLbl="node4" presStyleIdx="2" presStyleCnt="3"/>
      <dgm:spPr/>
    </dgm:pt>
    <dgm:pt modelId="{C38A6FC9-4110-48AF-922E-0CFE6F1C6FE6}" type="pres">
      <dgm:prSet presAssocID="{559D887A-0F20-4CCB-B68E-D4381835F751}" presName="text4" presStyleLbl="fgAcc4" presStyleIdx="2" presStyleCnt="3" custScaleX="202573">
        <dgm:presLayoutVars>
          <dgm:chPref val="3"/>
        </dgm:presLayoutVars>
      </dgm:prSet>
      <dgm:spPr/>
      <dgm:t>
        <a:bodyPr/>
        <a:lstStyle/>
        <a:p>
          <a:endParaRPr lang="en-US"/>
        </a:p>
      </dgm:t>
    </dgm:pt>
    <dgm:pt modelId="{3A033E98-7968-4C17-BDF6-9F4566743D78}" type="pres">
      <dgm:prSet presAssocID="{559D887A-0F20-4CCB-B68E-D4381835F751}" presName="hierChild5" presStyleCnt="0"/>
      <dgm:spPr/>
    </dgm:pt>
  </dgm:ptLst>
  <dgm:cxnLst>
    <dgm:cxn modelId="{F611AE6C-24C8-4CA4-ACE3-CB4F0C32517F}" type="presOf" srcId="{20847A62-3B86-42D4-8DF1-E6F78F766459}" destId="{772A4F15-E230-40A6-B90D-8583A9E51C2E}" srcOrd="0" destOrd="0" presId="urn:microsoft.com/office/officeart/2005/8/layout/hierarchy1"/>
    <dgm:cxn modelId="{E8D62A38-F860-4772-BEA5-B6FF2D019758}" type="presOf" srcId="{75DAAE8B-1C27-4835-A002-48E0BCDC4A11}" destId="{13CE97EF-B3F0-4EAD-BCF8-BE200C585AAF}" srcOrd="0" destOrd="0" presId="urn:microsoft.com/office/officeart/2005/8/layout/hierarchy1"/>
    <dgm:cxn modelId="{C1D3251B-5A60-4970-B687-738B0B400997}" srcId="{A4942AA3-6F0B-4804-94C0-16535E5F87D8}" destId="{8A454364-3018-4925-85B4-48094EAB0071}" srcOrd="0" destOrd="0" parTransId="{0C714F17-9336-4649-BFCB-9B3DF7ADD41B}" sibTransId="{5C54092E-BC90-459D-8219-4334BA389493}"/>
    <dgm:cxn modelId="{125E9E99-CB22-46BB-8897-18D201E49A24}" type="presOf" srcId="{B9D1CF89-7DD8-4DFC-A688-E3C717C17CF4}" destId="{F0CB1D2D-67D1-461D-A3B1-0DD9E04B83EF}" srcOrd="0" destOrd="0" presId="urn:microsoft.com/office/officeart/2005/8/layout/hierarchy1"/>
    <dgm:cxn modelId="{16D6AE70-E1DF-40E3-AD87-69715F1BAA15}" type="presOf" srcId="{38A5BFF8-B03B-4CB6-AB2C-3285B6368B17}" destId="{ACD3F694-5A57-4DC1-ABB0-86857F8631D6}" srcOrd="0" destOrd="0" presId="urn:microsoft.com/office/officeart/2005/8/layout/hierarchy1"/>
    <dgm:cxn modelId="{92E788E4-9907-4644-9103-15A85D4872AB}" type="presOf" srcId="{B38BD262-F103-4822-91EE-8F30751FC076}" destId="{473E1ACE-08CA-4097-8FE0-FF4AEB7FD5B3}" srcOrd="0" destOrd="0" presId="urn:microsoft.com/office/officeart/2005/8/layout/hierarchy1"/>
    <dgm:cxn modelId="{5121520E-ED3E-4C1C-B734-B9E280BA89AD}" type="presOf" srcId="{BA00804F-4F8A-42F4-B87A-180D2B50CE9A}" destId="{AB6DC2B4-FE01-48AF-9A9B-337F39D38980}" srcOrd="0" destOrd="0" presId="urn:microsoft.com/office/officeart/2005/8/layout/hierarchy1"/>
    <dgm:cxn modelId="{88ADCF83-E17B-464C-9FE4-798A625F3477}" type="presOf" srcId="{EE9063BD-88A1-450F-8C8B-040D318E8F23}" destId="{FA61A000-361B-4F8C-9AB1-19BE17F7CAD4}" srcOrd="0" destOrd="0" presId="urn:microsoft.com/office/officeart/2005/8/layout/hierarchy1"/>
    <dgm:cxn modelId="{645EFD03-9AAE-4197-8F30-E0820E8521F5}" type="presOf" srcId="{559D887A-0F20-4CCB-B68E-D4381835F751}" destId="{C38A6FC9-4110-48AF-922E-0CFE6F1C6FE6}" srcOrd="0" destOrd="0" presId="urn:microsoft.com/office/officeart/2005/8/layout/hierarchy1"/>
    <dgm:cxn modelId="{7CAF41CC-F94C-45F4-99B7-4A954DB070F6}" srcId="{8A454364-3018-4925-85B4-48094EAB0071}" destId="{F5D3E38C-C2EA-4D7A-80CC-03924D4C2CEC}" srcOrd="1" destOrd="0" parTransId="{C0400BD3-725F-4F8F-A157-554B0EA4B58C}" sibTransId="{C7571FFF-2008-46C8-B654-4E483C456E6F}"/>
    <dgm:cxn modelId="{14ED3BD3-3A75-43D6-B17F-FB399A2AB29D}" srcId="{DCADF486-46EE-43FE-8393-369DBCE3A058}" destId="{ED2F20A1-32DF-4485-82D4-18AD1CF73A58}" srcOrd="0" destOrd="0" parTransId="{2B7623C6-54DE-430B-BDAB-84410FCE399E}" sibTransId="{A4FA0472-15C6-404F-A62F-70E205F941B2}"/>
    <dgm:cxn modelId="{09025D24-E54A-4F1A-8C25-C54DA97DB1CC}" type="presOf" srcId="{DCADF486-46EE-43FE-8393-369DBCE3A058}" destId="{530395C1-54C2-40B0-A5C1-4F648BF7DFA7}" srcOrd="0" destOrd="0" presId="urn:microsoft.com/office/officeart/2005/8/layout/hierarchy1"/>
    <dgm:cxn modelId="{439F0F72-D5BC-4339-B752-FC628121EAB2}" type="presOf" srcId="{8A454364-3018-4925-85B4-48094EAB0071}" destId="{71276950-88B9-443F-8315-44191CF7E652}" srcOrd="0" destOrd="0" presId="urn:microsoft.com/office/officeart/2005/8/layout/hierarchy1"/>
    <dgm:cxn modelId="{C5D467A2-26E8-4BF9-B191-AD1790ED88AB}" type="presOf" srcId="{9A316609-7D52-4D20-8192-102B69FFAD7A}" destId="{6FCB634D-B630-4AFE-8218-0C455DA01746}" srcOrd="0" destOrd="0" presId="urn:microsoft.com/office/officeart/2005/8/layout/hierarchy1"/>
    <dgm:cxn modelId="{FABF4FCC-9D3B-415B-A885-7C89F89B3FDD}" srcId="{20847A62-3B86-42D4-8DF1-E6F78F766459}" destId="{559D887A-0F20-4CCB-B68E-D4381835F751}" srcOrd="0" destOrd="0" parTransId="{417695EF-2313-40FF-987F-0C6D92B8B607}" sibTransId="{1C8B655D-D1FC-4C36-8514-92243855A853}"/>
    <dgm:cxn modelId="{22C2DAA1-0C14-474F-9691-B4543A7A1995}" type="presOf" srcId="{4055EB0A-E011-4C22-BBCD-CF304D32436B}" destId="{4E471D95-FF75-4677-8D04-1D362ABF471F}" srcOrd="0" destOrd="0" presId="urn:microsoft.com/office/officeart/2005/8/layout/hierarchy1"/>
    <dgm:cxn modelId="{14D9E42D-D415-4CD7-9E0B-292DD7064AFD}" srcId="{F5D3E38C-C2EA-4D7A-80CC-03924D4C2CEC}" destId="{9A316609-7D52-4D20-8192-102B69FFAD7A}" srcOrd="0" destOrd="0" parTransId="{16C851BD-8975-4F4E-8D64-ABFF55442750}" sibTransId="{A78D19F6-BE52-4A2C-B7CB-D05ABE064A46}"/>
    <dgm:cxn modelId="{9B183029-1FC4-4790-A7DC-4C4AF978019B}" type="presOf" srcId="{2B7623C6-54DE-430B-BDAB-84410FCE399E}" destId="{F979CAD0-EC5C-44EC-AC77-23F082B63910}" srcOrd="0" destOrd="0" presId="urn:microsoft.com/office/officeart/2005/8/layout/hierarchy1"/>
    <dgm:cxn modelId="{D07DDBCC-5B47-46D9-B5FC-A9C68EC11E88}" type="presOf" srcId="{C0400BD3-725F-4F8F-A157-554B0EA4B58C}" destId="{21197FD8-59AB-471E-BAFC-B6341CAB9492}" srcOrd="0" destOrd="0" presId="urn:microsoft.com/office/officeart/2005/8/layout/hierarchy1"/>
    <dgm:cxn modelId="{82013169-2447-4B86-B5A1-A908318A5F5C}" srcId="{8A454364-3018-4925-85B4-48094EAB0071}" destId="{FA314DEC-9E8B-49F0-9339-0C66406A0A5F}" srcOrd="0" destOrd="0" parTransId="{C78B7995-AA1D-4C54-9D3E-C82CD842672B}" sibTransId="{A12FF9BE-CF68-45D3-8096-6E6E1A603AF9}"/>
    <dgm:cxn modelId="{257413CF-97DD-4645-BEDB-9D8B0974D278}" type="presOf" srcId="{2E2E3ABE-38C5-4D85-B13E-8328C4AEA5C1}" destId="{8E8ACBD2-32CE-4028-86C2-50510888EC7E}" srcOrd="0" destOrd="0" presId="urn:microsoft.com/office/officeart/2005/8/layout/hierarchy1"/>
    <dgm:cxn modelId="{DA06DB9E-9E0D-4ECA-8D31-99B136B72D1A}" srcId="{9A316609-7D52-4D20-8192-102B69FFAD7A}" destId="{75DAAE8B-1C27-4835-A002-48E0BCDC4A11}" srcOrd="0" destOrd="0" parTransId="{B38BD262-F103-4822-91EE-8F30751FC076}" sibTransId="{D965093E-7B27-47CB-B79A-2702DAE641E8}"/>
    <dgm:cxn modelId="{5CB86DD5-B4B4-4312-8EC2-B5D6B0A9A8FA}" type="presOf" srcId="{D6FA69CF-34E9-4B68-AE50-B0A3B990E19A}" destId="{7F8CECEF-E385-439F-8683-4235B638A27F}" srcOrd="0" destOrd="0" presId="urn:microsoft.com/office/officeart/2005/8/layout/hierarchy1"/>
    <dgm:cxn modelId="{3A23F5A7-8484-453D-B580-163AF491AA42}" type="presOf" srcId="{70774391-CF82-4EE5-9027-695A8D51D633}" destId="{6C060C67-169E-4490-B408-AF176B0A6FAC}" srcOrd="0" destOrd="0" presId="urn:microsoft.com/office/officeart/2005/8/layout/hierarchy1"/>
    <dgm:cxn modelId="{21CA3CC8-94DC-45EC-B7D1-4054527BF7F6}" type="presOf" srcId="{16C851BD-8975-4F4E-8D64-ABFF55442750}" destId="{9EA46080-6142-4AED-87AA-8D03700D6904}" srcOrd="0" destOrd="0" presId="urn:microsoft.com/office/officeart/2005/8/layout/hierarchy1"/>
    <dgm:cxn modelId="{5862FD9A-628D-4245-829A-7B91F51AD4E8}" srcId="{FA314DEC-9E8B-49F0-9339-0C66406A0A5F}" destId="{B9D1CF89-7DD8-4DFC-A688-E3C717C17CF4}" srcOrd="0" destOrd="0" parTransId="{EE9063BD-88A1-450F-8C8B-040D318E8F23}" sibTransId="{16749CD5-D744-42B8-BC54-7D4FAC89DCDC}"/>
    <dgm:cxn modelId="{4C50C6B5-8B54-4BD9-B058-1E039F2104EE}" type="presOf" srcId="{C78B7995-AA1D-4C54-9D3E-C82CD842672B}" destId="{3665AE8F-BE83-49B6-90E6-DB0415D9E6B5}" srcOrd="0" destOrd="0" presId="urn:microsoft.com/office/officeart/2005/8/layout/hierarchy1"/>
    <dgm:cxn modelId="{09DFCCCC-7153-4D79-9EA6-C294A97A74A0}" srcId="{F5D3E38C-C2EA-4D7A-80CC-03924D4C2CEC}" destId="{DCADF486-46EE-43FE-8393-369DBCE3A058}" srcOrd="1" destOrd="0" parTransId="{D6FA69CF-34E9-4B68-AE50-B0A3B990E19A}" sibTransId="{E0F5D5E8-9492-477C-8144-594D19BB1FE1}"/>
    <dgm:cxn modelId="{EEFB44A2-1115-40C0-9D9C-30B14A9197BD}" srcId="{FA314DEC-9E8B-49F0-9339-0C66406A0A5F}" destId="{6AA65824-5B2A-4CCE-829D-237894934F69}" srcOrd="2" destOrd="0" parTransId="{4055EB0A-E011-4C22-BBCD-CF304D32436B}" sibTransId="{7B03263E-1CDE-4CCC-8027-DC931EF1A0B5}"/>
    <dgm:cxn modelId="{5F02F357-8B18-487A-BE9D-8D6D022EB3E3}" type="presOf" srcId="{6AA65824-5B2A-4CCE-829D-237894934F69}" destId="{CC6427C3-2126-4E42-AE55-FFB18D21D761}" srcOrd="0" destOrd="0" presId="urn:microsoft.com/office/officeart/2005/8/layout/hierarchy1"/>
    <dgm:cxn modelId="{62717C6D-D414-4461-9B92-9008F7217A67}" srcId="{FA314DEC-9E8B-49F0-9339-0C66406A0A5F}" destId="{7C81DB3C-3668-4BF8-8A9E-E195AB0FF0E8}" srcOrd="1" destOrd="0" parTransId="{2E2E3ABE-38C5-4D85-B13E-8328C4AEA5C1}" sibTransId="{CFDFB683-0AD7-411F-B4EC-5DDD6439BBAE}"/>
    <dgm:cxn modelId="{CA8EC339-BCB2-46D4-86D5-D5793B7E56D5}" type="presOf" srcId="{ED2F20A1-32DF-4485-82D4-18AD1CF73A58}" destId="{91D12FE8-B4A1-4EFA-95C2-63EE205A4FB3}" srcOrd="0" destOrd="0" presId="urn:microsoft.com/office/officeart/2005/8/layout/hierarchy1"/>
    <dgm:cxn modelId="{710BC25A-928D-4A84-9762-B2FB8B477653}" type="presOf" srcId="{417695EF-2313-40FF-987F-0C6D92B8B607}" destId="{9F3C701A-F605-4B74-BEFF-BF5B35D01CD6}" srcOrd="0" destOrd="0" presId="urn:microsoft.com/office/officeart/2005/8/layout/hierarchy1"/>
    <dgm:cxn modelId="{29F040A6-3738-4367-AFB6-4E5F45C1F4D7}" srcId="{FA314DEC-9E8B-49F0-9339-0C66406A0A5F}" destId="{38A5BFF8-B03B-4CB6-AB2C-3285B6368B17}" srcOrd="3" destOrd="0" parTransId="{70774391-CF82-4EE5-9027-695A8D51D633}" sibTransId="{FD81E1A9-C9BF-4310-8B6C-33722602D52B}"/>
    <dgm:cxn modelId="{0E6BD743-30D2-4111-B0DD-696C26453B2A}" type="presOf" srcId="{A4942AA3-6F0B-4804-94C0-16535E5F87D8}" destId="{52A0B2C6-17A2-4F62-9C0C-7EEF4299E7A5}" srcOrd="0" destOrd="0" presId="urn:microsoft.com/office/officeart/2005/8/layout/hierarchy1"/>
    <dgm:cxn modelId="{DF382BA5-2352-4728-B5E1-81D5D710EF75}" type="presOf" srcId="{FA314DEC-9E8B-49F0-9339-0C66406A0A5F}" destId="{BC5041FE-DF40-4AE0-B30F-9F8D81C260C9}" srcOrd="0" destOrd="0" presId="urn:microsoft.com/office/officeart/2005/8/layout/hierarchy1"/>
    <dgm:cxn modelId="{EFAC84D7-FE53-4660-90F6-62C397ACBD49}" type="presOf" srcId="{F5D3E38C-C2EA-4D7A-80CC-03924D4C2CEC}" destId="{B88498EA-A1A6-4223-AFFE-8C272D3E08D3}" srcOrd="0" destOrd="0" presId="urn:microsoft.com/office/officeart/2005/8/layout/hierarchy1"/>
    <dgm:cxn modelId="{CBB3D5AF-60CA-40FB-8868-E461170BB7CA}" srcId="{F5D3E38C-C2EA-4D7A-80CC-03924D4C2CEC}" destId="{20847A62-3B86-42D4-8DF1-E6F78F766459}" srcOrd="2" destOrd="0" parTransId="{BA00804F-4F8A-42F4-B87A-180D2B50CE9A}" sibTransId="{B70A73E3-95A3-4C5A-83C9-640018F4B2F1}"/>
    <dgm:cxn modelId="{0DDB532B-37B3-4EDF-85C8-CA92AE81D70E}" type="presOf" srcId="{7C81DB3C-3668-4BF8-8A9E-E195AB0FF0E8}" destId="{C69E139B-FD66-4E92-A138-17AA39DF08E1}" srcOrd="0" destOrd="0" presId="urn:microsoft.com/office/officeart/2005/8/layout/hierarchy1"/>
    <dgm:cxn modelId="{288C2F14-3D28-4882-BB3A-202E79EC248F}" type="presParOf" srcId="{52A0B2C6-17A2-4F62-9C0C-7EEF4299E7A5}" destId="{E76B2723-5C5A-487F-816F-32B982B88BF5}" srcOrd="0" destOrd="0" presId="urn:microsoft.com/office/officeart/2005/8/layout/hierarchy1"/>
    <dgm:cxn modelId="{E4D1B6B2-9BEE-4D6E-B42F-1C18452C85D3}" type="presParOf" srcId="{E76B2723-5C5A-487F-816F-32B982B88BF5}" destId="{96775894-15F9-48AB-963D-5EBE83042988}" srcOrd="0" destOrd="0" presId="urn:microsoft.com/office/officeart/2005/8/layout/hierarchy1"/>
    <dgm:cxn modelId="{D8E4DB12-9AFA-4CB7-8300-3F1B432FD1A8}" type="presParOf" srcId="{96775894-15F9-48AB-963D-5EBE83042988}" destId="{13A28129-FED7-4CA2-AF70-F1D8FB94A6FF}" srcOrd="0" destOrd="0" presId="urn:microsoft.com/office/officeart/2005/8/layout/hierarchy1"/>
    <dgm:cxn modelId="{CBDD845D-5087-40F5-8DD4-D5655E4BCC31}" type="presParOf" srcId="{96775894-15F9-48AB-963D-5EBE83042988}" destId="{71276950-88B9-443F-8315-44191CF7E652}" srcOrd="1" destOrd="0" presId="urn:microsoft.com/office/officeart/2005/8/layout/hierarchy1"/>
    <dgm:cxn modelId="{CA6E11EF-AA45-49F5-8CA0-C56FE899D0BD}" type="presParOf" srcId="{E76B2723-5C5A-487F-816F-32B982B88BF5}" destId="{A31B3EFE-44FC-4455-9EAE-350780B5D557}" srcOrd="1" destOrd="0" presId="urn:microsoft.com/office/officeart/2005/8/layout/hierarchy1"/>
    <dgm:cxn modelId="{AE69BA70-9F3E-4289-98F3-3847488BB030}" type="presParOf" srcId="{A31B3EFE-44FC-4455-9EAE-350780B5D557}" destId="{3665AE8F-BE83-49B6-90E6-DB0415D9E6B5}" srcOrd="0" destOrd="0" presId="urn:microsoft.com/office/officeart/2005/8/layout/hierarchy1"/>
    <dgm:cxn modelId="{3AC9EB9E-2D92-4692-9B92-03F5BB698F65}" type="presParOf" srcId="{A31B3EFE-44FC-4455-9EAE-350780B5D557}" destId="{93675D7F-1480-4F1C-A48B-FEB8E8153A8B}" srcOrd="1" destOrd="0" presId="urn:microsoft.com/office/officeart/2005/8/layout/hierarchy1"/>
    <dgm:cxn modelId="{9EB42E06-FD94-4E86-899D-F71A12AA7B5E}" type="presParOf" srcId="{93675D7F-1480-4F1C-A48B-FEB8E8153A8B}" destId="{C6F58F90-7DEE-492E-8B97-4645BB22455B}" srcOrd="0" destOrd="0" presId="urn:microsoft.com/office/officeart/2005/8/layout/hierarchy1"/>
    <dgm:cxn modelId="{E8879657-CF06-4D26-BA83-AB2F3EB3DB1C}" type="presParOf" srcId="{C6F58F90-7DEE-492E-8B97-4645BB22455B}" destId="{187710AB-9EA5-4C2B-84FE-640BD74B718F}" srcOrd="0" destOrd="0" presId="urn:microsoft.com/office/officeart/2005/8/layout/hierarchy1"/>
    <dgm:cxn modelId="{98A4C4ED-16FA-4290-8ED9-E68CA0DD3A98}" type="presParOf" srcId="{C6F58F90-7DEE-492E-8B97-4645BB22455B}" destId="{BC5041FE-DF40-4AE0-B30F-9F8D81C260C9}" srcOrd="1" destOrd="0" presId="urn:microsoft.com/office/officeart/2005/8/layout/hierarchy1"/>
    <dgm:cxn modelId="{0E40C794-1929-4F7A-867B-07247E3A90BE}" type="presParOf" srcId="{93675D7F-1480-4F1C-A48B-FEB8E8153A8B}" destId="{D5CB85B3-8866-4BEC-82FA-3CD72A96F7DC}" srcOrd="1" destOrd="0" presId="urn:microsoft.com/office/officeart/2005/8/layout/hierarchy1"/>
    <dgm:cxn modelId="{9B3A41EB-8B55-4272-AC02-4CA1DFC10F99}" type="presParOf" srcId="{D5CB85B3-8866-4BEC-82FA-3CD72A96F7DC}" destId="{FA61A000-361B-4F8C-9AB1-19BE17F7CAD4}" srcOrd="0" destOrd="0" presId="urn:microsoft.com/office/officeart/2005/8/layout/hierarchy1"/>
    <dgm:cxn modelId="{9B8BBF35-A484-4A88-A3CB-067BE885DDA4}" type="presParOf" srcId="{D5CB85B3-8866-4BEC-82FA-3CD72A96F7DC}" destId="{B8724F92-FB9C-425B-91DA-CC5555CE053B}" srcOrd="1" destOrd="0" presId="urn:microsoft.com/office/officeart/2005/8/layout/hierarchy1"/>
    <dgm:cxn modelId="{9C032593-D947-4388-9FF2-B2831DA3FB49}" type="presParOf" srcId="{B8724F92-FB9C-425B-91DA-CC5555CE053B}" destId="{EF2220AE-2D17-4E03-B7FC-3B4EE5B43F4E}" srcOrd="0" destOrd="0" presId="urn:microsoft.com/office/officeart/2005/8/layout/hierarchy1"/>
    <dgm:cxn modelId="{63C2D53B-9155-443D-AEE2-D6D4E6C8B5A7}" type="presParOf" srcId="{EF2220AE-2D17-4E03-B7FC-3B4EE5B43F4E}" destId="{34C78A25-921D-409F-BB4A-834F7EE89629}" srcOrd="0" destOrd="0" presId="urn:microsoft.com/office/officeart/2005/8/layout/hierarchy1"/>
    <dgm:cxn modelId="{7BF05D56-A828-477E-9A02-31476DC7E3DC}" type="presParOf" srcId="{EF2220AE-2D17-4E03-B7FC-3B4EE5B43F4E}" destId="{F0CB1D2D-67D1-461D-A3B1-0DD9E04B83EF}" srcOrd="1" destOrd="0" presId="urn:microsoft.com/office/officeart/2005/8/layout/hierarchy1"/>
    <dgm:cxn modelId="{2F527C7C-CDF0-410D-8381-6902056C72AC}" type="presParOf" srcId="{B8724F92-FB9C-425B-91DA-CC5555CE053B}" destId="{6A758657-24D9-4D91-B0D9-AABE11B3ED5D}" srcOrd="1" destOrd="0" presId="urn:microsoft.com/office/officeart/2005/8/layout/hierarchy1"/>
    <dgm:cxn modelId="{A3874BF9-C34B-4158-A032-5004C8320A5C}" type="presParOf" srcId="{D5CB85B3-8866-4BEC-82FA-3CD72A96F7DC}" destId="{8E8ACBD2-32CE-4028-86C2-50510888EC7E}" srcOrd="2" destOrd="0" presId="urn:microsoft.com/office/officeart/2005/8/layout/hierarchy1"/>
    <dgm:cxn modelId="{F23268F4-DCCE-4BBA-B703-B2BC55D53606}" type="presParOf" srcId="{D5CB85B3-8866-4BEC-82FA-3CD72A96F7DC}" destId="{26AF5E39-8B05-4C0F-A097-BE32CA581533}" srcOrd="3" destOrd="0" presId="urn:microsoft.com/office/officeart/2005/8/layout/hierarchy1"/>
    <dgm:cxn modelId="{5CCAEC29-FFEE-4AA2-A8DE-484E3694B711}" type="presParOf" srcId="{26AF5E39-8B05-4C0F-A097-BE32CA581533}" destId="{8B44CC2A-0284-4C85-B1ED-EB2976F80821}" srcOrd="0" destOrd="0" presId="urn:microsoft.com/office/officeart/2005/8/layout/hierarchy1"/>
    <dgm:cxn modelId="{992DD70A-D262-4564-A721-CD1A6455EB6D}" type="presParOf" srcId="{8B44CC2A-0284-4C85-B1ED-EB2976F80821}" destId="{2A525FBD-04AC-406D-BE94-F9F95ECDE45E}" srcOrd="0" destOrd="0" presId="urn:microsoft.com/office/officeart/2005/8/layout/hierarchy1"/>
    <dgm:cxn modelId="{C51D3D40-F7FC-4D30-9897-437C384369BD}" type="presParOf" srcId="{8B44CC2A-0284-4C85-B1ED-EB2976F80821}" destId="{C69E139B-FD66-4E92-A138-17AA39DF08E1}" srcOrd="1" destOrd="0" presId="urn:microsoft.com/office/officeart/2005/8/layout/hierarchy1"/>
    <dgm:cxn modelId="{7FC92FDD-70B7-4906-81D1-03FAA2FC78E7}" type="presParOf" srcId="{26AF5E39-8B05-4C0F-A097-BE32CA581533}" destId="{E1450062-26F9-476D-9EBB-C8C7D7E4658C}" srcOrd="1" destOrd="0" presId="urn:microsoft.com/office/officeart/2005/8/layout/hierarchy1"/>
    <dgm:cxn modelId="{0DD97478-AF90-4133-A755-D6BA5AEBE4B6}" type="presParOf" srcId="{D5CB85B3-8866-4BEC-82FA-3CD72A96F7DC}" destId="{4E471D95-FF75-4677-8D04-1D362ABF471F}" srcOrd="4" destOrd="0" presId="urn:microsoft.com/office/officeart/2005/8/layout/hierarchy1"/>
    <dgm:cxn modelId="{D0E17EE0-81CA-4D19-8061-B0D01DFA6990}" type="presParOf" srcId="{D5CB85B3-8866-4BEC-82FA-3CD72A96F7DC}" destId="{3857A85C-E8B2-4D74-BAF8-6A860DFA6F7B}" srcOrd="5" destOrd="0" presId="urn:microsoft.com/office/officeart/2005/8/layout/hierarchy1"/>
    <dgm:cxn modelId="{E7A85ACB-A6FA-4A0A-A424-E505D50C5B12}" type="presParOf" srcId="{3857A85C-E8B2-4D74-BAF8-6A860DFA6F7B}" destId="{78244378-A861-4754-8493-4F1279981FB5}" srcOrd="0" destOrd="0" presId="urn:microsoft.com/office/officeart/2005/8/layout/hierarchy1"/>
    <dgm:cxn modelId="{E0E2389A-03B2-4DDC-ADC6-B2EB891C25F7}" type="presParOf" srcId="{78244378-A861-4754-8493-4F1279981FB5}" destId="{74C52717-8AF2-4B4C-AA37-37DF9B4C0664}" srcOrd="0" destOrd="0" presId="urn:microsoft.com/office/officeart/2005/8/layout/hierarchy1"/>
    <dgm:cxn modelId="{1E3876C3-15B9-40A7-A3CF-2063487443EB}" type="presParOf" srcId="{78244378-A861-4754-8493-4F1279981FB5}" destId="{CC6427C3-2126-4E42-AE55-FFB18D21D761}" srcOrd="1" destOrd="0" presId="urn:microsoft.com/office/officeart/2005/8/layout/hierarchy1"/>
    <dgm:cxn modelId="{A37CE119-AA74-4BE0-9065-EF03D5A050A8}" type="presParOf" srcId="{3857A85C-E8B2-4D74-BAF8-6A860DFA6F7B}" destId="{2CCBFE6C-CEAB-48E9-A74D-165B1DBC3832}" srcOrd="1" destOrd="0" presId="urn:microsoft.com/office/officeart/2005/8/layout/hierarchy1"/>
    <dgm:cxn modelId="{1291EADC-09AE-4308-B187-A8B8831B5971}" type="presParOf" srcId="{D5CB85B3-8866-4BEC-82FA-3CD72A96F7DC}" destId="{6C060C67-169E-4490-B408-AF176B0A6FAC}" srcOrd="6" destOrd="0" presId="urn:microsoft.com/office/officeart/2005/8/layout/hierarchy1"/>
    <dgm:cxn modelId="{EE5C43C5-9D33-48BC-BDD9-13834DC643FD}" type="presParOf" srcId="{D5CB85B3-8866-4BEC-82FA-3CD72A96F7DC}" destId="{CDBBF330-B51A-4F36-8199-C838BE52DB8D}" srcOrd="7" destOrd="0" presId="urn:microsoft.com/office/officeart/2005/8/layout/hierarchy1"/>
    <dgm:cxn modelId="{FEE32B81-9741-4F95-9FB3-B8182D36F04D}" type="presParOf" srcId="{CDBBF330-B51A-4F36-8199-C838BE52DB8D}" destId="{085A67FC-9596-4404-B66D-836CE9EA0F31}" srcOrd="0" destOrd="0" presId="urn:microsoft.com/office/officeart/2005/8/layout/hierarchy1"/>
    <dgm:cxn modelId="{B162D1C6-CB4D-41A5-8B7F-B770218096B3}" type="presParOf" srcId="{085A67FC-9596-4404-B66D-836CE9EA0F31}" destId="{824EEA84-EAAF-4157-A38B-E930213A32F0}" srcOrd="0" destOrd="0" presId="urn:microsoft.com/office/officeart/2005/8/layout/hierarchy1"/>
    <dgm:cxn modelId="{576F3BCD-9011-4374-AD93-A5A8814C64D0}" type="presParOf" srcId="{085A67FC-9596-4404-B66D-836CE9EA0F31}" destId="{ACD3F694-5A57-4DC1-ABB0-86857F8631D6}" srcOrd="1" destOrd="0" presId="urn:microsoft.com/office/officeart/2005/8/layout/hierarchy1"/>
    <dgm:cxn modelId="{5537420C-3D23-4BBC-8DAC-0A93A4E76BEF}" type="presParOf" srcId="{CDBBF330-B51A-4F36-8199-C838BE52DB8D}" destId="{D35F0DEB-F459-4806-B1C2-C0D5B20DE024}" srcOrd="1" destOrd="0" presId="urn:microsoft.com/office/officeart/2005/8/layout/hierarchy1"/>
    <dgm:cxn modelId="{895B7598-B5BD-4C5B-AE2D-9363779C5E89}" type="presParOf" srcId="{A31B3EFE-44FC-4455-9EAE-350780B5D557}" destId="{21197FD8-59AB-471E-BAFC-B6341CAB9492}" srcOrd="2" destOrd="0" presId="urn:microsoft.com/office/officeart/2005/8/layout/hierarchy1"/>
    <dgm:cxn modelId="{E8ACE7E1-A84C-4C81-B451-BEB798F806CE}" type="presParOf" srcId="{A31B3EFE-44FC-4455-9EAE-350780B5D557}" destId="{B854273A-D2AF-4F93-921A-DDFCAF55DCEA}" srcOrd="3" destOrd="0" presId="urn:microsoft.com/office/officeart/2005/8/layout/hierarchy1"/>
    <dgm:cxn modelId="{AC411E03-B211-4899-A2D2-B7372A4F65D2}" type="presParOf" srcId="{B854273A-D2AF-4F93-921A-DDFCAF55DCEA}" destId="{07CA454B-5913-429E-969D-C4D23EC1CE4D}" srcOrd="0" destOrd="0" presId="urn:microsoft.com/office/officeart/2005/8/layout/hierarchy1"/>
    <dgm:cxn modelId="{A50362C1-EFFD-495D-8ADF-EC564DF3DB59}" type="presParOf" srcId="{07CA454B-5913-429E-969D-C4D23EC1CE4D}" destId="{CD18692A-88FE-44A9-BC9E-B780F46A7B57}" srcOrd="0" destOrd="0" presId="urn:microsoft.com/office/officeart/2005/8/layout/hierarchy1"/>
    <dgm:cxn modelId="{93DB0BCE-3F2B-456E-A2FE-1E1885B1DA1E}" type="presParOf" srcId="{07CA454B-5913-429E-969D-C4D23EC1CE4D}" destId="{B88498EA-A1A6-4223-AFFE-8C272D3E08D3}" srcOrd="1" destOrd="0" presId="urn:microsoft.com/office/officeart/2005/8/layout/hierarchy1"/>
    <dgm:cxn modelId="{66BE79B6-4996-45B5-BB91-C17E180FDF7B}" type="presParOf" srcId="{B854273A-D2AF-4F93-921A-DDFCAF55DCEA}" destId="{6D5267E3-A8B8-4ABF-A1BF-68B22CF0427C}" srcOrd="1" destOrd="0" presId="urn:microsoft.com/office/officeart/2005/8/layout/hierarchy1"/>
    <dgm:cxn modelId="{0C230FB9-6FFA-4613-A03B-86DED39FD0D2}" type="presParOf" srcId="{6D5267E3-A8B8-4ABF-A1BF-68B22CF0427C}" destId="{9EA46080-6142-4AED-87AA-8D03700D6904}" srcOrd="0" destOrd="0" presId="urn:microsoft.com/office/officeart/2005/8/layout/hierarchy1"/>
    <dgm:cxn modelId="{88349BE3-2322-4C3C-B3E8-C24955270E69}" type="presParOf" srcId="{6D5267E3-A8B8-4ABF-A1BF-68B22CF0427C}" destId="{A968891F-89BC-43C7-A301-7730DABF809F}" srcOrd="1" destOrd="0" presId="urn:microsoft.com/office/officeart/2005/8/layout/hierarchy1"/>
    <dgm:cxn modelId="{FFC4B820-D004-4C3B-9064-84C0B974F08F}" type="presParOf" srcId="{A968891F-89BC-43C7-A301-7730DABF809F}" destId="{BDFACB8C-1D27-4426-B129-FCE15F26FE5D}" srcOrd="0" destOrd="0" presId="urn:microsoft.com/office/officeart/2005/8/layout/hierarchy1"/>
    <dgm:cxn modelId="{B7A903AB-8F05-4587-85AD-10C9AB65DDC5}" type="presParOf" srcId="{BDFACB8C-1D27-4426-B129-FCE15F26FE5D}" destId="{5B34AB3C-4DDE-400B-852A-86A31597C40A}" srcOrd="0" destOrd="0" presId="urn:microsoft.com/office/officeart/2005/8/layout/hierarchy1"/>
    <dgm:cxn modelId="{B444299D-188C-4752-867A-50B120AC4996}" type="presParOf" srcId="{BDFACB8C-1D27-4426-B129-FCE15F26FE5D}" destId="{6FCB634D-B630-4AFE-8218-0C455DA01746}" srcOrd="1" destOrd="0" presId="urn:microsoft.com/office/officeart/2005/8/layout/hierarchy1"/>
    <dgm:cxn modelId="{4AEC5463-0CAF-49AA-A7D7-2E54DCE3E741}" type="presParOf" srcId="{A968891F-89BC-43C7-A301-7730DABF809F}" destId="{FAEE1AA3-ECFC-4410-A066-8251B3D1E3A3}" srcOrd="1" destOrd="0" presId="urn:microsoft.com/office/officeart/2005/8/layout/hierarchy1"/>
    <dgm:cxn modelId="{D12DD6F5-C734-4BCF-9C54-5EFA7311E9F9}" type="presParOf" srcId="{FAEE1AA3-ECFC-4410-A066-8251B3D1E3A3}" destId="{473E1ACE-08CA-4097-8FE0-FF4AEB7FD5B3}" srcOrd="0" destOrd="0" presId="urn:microsoft.com/office/officeart/2005/8/layout/hierarchy1"/>
    <dgm:cxn modelId="{72C74FE6-C6AF-4BA9-9C52-55BA3A382AB8}" type="presParOf" srcId="{FAEE1AA3-ECFC-4410-A066-8251B3D1E3A3}" destId="{B66D1E50-B591-48D5-B31E-BA1438A0F8E1}" srcOrd="1" destOrd="0" presId="urn:microsoft.com/office/officeart/2005/8/layout/hierarchy1"/>
    <dgm:cxn modelId="{3BDB5DAD-4808-498E-B496-A0B6E5239F94}" type="presParOf" srcId="{B66D1E50-B591-48D5-B31E-BA1438A0F8E1}" destId="{52EF7AF6-FB34-4CC7-AD8F-75222E8E85C2}" srcOrd="0" destOrd="0" presId="urn:microsoft.com/office/officeart/2005/8/layout/hierarchy1"/>
    <dgm:cxn modelId="{7E9D7FEA-C0CD-4275-937D-DC02A02AE03C}" type="presParOf" srcId="{52EF7AF6-FB34-4CC7-AD8F-75222E8E85C2}" destId="{086AAFFE-9FC7-4E64-B0D1-9446C14FD563}" srcOrd="0" destOrd="0" presId="urn:microsoft.com/office/officeart/2005/8/layout/hierarchy1"/>
    <dgm:cxn modelId="{DE54FB3E-5C27-4FE4-8CD3-52D4E571DDD4}" type="presParOf" srcId="{52EF7AF6-FB34-4CC7-AD8F-75222E8E85C2}" destId="{13CE97EF-B3F0-4EAD-BCF8-BE200C585AAF}" srcOrd="1" destOrd="0" presId="urn:microsoft.com/office/officeart/2005/8/layout/hierarchy1"/>
    <dgm:cxn modelId="{9A9DBA63-4B9F-4560-9C0F-2DB4EAE52CA4}" type="presParOf" srcId="{B66D1E50-B591-48D5-B31E-BA1438A0F8E1}" destId="{AC5545E9-2258-47F6-8B35-62BDC18A3F9A}" srcOrd="1" destOrd="0" presId="urn:microsoft.com/office/officeart/2005/8/layout/hierarchy1"/>
    <dgm:cxn modelId="{AE409B77-9D00-4CA0-B732-1A586A87C434}" type="presParOf" srcId="{6D5267E3-A8B8-4ABF-A1BF-68B22CF0427C}" destId="{7F8CECEF-E385-439F-8683-4235B638A27F}" srcOrd="2" destOrd="0" presId="urn:microsoft.com/office/officeart/2005/8/layout/hierarchy1"/>
    <dgm:cxn modelId="{56477A86-8F9A-4B22-BD8C-169B84BF61D1}" type="presParOf" srcId="{6D5267E3-A8B8-4ABF-A1BF-68B22CF0427C}" destId="{9EE2A0F4-8C52-4D2C-A4B7-5D56FB71186C}" srcOrd="3" destOrd="0" presId="urn:microsoft.com/office/officeart/2005/8/layout/hierarchy1"/>
    <dgm:cxn modelId="{3C83C942-233A-48E8-9C13-F7465557E6AA}" type="presParOf" srcId="{9EE2A0F4-8C52-4D2C-A4B7-5D56FB71186C}" destId="{05CBEAF3-D24D-4F9C-AD56-E38C0301272E}" srcOrd="0" destOrd="0" presId="urn:microsoft.com/office/officeart/2005/8/layout/hierarchy1"/>
    <dgm:cxn modelId="{B00B0E42-09C6-41E1-BC35-8614BF3A4EB7}" type="presParOf" srcId="{05CBEAF3-D24D-4F9C-AD56-E38C0301272E}" destId="{52E01698-1AC1-427E-B04D-567B28E3800F}" srcOrd="0" destOrd="0" presId="urn:microsoft.com/office/officeart/2005/8/layout/hierarchy1"/>
    <dgm:cxn modelId="{4222F8C2-7EE4-4A48-ACC1-215004CA29DC}" type="presParOf" srcId="{05CBEAF3-D24D-4F9C-AD56-E38C0301272E}" destId="{530395C1-54C2-40B0-A5C1-4F648BF7DFA7}" srcOrd="1" destOrd="0" presId="urn:microsoft.com/office/officeart/2005/8/layout/hierarchy1"/>
    <dgm:cxn modelId="{469312A1-8FE4-4476-B5C1-FBA1877EF396}" type="presParOf" srcId="{9EE2A0F4-8C52-4D2C-A4B7-5D56FB71186C}" destId="{1E19C590-A58C-4BD1-AD3B-13F6FF3C86F2}" srcOrd="1" destOrd="0" presId="urn:microsoft.com/office/officeart/2005/8/layout/hierarchy1"/>
    <dgm:cxn modelId="{2838D26A-D194-4379-BE4C-D28BA902DA16}" type="presParOf" srcId="{1E19C590-A58C-4BD1-AD3B-13F6FF3C86F2}" destId="{F979CAD0-EC5C-44EC-AC77-23F082B63910}" srcOrd="0" destOrd="0" presId="urn:microsoft.com/office/officeart/2005/8/layout/hierarchy1"/>
    <dgm:cxn modelId="{822E7007-438A-49D0-88FC-A22E553E7364}" type="presParOf" srcId="{1E19C590-A58C-4BD1-AD3B-13F6FF3C86F2}" destId="{C2D60492-9EFB-4913-A929-089C10DC91E1}" srcOrd="1" destOrd="0" presId="urn:microsoft.com/office/officeart/2005/8/layout/hierarchy1"/>
    <dgm:cxn modelId="{2C8D3688-4149-446B-A074-63FCB184BCD3}" type="presParOf" srcId="{C2D60492-9EFB-4913-A929-089C10DC91E1}" destId="{5EE58C9A-0797-403A-9EAC-B29D665DF28A}" srcOrd="0" destOrd="0" presId="urn:microsoft.com/office/officeart/2005/8/layout/hierarchy1"/>
    <dgm:cxn modelId="{9743DBD8-957F-4D41-88A4-6F13E77D002B}" type="presParOf" srcId="{5EE58C9A-0797-403A-9EAC-B29D665DF28A}" destId="{A82EBB39-D0DD-4A68-A16B-4BCBFE26D3A9}" srcOrd="0" destOrd="0" presId="urn:microsoft.com/office/officeart/2005/8/layout/hierarchy1"/>
    <dgm:cxn modelId="{0849581B-FA70-44BF-98F1-5E23479E27AE}" type="presParOf" srcId="{5EE58C9A-0797-403A-9EAC-B29D665DF28A}" destId="{91D12FE8-B4A1-4EFA-95C2-63EE205A4FB3}" srcOrd="1" destOrd="0" presId="urn:microsoft.com/office/officeart/2005/8/layout/hierarchy1"/>
    <dgm:cxn modelId="{EA9FCB52-01A2-45A4-B240-CBB32E5D70A5}" type="presParOf" srcId="{C2D60492-9EFB-4913-A929-089C10DC91E1}" destId="{AF4778B3-6E9C-434C-99EF-B1D3F1542E4C}" srcOrd="1" destOrd="0" presId="urn:microsoft.com/office/officeart/2005/8/layout/hierarchy1"/>
    <dgm:cxn modelId="{FB8FA3B7-F950-4FB1-A527-04E376027D11}" type="presParOf" srcId="{6D5267E3-A8B8-4ABF-A1BF-68B22CF0427C}" destId="{AB6DC2B4-FE01-48AF-9A9B-337F39D38980}" srcOrd="4" destOrd="0" presId="urn:microsoft.com/office/officeart/2005/8/layout/hierarchy1"/>
    <dgm:cxn modelId="{2A7FC2C6-DD75-4263-B04E-C850324157CA}" type="presParOf" srcId="{6D5267E3-A8B8-4ABF-A1BF-68B22CF0427C}" destId="{516A589D-EAEA-4539-B0B8-DDC06E0B2A85}" srcOrd="5" destOrd="0" presId="urn:microsoft.com/office/officeart/2005/8/layout/hierarchy1"/>
    <dgm:cxn modelId="{7053FA24-8F34-4D89-8EF4-F52F5EBDB595}" type="presParOf" srcId="{516A589D-EAEA-4539-B0B8-DDC06E0B2A85}" destId="{370B0E6C-B029-4729-8846-9F42433429D9}" srcOrd="0" destOrd="0" presId="urn:microsoft.com/office/officeart/2005/8/layout/hierarchy1"/>
    <dgm:cxn modelId="{D20129D1-9C68-4A48-90B9-C461F79DBA81}" type="presParOf" srcId="{370B0E6C-B029-4729-8846-9F42433429D9}" destId="{6367DFF8-107B-4054-807C-B98C2A6A7FE1}" srcOrd="0" destOrd="0" presId="urn:microsoft.com/office/officeart/2005/8/layout/hierarchy1"/>
    <dgm:cxn modelId="{220096F4-08D6-4E81-A1BF-478CDF9C9D9F}" type="presParOf" srcId="{370B0E6C-B029-4729-8846-9F42433429D9}" destId="{772A4F15-E230-40A6-B90D-8583A9E51C2E}" srcOrd="1" destOrd="0" presId="urn:microsoft.com/office/officeart/2005/8/layout/hierarchy1"/>
    <dgm:cxn modelId="{C3598923-4E33-42D8-A06F-54F1AFB79196}" type="presParOf" srcId="{516A589D-EAEA-4539-B0B8-DDC06E0B2A85}" destId="{784CCF43-DF74-41DD-BD87-0968E1E73B6C}" srcOrd="1" destOrd="0" presId="urn:microsoft.com/office/officeart/2005/8/layout/hierarchy1"/>
    <dgm:cxn modelId="{F1EACF22-444A-4143-A2A1-455A2A5BF1D2}" type="presParOf" srcId="{784CCF43-DF74-41DD-BD87-0968E1E73B6C}" destId="{9F3C701A-F605-4B74-BEFF-BF5B35D01CD6}" srcOrd="0" destOrd="0" presId="urn:microsoft.com/office/officeart/2005/8/layout/hierarchy1"/>
    <dgm:cxn modelId="{17AD3C2E-1FAA-4076-AE37-6FD3A2B86F42}" type="presParOf" srcId="{784CCF43-DF74-41DD-BD87-0968E1E73B6C}" destId="{C82E266E-8ED5-485C-A5B3-9BFA52D1EF12}" srcOrd="1" destOrd="0" presId="urn:microsoft.com/office/officeart/2005/8/layout/hierarchy1"/>
    <dgm:cxn modelId="{E46D74DE-25EE-455C-B016-1DC598A09467}" type="presParOf" srcId="{C82E266E-8ED5-485C-A5B3-9BFA52D1EF12}" destId="{9FCFFE98-9837-4353-AB2C-E10087CC1F73}" srcOrd="0" destOrd="0" presId="urn:microsoft.com/office/officeart/2005/8/layout/hierarchy1"/>
    <dgm:cxn modelId="{1D356214-5EF5-4FA4-B07F-95AA3D56D3D1}" type="presParOf" srcId="{9FCFFE98-9837-4353-AB2C-E10087CC1F73}" destId="{01B8F2DB-FF0E-443E-BFA5-3FE546E7B148}" srcOrd="0" destOrd="0" presId="urn:microsoft.com/office/officeart/2005/8/layout/hierarchy1"/>
    <dgm:cxn modelId="{BFD0759D-A2F6-40B1-BFA9-66DD1502EC62}" type="presParOf" srcId="{9FCFFE98-9837-4353-AB2C-E10087CC1F73}" destId="{C38A6FC9-4110-48AF-922E-0CFE6F1C6FE6}" srcOrd="1" destOrd="0" presId="urn:microsoft.com/office/officeart/2005/8/layout/hierarchy1"/>
    <dgm:cxn modelId="{540D9552-068A-4D65-861A-B7A965607C9C}" type="presParOf" srcId="{C82E266E-8ED5-485C-A5B3-9BFA52D1EF12}" destId="{3A033E98-7968-4C17-BDF6-9F4566743D78}"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C701A-F605-4B74-BEFF-BF5B35D01CD6}">
      <dsp:nvSpPr>
        <dsp:cNvPr id="0" name=""/>
        <dsp:cNvSpPr/>
      </dsp:nvSpPr>
      <dsp:spPr>
        <a:xfrm>
          <a:off x="8070740" y="2639097"/>
          <a:ext cx="91440" cy="265288"/>
        </a:xfrm>
        <a:custGeom>
          <a:avLst/>
          <a:gdLst/>
          <a:ahLst/>
          <a:cxnLst/>
          <a:rect l="0" t="0" r="0" b="0"/>
          <a:pathLst>
            <a:path>
              <a:moveTo>
                <a:pt x="45720" y="0"/>
              </a:moveTo>
              <a:lnTo>
                <a:pt x="45720" y="265288"/>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B6DC2B4-FE01-48AF-9A9B-337F39D38980}">
      <dsp:nvSpPr>
        <dsp:cNvPr id="0" name=""/>
        <dsp:cNvSpPr/>
      </dsp:nvSpPr>
      <dsp:spPr>
        <a:xfrm>
          <a:off x="6231610" y="1794582"/>
          <a:ext cx="1884850" cy="265288"/>
        </a:xfrm>
        <a:custGeom>
          <a:avLst/>
          <a:gdLst/>
          <a:ahLst/>
          <a:cxnLst/>
          <a:rect l="0" t="0" r="0" b="0"/>
          <a:pathLst>
            <a:path>
              <a:moveTo>
                <a:pt x="0" y="0"/>
              </a:moveTo>
              <a:lnTo>
                <a:pt x="0" y="180786"/>
              </a:lnTo>
              <a:lnTo>
                <a:pt x="1884850" y="180786"/>
              </a:lnTo>
              <a:lnTo>
                <a:pt x="1884850" y="26528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979CAD0-EC5C-44EC-AC77-23F082B63910}">
      <dsp:nvSpPr>
        <dsp:cNvPr id="0" name=""/>
        <dsp:cNvSpPr/>
      </dsp:nvSpPr>
      <dsp:spPr>
        <a:xfrm>
          <a:off x="6181092" y="2752359"/>
          <a:ext cx="91440" cy="265288"/>
        </a:xfrm>
        <a:custGeom>
          <a:avLst/>
          <a:gdLst/>
          <a:ahLst/>
          <a:cxnLst/>
          <a:rect l="0" t="0" r="0" b="0"/>
          <a:pathLst>
            <a:path>
              <a:moveTo>
                <a:pt x="45720" y="0"/>
              </a:moveTo>
              <a:lnTo>
                <a:pt x="45720" y="265288"/>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F8CECEF-E385-439F-8683-4235B638A27F}">
      <dsp:nvSpPr>
        <dsp:cNvPr id="0" name=""/>
        <dsp:cNvSpPr/>
      </dsp:nvSpPr>
      <dsp:spPr>
        <a:xfrm>
          <a:off x="6181092" y="1794582"/>
          <a:ext cx="91440" cy="265288"/>
        </a:xfrm>
        <a:custGeom>
          <a:avLst/>
          <a:gdLst/>
          <a:ahLst/>
          <a:cxnLst/>
          <a:rect l="0" t="0" r="0" b="0"/>
          <a:pathLst>
            <a:path>
              <a:moveTo>
                <a:pt x="50518" y="0"/>
              </a:moveTo>
              <a:lnTo>
                <a:pt x="50518" y="180786"/>
              </a:lnTo>
              <a:lnTo>
                <a:pt x="45720" y="180786"/>
              </a:lnTo>
              <a:lnTo>
                <a:pt x="45720" y="26528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3E1ACE-08CA-4097-8FE0-FF4AEB7FD5B3}">
      <dsp:nvSpPr>
        <dsp:cNvPr id="0" name=""/>
        <dsp:cNvSpPr/>
      </dsp:nvSpPr>
      <dsp:spPr>
        <a:xfrm>
          <a:off x="4259759" y="2639097"/>
          <a:ext cx="91440" cy="265288"/>
        </a:xfrm>
        <a:custGeom>
          <a:avLst/>
          <a:gdLst/>
          <a:ahLst/>
          <a:cxnLst/>
          <a:rect l="0" t="0" r="0" b="0"/>
          <a:pathLst>
            <a:path>
              <a:moveTo>
                <a:pt x="45720" y="0"/>
              </a:moveTo>
              <a:lnTo>
                <a:pt x="45720" y="265288"/>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EA46080-6142-4AED-87AA-8D03700D6904}">
      <dsp:nvSpPr>
        <dsp:cNvPr id="0" name=""/>
        <dsp:cNvSpPr/>
      </dsp:nvSpPr>
      <dsp:spPr>
        <a:xfrm>
          <a:off x="4305479" y="1794582"/>
          <a:ext cx="1926130" cy="265288"/>
        </a:xfrm>
        <a:custGeom>
          <a:avLst/>
          <a:gdLst/>
          <a:ahLst/>
          <a:cxnLst/>
          <a:rect l="0" t="0" r="0" b="0"/>
          <a:pathLst>
            <a:path>
              <a:moveTo>
                <a:pt x="1926130" y="0"/>
              </a:moveTo>
              <a:lnTo>
                <a:pt x="1926130" y="180786"/>
              </a:lnTo>
              <a:lnTo>
                <a:pt x="0" y="180786"/>
              </a:lnTo>
              <a:lnTo>
                <a:pt x="0" y="26528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197FD8-59AB-471E-BAFC-B6341CAB9492}">
      <dsp:nvSpPr>
        <dsp:cNvPr id="0" name=""/>
        <dsp:cNvSpPr/>
      </dsp:nvSpPr>
      <dsp:spPr>
        <a:xfrm>
          <a:off x="3928493" y="950067"/>
          <a:ext cx="2303117" cy="265288"/>
        </a:xfrm>
        <a:custGeom>
          <a:avLst/>
          <a:gdLst/>
          <a:ahLst/>
          <a:cxnLst/>
          <a:rect l="0" t="0" r="0" b="0"/>
          <a:pathLst>
            <a:path>
              <a:moveTo>
                <a:pt x="0" y="0"/>
              </a:moveTo>
              <a:lnTo>
                <a:pt x="0" y="180786"/>
              </a:lnTo>
              <a:lnTo>
                <a:pt x="2303117" y="180786"/>
              </a:lnTo>
              <a:lnTo>
                <a:pt x="2303117" y="26528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060C67-169E-4490-B408-AF176B0A6FAC}">
      <dsp:nvSpPr>
        <dsp:cNvPr id="0" name=""/>
        <dsp:cNvSpPr/>
      </dsp:nvSpPr>
      <dsp:spPr>
        <a:xfrm>
          <a:off x="1729924" y="1794582"/>
          <a:ext cx="1334837" cy="265288"/>
        </a:xfrm>
        <a:custGeom>
          <a:avLst/>
          <a:gdLst/>
          <a:ahLst/>
          <a:cxnLst/>
          <a:rect l="0" t="0" r="0" b="0"/>
          <a:pathLst>
            <a:path>
              <a:moveTo>
                <a:pt x="0" y="0"/>
              </a:moveTo>
              <a:lnTo>
                <a:pt x="0" y="180786"/>
              </a:lnTo>
              <a:lnTo>
                <a:pt x="1334837" y="180786"/>
              </a:lnTo>
              <a:lnTo>
                <a:pt x="1334837" y="26528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E471D95-FF75-4677-8D04-1D362ABF471F}">
      <dsp:nvSpPr>
        <dsp:cNvPr id="0" name=""/>
        <dsp:cNvSpPr/>
      </dsp:nvSpPr>
      <dsp:spPr>
        <a:xfrm>
          <a:off x="1729924" y="1794582"/>
          <a:ext cx="403931" cy="265288"/>
        </a:xfrm>
        <a:custGeom>
          <a:avLst/>
          <a:gdLst/>
          <a:ahLst/>
          <a:cxnLst/>
          <a:rect l="0" t="0" r="0" b="0"/>
          <a:pathLst>
            <a:path>
              <a:moveTo>
                <a:pt x="0" y="0"/>
              </a:moveTo>
              <a:lnTo>
                <a:pt x="0" y="180786"/>
              </a:lnTo>
              <a:lnTo>
                <a:pt x="403931" y="180786"/>
              </a:lnTo>
              <a:lnTo>
                <a:pt x="403931" y="26528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E8ACBD2-32CE-4028-86C2-50510888EC7E}">
      <dsp:nvSpPr>
        <dsp:cNvPr id="0" name=""/>
        <dsp:cNvSpPr/>
      </dsp:nvSpPr>
      <dsp:spPr>
        <a:xfrm>
          <a:off x="1185026" y="1794582"/>
          <a:ext cx="544897" cy="258772"/>
        </a:xfrm>
        <a:custGeom>
          <a:avLst/>
          <a:gdLst/>
          <a:ahLst/>
          <a:cxnLst/>
          <a:rect l="0" t="0" r="0" b="0"/>
          <a:pathLst>
            <a:path>
              <a:moveTo>
                <a:pt x="544897" y="0"/>
              </a:moveTo>
              <a:lnTo>
                <a:pt x="544897" y="174270"/>
              </a:lnTo>
              <a:lnTo>
                <a:pt x="0" y="174270"/>
              </a:lnTo>
              <a:lnTo>
                <a:pt x="0" y="258772"/>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A61A000-361B-4F8C-9AB1-19BE17F7CAD4}">
      <dsp:nvSpPr>
        <dsp:cNvPr id="0" name=""/>
        <dsp:cNvSpPr/>
      </dsp:nvSpPr>
      <dsp:spPr>
        <a:xfrm>
          <a:off x="344771" y="1794582"/>
          <a:ext cx="1385152" cy="265288"/>
        </a:xfrm>
        <a:custGeom>
          <a:avLst/>
          <a:gdLst/>
          <a:ahLst/>
          <a:cxnLst/>
          <a:rect l="0" t="0" r="0" b="0"/>
          <a:pathLst>
            <a:path>
              <a:moveTo>
                <a:pt x="1385152" y="0"/>
              </a:moveTo>
              <a:lnTo>
                <a:pt x="1385152" y="180786"/>
              </a:lnTo>
              <a:lnTo>
                <a:pt x="0" y="180786"/>
              </a:lnTo>
              <a:lnTo>
                <a:pt x="0" y="26528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665AE8F-BE83-49B6-90E6-DB0415D9E6B5}">
      <dsp:nvSpPr>
        <dsp:cNvPr id="0" name=""/>
        <dsp:cNvSpPr/>
      </dsp:nvSpPr>
      <dsp:spPr>
        <a:xfrm>
          <a:off x="1729924" y="950067"/>
          <a:ext cx="2198569" cy="265288"/>
        </a:xfrm>
        <a:custGeom>
          <a:avLst/>
          <a:gdLst/>
          <a:ahLst/>
          <a:cxnLst/>
          <a:rect l="0" t="0" r="0" b="0"/>
          <a:pathLst>
            <a:path>
              <a:moveTo>
                <a:pt x="2198569" y="0"/>
              </a:moveTo>
              <a:lnTo>
                <a:pt x="2198569" y="180786"/>
              </a:lnTo>
              <a:lnTo>
                <a:pt x="0" y="180786"/>
              </a:lnTo>
              <a:lnTo>
                <a:pt x="0" y="26528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3A28129-FED7-4CA2-AF70-F1D8FB94A6FF}">
      <dsp:nvSpPr>
        <dsp:cNvPr id="0" name=""/>
        <dsp:cNvSpPr/>
      </dsp:nvSpPr>
      <dsp:spPr>
        <a:xfrm>
          <a:off x="2275723" y="370840"/>
          <a:ext cx="3305540" cy="57922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1276950-88B9-443F-8315-44191CF7E652}">
      <dsp:nvSpPr>
        <dsp:cNvPr id="0" name=""/>
        <dsp:cNvSpPr/>
      </dsp:nvSpPr>
      <dsp:spPr>
        <a:xfrm>
          <a:off x="2377074" y="467125"/>
          <a:ext cx="3305540" cy="579226"/>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100000"/>
            </a:lnSpc>
            <a:spcBef>
              <a:spcPct val="0"/>
            </a:spcBef>
            <a:spcAft>
              <a:spcPct val="35000"/>
            </a:spcAft>
            <a:buNone/>
          </a:pPr>
          <a:r>
            <a:rPr lang="en-US" sz="1200" b="1" kern="1200">
              <a:solidFill>
                <a:srgbClr val="FF0000"/>
              </a:solidFill>
              <a:latin typeface="#9Slide03 SFU Futura_12" panose="00000400000000000000" pitchFamily="2" charset="0"/>
              <a:ea typeface="+mn-ea"/>
              <a:cs typeface="Times New Roman" panose="02020603050405020304" pitchFamily="18" charset="0"/>
            </a:rPr>
            <a:t>NHÂN TỐ ẢNH HƯỞNG ĐẾN ĐÔ THỊ HÓA</a:t>
          </a:r>
          <a:endParaRPr lang="en-US" sz="1200" b="1" kern="1200">
            <a:solidFill>
              <a:srgbClr val="FF0000"/>
            </a:solidFill>
            <a:latin typeface="#9Slide03 SFU Futura_12" panose="00000400000000000000" pitchFamily="2" charset="0"/>
          </a:endParaRPr>
        </a:p>
      </dsp:txBody>
      <dsp:txXfrm>
        <a:off x="2394039" y="484090"/>
        <a:ext cx="3271610" cy="545296"/>
      </dsp:txXfrm>
    </dsp:sp>
    <dsp:sp modelId="{187710AB-9EA5-4C2B-84FE-640BD74B718F}">
      <dsp:nvSpPr>
        <dsp:cNvPr id="0" name=""/>
        <dsp:cNvSpPr/>
      </dsp:nvSpPr>
      <dsp:spPr>
        <a:xfrm>
          <a:off x="362260" y="1215356"/>
          <a:ext cx="2735326" cy="57922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C5041FE-DF40-4AE0-B30F-9F8D81C260C9}">
      <dsp:nvSpPr>
        <dsp:cNvPr id="0" name=""/>
        <dsp:cNvSpPr/>
      </dsp:nvSpPr>
      <dsp:spPr>
        <a:xfrm>
          <a:off x="463612" y="1311640"/>
          <a:ext cx="2735326" cy="579226"/>
        </a:xfrm>
        <a:prstGeom prst="round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buNone/>
          </a:pPr>
          <a:r>
            <a:rPr lang="it-IT" sz="1600" kern="1200">
              <a:latin typeface="#9Slide03 SFU Futura_12" panose="00000400000000000000" pitchFamily="2" charset="0"/>
              <a:ea typeface="+mn-ea"/>
              <a:cs typeface="Times New Roman" panose="02020603050405020304" pitchFamily="18" charset="0"/>
            </a:rPr>
            <a:t>Vị trí địa lí, điều kiện tự nhiên</a:t>
          </a:r>
          <a:endParaRPr lang="en-US" sz="1600" kern="1200">
            <a:latin typeface="#9Slide03 SFU Futura_12" panose="00000400000000000000" pitchFamily="2" charset="0"/>
          </a:endParaRPr>
        </a:p>
      </dsp:txBody>
      <dsp:txXfrm>
        <a:off x="491887" y="1339915"/>
        <a:ext cx="2678776" cy="522676"/>
      </dsp:txXfrm>
    </dsp:sp>
    <dsp:sp modelId="{34C78A25-921D-409F-BB4A-834F7EE89629}">
      <dsp:nvSpPr>
        <dsp:cNvPr id="0" name=""/>
        <dsp:cNvSpPr/>
      </dsp:nvSpPr>
      <dsp:spPr>
        <a:xfrm>
          <a:off x="2284" y="2059871"/>
          <a:ext cx="684973" cy="57922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0CB1D2D-67D1-461D-A3B1-0DD9E04B83EF}">
      <dsp:nvSpPr>
        <dsp:cNvPr id="0" name=""/>
        <dsp:cNvSpPr/>
      </dsp:nvSpPr>
      <dsp:spPr>
        <a:xfrm>
          <a:off x="103636" y="2156155"/>
          <a:ext cx="684973" cy="579226"/>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buSzPts val="1400"/>
            <a:buFont typeface="Times New Roman" panose="02020603050405020304" pitchFamily="18" charset="0"/>
            <a:buNone/>
          </a:pPr>
          <a:r>
            <a:rPr lang="it-IT" sz="1400" kern="1200">
              <a:latin typeface="#9Slide03 SFU Futura_12" panose="00000400000000000000" pitchFamily="2" charset="0"/>
              <a:ea typeface="+mn-ea"/>
              <a:cs typeface="Times New Roman" panose="02020603050405020304" pitchFamily="18" charset="0"/>
            </a:rPr>
            <a:t>Quỹ đất</a:t>
          </a:r>
          <a:endParaRPr lang="en-US" sz="1400" kern="1200">
            <a:latin typeface="#9Slide03 SFU Futura_12" panose="00000400000000000000" pitchFamily="2" charset="0"/>
          </a:endParaRPr>
        </a:p>
      </dsp:txBody>
      <dsp:txXfrm>
        <a:off x="120601" y="2173120"/>
        <a:ext cx="651043" cy="545296"/>
      </dsp:txXfrm>
    </dsp:sp>
    <dsp:sp modelId="{2A525FBD-04AC-406D-BE94-F9F95ECDE45E}">
      <dsp:nvSpPr>
        <dsp:cNvPr id="0" name=""/>
        <dsp:cNvSpPr/>
      </dsp:nvSpPr>
      <dsp:spPr>
        <a:xfrm>
          <a:off x="832131" y="2053354"/>
          <a:ext cx="705789" cy="57922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69E139B-FD66-4E92-A138-17AA39DF08E1}">
      <dsp:nvSpPr>
        <dsp:cNvPr id="0" name=""/>
        <dsp:cNvSpPr/>
      </dsp:nvSpPr>
      <dsp:spPr>
        <a:xfrm>
          <a:off x="933483" y="2149639"/>
          <a:ext cx="705789" cy="579226"/>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buSzPts val="1400"/>
            <a:buFont typeface="Times New Roman" panose="02020603050405020304" pitchFamily="18" charset="0"/>
            <a:buNone/>
          </a:pPr>
          <a:r>
            <a:rPr lang="it-IT" sz="1400" kern="1200">
              <a:latin typeface="#9Slide03 SFU Futura_12" panose="00000400000000000000" pitchFamily="2" charset="0"/>
              <a:ea typeface="+mn-ea"/>
              <a:cs typeface="Times New Roman" panose="02020603050405020304" pitchFamily="18" charset="0"/>
            </a:rPr>
            <a:t>Địa hình</a:t>
          </a:r>
          <a:endParaRPr lang="en-US" sz="1400" kern="1200">
            <a:latin typeface="#9Slide03 SFU Futura_12" panose="00000400000000000000" pitchFamily="2" charset="0"/>
          </a:endParaRPr>
        </a:p>
      </dsp:txBody>
      <dsp:txXfrm>
        <a:off x="950448" y="2166604"/>
        <a:ext cx="671859" cy="545296"/>
      </dsp:txXfrm>
    </dsp:sp>
    <dsp:sp modelId="{74C52717-8AF2-4B4C-AA37-37DF9B4C0664}">
      <dsp:nvSpPr>
        <dsp:cNvPr id="0" name=""/>
        <dsp:cNvSpPr/>
      </dsp:nvSpPr>
      <dsp:spPr>
        <a:xfrm>
          <a:off x="1798456" y="2059871"/>
          <a:ext cx="670798" cy="57922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C6427C3-2126-4E42-AE55-FFB18D21D761}">
      <dsp:nvSpPr>
        <dsp:cNvPr id="0" name=""/>
        <dsp:cNvSpPr/>
      </dsp:nvSpPr>
      <dsp:spPr>
        <a:xfrm>
          <a:off x="1899808" y="2156155"/>
          <a:ext cx="670798" cy="579226"/>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buNone/>
          </a:pPr>
          <a:r>
            <a:rPr lang="it-IT" sz="1400" kern="1200">
              <a:latin typeface="#9Slide03 SFU Futura_12" panose="00000400000000000000" pitchFamily="2" charset="0"/>
              <a:ea typeface="+mn-ea"/>
              <a:cs typeface="Times New Roman" panose="02020603050405020304" pitchFamily="18" charset="0"/>
            </a:rPr>
            <a:t>Nguồn nước</a:t>
          </a:r>
          <a:endParaRPr lang="en-US" sz="1400" kern="1200">
            <a:latin typeface="#9Slide03 SFU Futura_12" panose="00000400000000000000" pitchFamily="2" charset="0"/>
          </a:endParaRPr>
        </a:p>
      </dsp:txBody>
      <dsp:txXfrm>
        <a:off x="1916773" y="2173120"/>
        <a:ext cx="636868" cy="545296"/>
      </dsp:txXfrm>
    </dsp:sp>
    <dsp:sp modelId="{824EEA84-EAAF-4157-A38B-E930213A32F0}">
      <dsp:nvSpPr>
        <dsp:cNvPr id="0" name=""/>
        <dsp:cNvSpPr/>
      </dsp:nvSpPr>
      <dsp:spPr>
        <a:xfrm>
          <a:off x="2671958" y="2059871"/>
          <a:ext cx="785604" cy="57922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CD3F694-5A57-4DC1-ABB0-86857F8631D6}">
      <dsp:nvSpPr>
        <dsp:cNvPr id="0" name=""/>
        <dsp:cNvSpPr/>
      </dsp:nvSpPr>
      <dsp:spPr>
        <a:xfrm>
          <a:off x="2773310" y="2156155"/>
          <a:ext cx="785604" cy="579226"/>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buNone/>
          </a:pPr>
          <a:r>
            <a:rPr lang="it-IT" sz="1400" kern="1200">
              <a:latin typeface="#9Slide03 SFU Futura_12" panose="00000400000000000000" pitchFamily="2" charset="0"/>
              <a:ea typeface="+mn-ea"/>
              <a:cs typeface="Times New Roman" panose="02020603050405020304" pitchFamily="18" charset="0"/>
            </a:rPr>
            <a:t>Khoáng sản</a:t>
          </a:r>
          <a:endParaRPr lang="en-US" sz="1400" kern="1200">
            <a:latin typeface="#9Slide03 SFU Futura_12" panose="00000400000000000000" pitchFamily="2" charset="0"/>
          </a:endParaRPr>
        </a:p>
      </dsp:txBody>
      <dsp:txXfrm>
        <a:off x="2790275" y="2173120"/>
        <a:ext cx="751674" cy="545296"/>
      </dsp:txXfrm>
    </dsp:sp>
    <dsp:sp modelId="{CD18692A-88FE-44A9-BC9E-B780F46A7B57}">
      <dsp:nvSpPr>
        <dsp:cNvPr id="0" name=""/>
        <dsp:cNvSpPr/>
      </dsp:nvSpPr>
      <dsp:spPr>
        <a:xfrm>
          <a:off x="4968495" y="1215356"/>
          <a:ext cx="2526229" cy="57922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88498EA-A1A6-4223-AFFE-8C272D3E08D3}">
      <dsp:nvSpPr>
        <dsp:cNvPr id="0" name=""/>
        <dsp:cNvSpPr/>
      </dsp:nvSpPr>
      <dsp:spPr>
        <a:xfrm>
          <a:off x="5069847" y="1311640"/>
          <a:ext cx="2526229" cy="57922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buNone/>
          </a:pPr>
          <a:r>
            <a:rPr lang="en-US" sz="1600" kern="1200">
              <a:latin typeface="#9Slide03 SFU Futura_12" panose="00000400000000000000" pitchFamily="2" charset="0"/>
              <a:ea typeface="+mn-ea"/>
              <a:cs typeface="Times New Roman" panose="02020603050405020304" pitchFamily="18" charset="0"/>
            </a:rPr>
            <a:t>Kinh tế - xã hội</a:t>
          </a:r>
          <a:endParaRPr lang="en-US" sz="1600" kern="1200">
            <a:latin typeface="#9Slide03 SFU Futura_12" panose="00000400000000000000" pitchFamily="2" charset="0"/>
          </a:endParaRPr>
        </a:p>
      </dsp:txBody>
      <dsp:txXfrm>
        <a:off x="5086812" y="1328605"/>
        <a:ext cx="2492299" cy="545296"/>
      </dsp:txXfrm>
    </dsp:sp>
    <dsp:sp modelId="{5B34AB3C-4DDE-400B-852A-86A31597C40A}">
      <dsp:nvSpPr>
        <dsp:cNvPr id="0" name=""/>
        <dsp:cNvSpPr/>
      </dsp:nvSpPr>
      <dsp:spPr>
        <a:xfrm>
          <a:off x="3660267" y="2059871"/>
          <a:ext cx="1290425" cy="57922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FCB634D-B630-4AFE-8218-0C455DA01746}">
      <dsp:nvSpPr>
        <dsp:cNvPr id="0" name=""/>
        <dsp:cNvSpPr/>
      </dsp:nvSpPr>
      <dsp:spPr>
        <a:xfrm>
          <a:off x="3761619" y="2156155"/>
          <a:ext cx="1290425" cy="579226"/>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a:latin typeface="#9Slide03 SFU Futura_12" panose="00000400000000000000" pitchFamily="2" charset="0"/>
              <a:ea typeface="+mn-ea"/>
              <a:cs typeface="Times New Roman" panose="02020603050405020304" pitchFamily="18" charset="0"/>
            </a:rPr>
            <a:t>Sự phát triển kinh tế  (CNH)</a:t>
          </a:r>
          <a:endParaRPr lang="en-US" sz="1400" kern="1200">
            <a:latin typeface="#9Slide03 SFU Futura_12" panose="00000400000000000000" pitchFamily="2" charset="0"/>
          </a:endParaRPr>
        </a:p>
      </dsp:txBody>
      <dsp:txXfrm>
        <a:off x="3778584" y="2173120"/>
        <a:ext cx="1256495" cy="545296"/>
      </dsp:txXfrm>
    </dsp:sp>
    <dsp:sp modelId="{086AAFFE-9FC7-4E64-B0D1-9446C14FD563}">
      <dsp:nvSpPr>
        <dsp:cNvPr id="0" name=""/>
        <dsp:cNvSpPr/>
      </dsp:nvSpPr>
      <dsp:spPr>
        <a:xfrm>
          <a:off x="3349893" y="2904386"/>
          <a:ext cx="1911173" cy="5792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3CE97EF-B3F0-4EAD-BCF8-BE200C585AAF}">
      <dsp:nvSpPr>
        <dsp:cNvPr id="0" name=""/>
        <dsp:cNvSpPr/>
      </dsp:nvSpPr>
      <dsp:spPr>
        <a:xfrm>
          <a:off x="3451245" y="3000670"/>
          <a:ext cx="1911173" cy="5792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b="1" kern="1200">
              <a:latin typeface="#9Slide03 SFU Futura_12" panose="00000400000000000000" pitchFamily="2" charset="0"/>
              <a:ea typeface="+mn-ea"/>
              <a:cs typeface="Times New Roman" panose="02020603050405020304" pitchFamily="18" charset="0"/>
            </a:rPr>
            <a:t>Phát triển song song và hỗ trợ nhau cùng phát triển</a:t>
          </a:r>
          <a:endParaRPr lang="en-US" sz="1200" b="1" kern="1200">
            <a:latin typeface="#9Slide03 SFU Futura_12" panose="00000400000000000000" pitchFamily="2" charset="0"/>
          </a:endParaRPr>
        </a:p>
      </dsp:txBody>
      <dsp:txXfrm>
        <a:off x="3468210" y="3017635"/>
        <a:ext cx="1877243" cy="545296"/>
      </dsp:txXfrm>
    </dsp:sp>
    <dsp:sp modelId="{52E01698-1AC1-427E-B04D-567B28E3800F}">
      <dsp:nvSpPr>
        <dsp:cNvPr id="0" name=""/>
        <dsp:cNvSpPr/>
      </dsp:nvSpPr>
      <dsp:spPr>
        <a:xfrm>
          <a:off x="5356955" y="2059871"/>
          <a:ext cx="1739713" cy="69248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30395C1-54C2-40B0-A5C1-4F648BF7DFA7}">
      <dsp:nvSpPr>
        <dsp:cNvPr id="0" name=""/>
        <dsp:cNvSpPr/>
      </dsp:nvSpPr>
      <dsp:spPr>
        <a:xfrm>
          <a:off x="5458307" y="2156155"/>
          <a:ext cx="1739713" cy="692488"/>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a:latin typeface="#9Slide03 SFU Futura_12" panose="00000400000000000000" pitchFamily="2" charset="0"/>
              <a:ea typeface="+mn-ea"/>
              <a:cs typeface="Times New Roman" panose="02020603050405020304" pitchFamily="18" charset="0"/>
            </a:rPr>
            <a:t>Lối sống, mức thu nhập, trình độ văn hóa, nghề nghiệp...</a:t>
          </a:r>
          <a:endParaRPr lang="en-US" sz="1400" kern="1200">
            <a:latin typeface="#9Slide03 SFU Futura_12" panose="00000400000000000000" pitchFamily="2" charset="0"/>
          </a:endParaRPr>
        </a:p>
      </dsp:txBody>
      <dsp:txXfrm>
        <a:off x="5478589" y="2176437"/>
        <a:ext cx="1699149" cy="651924"/>
      </dsp:txXfrm>
    </dsp:sp>
    <dsp:sp modelId="{A82EBB39-D0DD-4A68-A16B-4BCBFE26D3A9}">
      <dsp:nvSpPr>
        <dsp:cNvPr id="0" name=""/>
        <dsp:cNvSpPr/>
      </dsp:nvSpPr>
      <dsp:spPr>
        <a:xfrm>
          <a:off x="5463770" y="3017648"/>
          <a:ext cx="1526083" cy="5792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1D12FE8-B4A1-4EFA-95C2-63EE205A4FB3}">
      <dsp:nvSpPr>
        <dsp:cNvPr id="0" name=""/>
        <dsp:cNvSpPr/>
      </dsp:nvSpPr>
      <dsp:spPr>
        <a:xfrm>
          <a:off x="5565122" y="3113932"/>
          <a:ext cx="1526083" cy="5792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b="1" kern="1200">
              <a:latin typeface="#9Slide03 SFU Futura_12" panose="00000400000000000000" pitchFamily="2" charset="0"/>
              <a:ea typeface="+mn-ea"/>
              <a:cs typeface="Times New Roman" panose="02020603050405020304" pitchFamily="18" charset="0"/>
            </a:rPr>
            <a:t>Đều có tác động đến sự phát triển của ĐTH</a:t>
          </a:r>
          <a:endParaRPr lang="en-US" sz="1200" b="1" kern="1200">
            <a:latin typeface="#9Slide03 SFU Futura_12" panose="00000400000000000000" pitchFamily="2" charset="0"/>
          </a:endParaRPr>
        </a:p>
      </dsp:txBody>
      <dsp:txXfrm>
        <a:off x="5582087" y="3130897"/>
        <a:ext cx="1492153" cy="545296"/>
      </dsp:txXfrm>
    </dsp:sp>
    <dsp:sp modelId="{6367DFF8-107B-4054-807C-B98C2A6A7FE1}">
      <dsp:nvSpPr>
        <dsp:cNvPr id="0" name=""/>
        <dsp:cNvSpPr/>
      </dsp:nvSpPr>
      <dsp:spPr>
        <a:xfrm>
          <a:off x="7429967" y="2059871"/>
          <a:ext cx="1372985" cy="57922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72A4F15-E230-40A6-B90D-8583A9E51C2E}">
      <dsp:nvSpPr>
        <dsp:cNvPr id="0" name=""/>
        <dsp:cNvSpPr/>
      </dsp:nvSpPr>
      <dsp:spPr>
        <a:xfrm>
          <a:off x="7531319" y="2156155"/>
          <a:ext cx="1372985" cy="579226"/>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a:latin typeface="#9Slide03 SFU Futura_12" panose="00000400000000000000" pitchFamily="2" charset="0"/>
              <a:ea typeface="+mn-ea"/>
              <a:cs typeface="Times New Roman" panose="02020603050405020304" pitchFamily="18" charset="0"/>
            </a:rPr>
            <a:t>Chính sách phát triển đô thị</a:t>
          </a:r>
          <a:endParaRPr lang="en-US" sz="1400" kern="1200">
            <a:latin typeface="#9Slide03 SFU Futura_12" panose="00000400000000000000" pitchFamily="2" charset="0"/>
          </a:endParaRPr>
        </a:p>
      </dsp:txBody>
      <dsp:txXfrm>
        <a:off x="7548284" y="2173120"/>
        <a:ext cx="1339055" cy="545296"/>
      </dsp:txXfrm>
    </dsp:sp>
    <dsp:sp modelId="{01B8F2DB-FF0E-443E-BFA5-3FE546E7B148}">
      <dsp:nvSpPr>
        <dsp:cNvPr id="0" name=""/>
        <dsp:cNvSpPr/>
      </dsp:nvSpPr>
      <dsp:spPr>
        <a:xfrm>
          <a:off x="7192558" y="2904386"/>
          <a:ext cx="1847805" cy="5792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38A6FC9-4110-48AF-922E-0CFE6F1C6FE6}">
      <dsp:nvSpPr>
        <dsp:cNvPr id="0" name=""/>
        <dsp:cNvSpPr/>
      </dsp:nvSpPr>
      <dsp:spPr>
        <a:xfrm>
          <a:off x="7293910" y="3000670"/>
          <a:ext cx="1847805" cy="5792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buNone/>
          </a:pPr>
          <a:r>
            <a:rPr lang="it-IT" sz="1200" b="1" kern="1200">
              <a:latin typeface="#9Slide03 SFU Futura_12" panose="00000400000000000000" pitchFamily="2" charset="0"/>
              <a:ea typeface="+mn-ea"/>
              <a:cs typeface="Times New Roman" panose="02020603050405020304" pitchFamily="18" charset="0"/>
            </a:rPr>
            <a:t>Quyết định hướng phát triển đô thị trong tương lai</a:t>
          </a:r>
          <a:endParaRPr lang="en-US" sz="1200" b="1" kern="1200">
            <a:latin typeface="#9Slide03 SFU Futura_12" panose="00000400000000000000" pitchFamily="2" charset="0"/>
          </a:endParaRPr>
        </a:p>
      </dsp:txBody>
      <dsp:txXfrm>
        <a:off x="7310875" y="3017635"/>
        <a:ext cx="1813875" cy="54529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5F979-19FF-4631-9220-77A641418B30}" type="datetimeFigureOut">
              <a:rPr lang="zh-CN" altLang="en-US" smtClean="0"/>
              <a:t>2023/2/1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3E823-547D-4ADC-8B52-664B24BC1565}" type="slidenum">
              <a:rPr lang="zh-CN" altLang="en-US" smtClean="0"/>
              <a:t>‹#›</a:t>
            </a:fld>
            <a:endParaRPr lang="zh-CN" altLang="en-US"/>
          </a:p>
        </p:txBody>
      </p:sp>
    </p:spTree>
    <p:extLst>
      <p:ext uri="{BB962C8B-B14F-4D97-AF65-F5344CB8AC3E}">
        <p14:creationId xmlns:p14="http://schemas.microsoft.com/office/powerpoint/2010/main" val="120121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a:t>
            </a:fld>
            <a:endParaRPr lang="zh-CN" altLang="en-US"/>
          </a:p>
        </p:txBody>
      </p:sp>
    </p:spTree>
    <p:extLst>
      <p:ext uri="{BB962C8B-B14F-4D97-AF65-F5344CB8AC3E}">
        <p14:creationId xmlns:p14="http://schemas.microsoft.com/office/powerpoint/2010/main" val="465499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11</a:t>
            </a:fld>
            <a:endParaRPr lang="zh-CN" altLang="en-US"/>
          </a:p>
        </p:txBody>
      </p:sp>
    </p:spTree>
    <p:extLst>
      <p:ext uri="{BB962C8B-B14F-4D97-AF65-F5344CB8AC3E}">
        <p14:creationId xmlns:p14="http://schemas.microsoft.com/office/powerpoint/2010/main" val="178492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14</a:t>
            </a:fld>
            <a:endParaRPr lang="zh-CN" altLang="en-US"/>
          </a:p>
        </p:txBody>
      </p:sp>
    </p:spTree>
    <p:extLst>
      <p:ext uri="{BB962C8B-B14F-4D97-AF65-F5344CB8AC3E}">
        <p14:creationId xmlns:p14="http://schemas.microsoft.com/office/powerpoint/2010/main" val="3742558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15</a:t>
            </a:fld>
            <a:endParaRPr lang="zh-CN" altLang="en-US"/>
          </a:p>
        </p:txBody>
      </p:sp>
    </p:spTree>
    <p:extLst>
      <p:ext uri="{BB962C8B-B14F-4D97-AF65-F5344CB8AC3E}">
        <p14:creationId xmlns:p14="http://schemas.microsoft.com/office/powerpoint/2010/main" val="2761512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16</a:t>
            </a:fld>
            <a:endParaRPr lang="zh-CN" altLang="en-US"/>
          </a:p>
        </p:txBody>
      </p:sp>
    </p:spTree>
    <p:extLst>
      <p:ext uri="{BB962C8B-B14F-4D97-AF65-F5344CB8AC3E}">
        <p14:creationId xmlns:p14="http://schemas.microsoft.com/office/powerpoint/2010/main" val="458366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17</a:t>
            </a:fld>
            <a:endParaRPr lang="zh-CN" altLang="en-US"/>
          </a:p>
        </p:txBody>
      </p:sp>
    </p:spTree>
    <p:extLst>
      <p:ext uri="{BB962C8B-B14F-4D97-AF65-F5344CB8AC3E}">
        <p14:creationId xmlns:p14="http://schemas.microsoft.com/office/powerpoint/2010/main" val="1594157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21</a:t>
            </a:fld>
            <a:endParaRPr lang="zh-CN" altLang="en-US"/>
          </a:p>
        </p:txBody>
      </p:sp>
    </p:spTree>
    <p:extLst>
      <p:ext uri="{BB962C8B-B14F-4D97-AF65-F5344CB8AC3E}">
        <p14:creationId xmlns:p14="http://schemas.microsoft.com/office/powerpoint/2010/main" val="2891515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22</a:t>
            </a:fld>
            <a:endParaRPr lang="zh-CN" altLang="en-US"/>
          </a:p>
        </p:txBody>
      </p:sp>
    </p:spTree>
    <p:extLst>
      <p:ext uri="{BB962C8B-B14F-4D97-AF65-F5344CB8AC3E}">
        <p14:creationId xmlns:p14="http://schemas.microsoft.com/office/powerpoint/2010/main" val="3676130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a:t>
            </a:fld>
            <a:endParaRPr lang="zh-CN" altLang="en-US"/>
          </a:p>
        </p:txBody>
      </p:sp>
    </p:spTree>
    <p:extLst>
      <p:ext uri="{BB962C8B-B14F-4D97-AF65-F5344CB8AC3E}">
        <p14:creationId xmlns:p14="http://schemas.microsoft.com/office/powerpoint/2010/main" val="198629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chuẩn bị thẻ các TTV cho HS lên ghép</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4</a:t>
            </a:fld>
            <a:endParaRPr lang="zh-CN" altLang="en-US"/>
          </a:p>
        </p:txBody>
      </p:sp>
    </p:spTree>
    <p:extLst>
      <p:ext uri="{BB962C8B-B14F-4D97-AF65-F5344CB8AC3E}">
        <p14:creationId xmlns:p14="http://schemas.microsoft.com/office/powerpoint/2010/main" val="3458939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a:t>
            </a:fld>
            <a:endParaRPr lang="zh-CN" altLang="en-US"/>
          </a:p>
        </p:txBody>
      </p:sp>
    </p:spTree>
    <p:extLst>
      <p:ext uri="{BB962C8B-B14F-4D97-AF65-F5344CB8AC3E}">
        <p14:creationId xmlns:p14="http://schemas.microsoft.com/office/powerpoint/2010/main" val="916024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a:t>
            </a:fld>
            <a:endParaRPr lang="zh-CN" altLang="en-US"/>
          </a:p>
        </p:txBody>
      </p:sp>
    </p:spTree>
    <p:extLst>
      <p:ext uri="{BB962C8B-B14F-4D97-AF65-F5344CB8AC3E}">
        <p14:creationId xmlns:p14="http://schemas.microsoft.com/office/powerpoint/2010/main" val="3963680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7</a:t>
            </a:fld>
            <a:endParaRPr lang="zh-CN" altLang="en-US"/>
          </a:p>
        </p:txBody>
      </p:sp>
    </p:spTree>
    <p:extLst>
      <p:ext uri="{BB962C8B-B14F-4D97-AF65-F5344CB8AC3E}">
        <p14:creationId xmlns:p14="http://schemas.microsoft.com/office/powerpoint/2010/main" val="2749078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8</a:t>
            </a:fld>
            <a:endParaRPr lang="zh-CN" altLang="en-US"/>
          </a:p>
        </p:txBody>
      </p:sp>
    </p:spTree>
    <p:extLst>
      <p:ext uri="{BB962C8B-B14F-4D97-AF65-F5344CB8AC3E}">
        <p14:creationId xmlns:p14="http://schemas.microsoft.com/office/powerpoint/2010/main" val="1660353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9</a:t>
            </a:fld>
            <a:endParaRPr lang="zh-CN" altLang="en-US"/>
          </a:p>
        </p:txBody>
      </p:sp>
    </p:spTree>
    <p:extLst>
      <p:ext uri="{BB962C8B-B14F-4D97-AF65-F5344CB8AC3E}">
        <p14:creationId xmlns:p14="http://schemas.microsoft.com/office/powerpoint/2010/main" val="3831864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10</a:t>
            </a:fld>
            <a:endParaRPr lang="zh-CN" altLang="en-US"/>
          </a:p>
        </p:txBody>
      </p:sp>
    </p:spTree>
    <p:extLst>
      <p:ext uri="{BB962C8B-B14F-4D97-AF65-F5344CB8AC3E}">
        <p14:creationId xmlns:p14="http://schemas.microsoft.com/office/powerpoint/2010/main" val="858240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a:xfrm>
            <a:off x="-24992" y="0"/>
            <a:ext cx="9168992" cy="5157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707365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54204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808848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06389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795610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368534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417136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19896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893988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1455156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48917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412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AD6E2A0B-6D1D-44B4-934A-3FE75724EB93}" type="datetimeFigureOut">
              <a:rPr lang="en-US" kern="1200" smtClean="0">
                <a:solidFill>
                  <a:prstClr val="black">
                    <a:tint val="75000"/>
                  </a:prstClr>
                </a:solidFill>
                <a:latin typeface="Calibri"/>
                <a:ea typeface="+mn-ea"/>
                <a:cs typeface="+mn-cs"/>
              </a:rPr>
              <a:pPr defTabSz="685800">
                <a:buClrTx/>
              </a:pPr>
              <a:t>2/1/2023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98296F12-E32B-488B-9C16-5507E50B9749}"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9243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AD6E2A0B-6D1D-44B4-934A-3FE75724EB93}" type="datetimeFigureOut">
              <a:rPr lang="en-US" kern="1200" smtClean="0">
                <a:solidFill>
                  <a:prstClr val="black">
                    <a:tint val="75000"/>
                  </a:prstClr>
                </a:solidFill>
                <a:latin typeface="Calibri"/>
                <a:ea typeface="+mn-ea"/>
                <a:cs typeface="+mn-cs"/>
              </a:rPr>
              <a:pPr defTabSz="685800">
                <a:buClrTx/>
              </a:pPr>
              <a:t>2/1/2023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98296F12-E32B-488B-9C16-5507E50B9749}"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81109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AD6E2A0B-6D1D-44B4-934A-3FE75724EB93}" type="datetimeFigureOut">
              <a:rPr lang="en-US" kern="1200" smtClean="0">
                <a:solidFill>
                  <a:prstClr val="black">
                    <a:tint val="75000"/>
                  </a:prstClr>
                </a:solidFill>
                <a:latin typeface="Calibri"/>
                <a:ea typeface="+mn-ea"/>
                <a:cs typeface="+mn-cs"/>
              </a:rPr>
              <a:pPr defTabSz="685800">
                <a:buClrTx/>
              </a:pPr>
              <a:t>2/1/2023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98296F12-E32B-488B-9C16-5507E50B9749}"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23155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AD6E2A0B-6D1D-44B4-934A-3FE75724EB93}" type="datetimeFigureOut">
              <a:rPr lang="en-US" kern="1200" smtClean="0">
                <a:solidFill>
                  <a:prstClr val="black">
                    <a:tint val="75000"/>
                  </a:prstClr>
                </a:solidFill>
                <a:latin typeface="Calibri"/>
                <a:ea typeface="+mn-ea"/>
                <a:cs typeface="+mn-cs"/>
              </a:rPr>
              <a:pPr defTabSz="685800">
                <a:buClrTx/>
              </a:pPr>
              <a:t>2/1/2023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98296F12-E32B-488B-9C16-5507E50B9749}"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10146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AD6E2A0B-6D1D-44B4-934A-3FE75724EB93}" type="datetimeFigureOut">
              <a:rPr lang="en-US" kern="1200" smtClean="0">
                <a:solidFill>
                  <a:prstClr val="black">
                    <a:tint val="75000"/>
                  </a:prstClr>
                </a:solidFill>
                <a:latin typeface="Calibri"/>
                <a:ea typeface="+mn-ea"/>
                <a:cs typeface="+mn-cs"/>
              </a:rPr>
              <a:pPr defTabSz="685800">
                <a:buClrTx/>
              </a:pPr>
              <a:t>2/1/2023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98296F12-E32B-488B-9C16-5507E50B9749}"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9237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AD6E2A0B-6D1D-44B4-934A-3FE75724EB93}" type="datetimeFigureOut">
              <a:rPr lang="en-US" kern="1200" smtClean="0">
                <a:solidFill>
                  <a:prstClr val="black">
                    <a:tint val="75000"/>
                  </a:prstClr>
                </a:solidFill>
                <a:latin typeface="Calibri"/>
                <a:ea typeface="+mn-ea"/>
                <a:cs typeface="+mn-cs"/>
              </a:rPr>
              <a:pPr defTabSz="685800">
                <a:buClrTx/>
              </a:pPr>
              <a:t>2/1/2023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98296F12-E32B-488B-9C16-5507E50B9749}"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3724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AD6E2A0B-6D1D-44B4-934A-3FE75724EB93}" type="datetimeFigureOut">
              <a:rPr lang="en-US" kern="1200" smtClean="0">
                <a:solidFill>
                  <a:prstClr val="black">
                    <a:tint val="75000"/>
                  </a:prstClr>
                </a:solidFill>
                <a:latin typeface="Calibri"/>
                <a:ea typeface="+mn-ea"/>
                <a:cs typeface="+mn-cs"/>
              </a:rPr>
              <a:pPr defTabSz="685800">
                <a:buClrTx/>
              </a:pPr>
              <a:t>2/1/2023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98296F12-E32B-488B-9C16-5507E50B9749}"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66024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AD6E2A0B-6D1D-44B4-934A-3FE75724EB93}" type="datetimeFigureOut">
              <a:rPr lang="en-US" kern="1200" smtClean="0">
                <a:solidFill>
                  <a:prstClr val="black">
                    <a:tint val="75000"/>
                  </a:prstClr>
                </a:solidFill>
                <a:latin typeface="Calibri"/>
                <a:ea typeface="+mn-ea"/>
                <a:cs typeface="+mn-cs"/>
              </a:rPr>
              <a:pPr defTabSz="685800">
                <a:buClrTx/>
              </a:pPr>
              <a:t>2/1/2023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98296F12-E32B-488B-9C16-5507E50B9749}"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94035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AD6E2A0B-6D1D-44B4-934A-3FE75724EB93}" type="datetimeFigureOut">
              <a:rPr lang="en-US" kern="1200" smtClean="0">
                <a:solidFill>
                  <a:prstClr val="black">
                    <a:tint val="75000"/>
                  </a:prstClr>
                </a:solidFill>
                <a:latin typeface="Calibri"/>
                <a:ea typeface="+mn-ea"/>
                <a:cs typeface="+mn-cs"/>
              </a:rPr>
              <a:pPr defTabSz="685800">
                <a:buClrTx/>
              </a:pPr>
              <a:t>2/1/2023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98296F12-E32B-488B-9C16-5507E50B9749}"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7689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AD6E2A0B-6D1D-44B4-934A-3FE75724EB93}" type="datetimeFigureOut">
              <a:rPr lang="en-US" kern="1200" smtClean="0">
                <a:solidFill>
                  <a:prstClr val="black">
                    <a:tint val="75000"/>
                  </a:prstClr>
                </a:solidFill>
                <a:latin typeface="Calibri"/>
                <a:ea typeface="+mn-ea"/>
                <a:cs typeface="+mn-cs"/>
              </a:rPr>
              <a:pPr defTabSz="685800">
                <a:buClrTx/>
              </a:pPr>
              <a:t>2/1/2023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98296F12-E32B-488B-9C16-5507E50B9749}"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371071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AD6E2A0B-6D1D-44B4-934A-3FE75724EB93}" type="datetimeFigureOut">
              <a:rPr lang="en-US" kern="1200" smtClean="0">
                <a:solidFill>
                  <a:prstClr val="black">
                    <a:tint val="75000"/>
                  </a:prstClr>
                </a:solidFill>
                <a:latin typeface="Calibri"/>
                <a:ea typeface="+mn-ea"/>
                <a:cs typeface="+mn-cs"/>
              </a:rPr>
              <a:pPr defTabSz="685800">
                <a:buClrTx/>
              </a:pPr>
              <a:t>2/1/2023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98296F12-E32B-488B-9C16-5507E50B9749}"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09985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557349" y="132080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3" name="Picture Placeholder 7"/>
          <p:cNvSpPr>
            <a:spLocks noGrp="1"/>
          </p:cNvSpPr>
          <p:nvPr>
            <p:ph type="pic" sz="quarter" idx="14"/>
          </p:nvPr>
        </p:nvSpPr>
        <p:spPr>
          <a:xfrm>
            <a:off x="4809499" y="132080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3" name="矩形 2"/>
          <p:cNvSpPr/>
          <p:nvPr userDrawn="1"/>
        </p:nvSpPr>
        <p:spPr>
          <a:xfrm>
            <a:off x="2525486" y="1320801"/>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6767100" y="1320800"/>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icture Placeholder 7"/>
          <p:cNvSpPr>
            <a:spLocks noGrp="1"/>
          </p:cNvSpPr>
          <p:nvPr>
            <p:ph type="pic" sz="quarter" idx="15"/>
          </p:nvPr>
        </p:nvSpPr>
        <p:spPr>
          <a:xfrm>
            <a:off x="557349" y="322072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7" name="Picture Placeholder 7"/>
          <p:cNvSpPr>
            <a:spLocks noGrp="1"/>
          </p:cNvSpPr>
          <p:nvPr>
            <p:ph type="pic" sz="quarter" idx="16"/>
          </p:nvPr>
        </p:nvSpPr>
        <p:spPr>
          <a:xfrm>
            <a:off x="4809499" y="322072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8" name="矩形 7"/>
          <p:cNvSpPr/>
          <p:nvPr userDrawn="1"/>
        </p:nvSpPr>
        <p:spPr>
          <a:xfrm>
            <a:off x="2525486" y="3220721"/>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6767100" y="3220720"/>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2" name="Picture Placeholder 7"/>
          <p:cNvSpPr>
            <a:spLocks noGrp="1"/>
          </p:cNvSpPr>
          <p:nvPr>
            <p:ph type="pic" sz="quarter" idx="12"/>
          </p:nvPr>
        </p:nvSpPr>
        <p:spPr>
          <a:xfrm>
            <a:off x="122204"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3" name="Picture Placeholder 7"/>
          <p:cNvSpPr>
            <a:spLocks noGrp="1"/>
          </p:cNvSpPr>
          <p:nvPr>
            <p:ph type="pic" sz="quarter" idx="14"/>
          </p:nvPr>
        </p:nvSpPr>
        <p:spPr>
          <a:xfrm>
            <a:off x="6102626"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4" name="Picture Placeholder 7"/>
          <p:cNvSpPr>
            <a:spLocks noGrp="1"/>
          </p:cNvSpPr>
          <p:nvPr>
            <p:ph type="pic" sz="quarter" idx="15"/>
          </p:nvPr>
        </p:nvSpPr>
        <p:spPr>
          <a:xfrm>
            <a:off x="3112415"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564778" y="1190344"/>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9" name="Picture Placeholder 7"/>
          <p:cNvSpPr>
            <a:spLocks noGrp="1"/>
          </p:cNvSpPr>
          <p:nvPr>
            <p:ph type="pic" sz="quarter" idx="13"/>
          </p:nvPr>
        </p:nvSpPr>
        <p:spPr>
          <a:xfrm>
            <a:off x="564778" y="3225878"/>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0" name="Picture Placeholder 7"/>
          <p:cNvSpPr>
            <a:spLocks noGrp="1"/>
          </p:cNvSpPr>
          <p:nvPr>
            <p:ph type="pic" sz="quarter" idx="14"/>
          </p:nvPr>
        </p:nvSpPr>
        <p:spPr>
          <a:xfrm>
            <a:off x="4786920" y="1190344"/>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1" name="Picture Placeholder 7"/>
          <p:cNvSpPr>
            <a:spLocks noGrp="1"/>
          </p:cNvSpPr>
          <p:nvPr>
            <p:ph type="pic" sz="quarter" idx="15"/>
          </p:nvPr>
        </p:nvSpPr>
        <p:spPr>
          <a:xfrm>
            <a:off x="4786920" y="3225878"/>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F3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85A57B-9C4F-4E38-A9B2-ADE1B070F62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74930575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AD6E2A0B-6D1D-44B4-934A-3FE75724EB93}" type="datetimeFigureOut">
              <a:rPr lang="en-US" kern="1200" smtClean="0">
                <a:solidFill>
                  <a:prstClr val="black">
                    <a:tint val="75000"/>
                  </a:prstClr>
                </a:solidFill>
                <a:latin typeface="Calibri"/>
                <a:ea typeface="+mn-ea"/>
                <a:cs typeface="+mn-cs"/>
              </a:rPr>
              <a:pPr defTabSz="685800">
                <a:buClrTx/>
              </a:pPr>
              <a:t>2/1/2023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98296F12-E32B-488B-9C16-5507E50B9749}"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875364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gif"/><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hyperlink" Target="https://danso.org/viet-nam/"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6.png"/><Relationship Id="rId7" Type="http://schemas.openxmlformats.org/officeDocument/2006/relationships/diagramLayout" Target="../diagrams/layout1.xml"/><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diagramData" Target="../diagrams/data1.xml"/><Relationship Id="rId5" Type="http://schemas.openxmlformats.org/officeDocument/2006/relationships/image" Target="../media/image22.png"/><Relationship Id="rId10" Type="http://schemas.microsoft.com/office/2007/relationships/diagramDrawing" Target="../diagrams/drawing1.xml"/><Relationship Id="rId4" Type="http://schemas.openxmlformats.org/officeDocument/2006/relationships/image" Target="../media/image18.png"/><Relationship Id="rId9"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7.xml"/><Relationship Id="rId4" Type="http://schemas.openxmlformats.org/officeDocument/2006/relationships/image" Target="../media/image39.gif"/></Relationships>
</file>

<file path=ppt/slides/_rels/slide19.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21" Type="http://schemas.openxmlformats.org/officeDocument/2006/relationships/image" Target="../media/image56.png"/><Relationship Id="rId34" Type="http://schemas.openxmlformats.org/officeDocument/2006/relationships/image" Target="../media/image69.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 Id="rId2" Type="http://schemas.openxmlformats.org/officeDocument/2006/relationships/image" Target="../media/image40.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27.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png"/><Relationship Id="rId5" Type="http://schemas.openxmlformats.org/officeDocument/2006/relationships/image" Target="../media/image39.gif"/><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jpeg"/><Relationship Id="rId4" Type="http://schemas.openxmlformats.org/officeDocument/2006/relationships/image" Target="../media/image38.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8" Type="http://schemas.openxmlformats.org/officeDocument/2006/relationships/image" Target="../media/image43.png"/><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27.xml"/><Relationship Id="rId7"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hyperlink" Target="https://cacnuoc.vn/tin/10-thanh-pho-lon-nhat-the-gioi/" TargetMode="External"/><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hyperlink" Target="https://www.youtube.com/watch?v=5DoGQw8qB0U&amp;t=128s" TargetMode="External"/><Relationship Id="rId5" Type="http://schemas.openxmlformats.org/officeDocument/2006/relationships/hyperlink" Target="https://www.youtube.com/watch?v=Agr6o9z_IE4&amp;t=197s" TargetMode="Externa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TIM CHU">
            <a:extLst>
              <a:ext uri="{FF2B5EF4-FFF2-40B4-BE49-F238E27FC236}">
                <a16:creationId xmlns:a16="http://schemas.microsoft.com/office/drawing/2014/main" xmlns="" id="{07AC29B8-6F1F-E311-E71F-D761352F4804}"/>
              </a:ext>
            </a:extLst>
          </p:cNvPr>
          <p:cNvSpPr/>
          <p:nvPr/>
        </p:nvSpPr>
        <p:spPr>
          <a:xfrm>
            <a:off x="0" y="95250"/>
            <a:ext cx="9143979" cy="6463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fontAlgn="base">
              <a:spcBef>
                <a:spcPct val="0"/>
              </a:spcBef>
              <a:spcAft>
                <a:spcPct val="0"/>
              </a:spcAft>
            </a:pPr>
            <a:r>
              <a:rPr lang="en-US" altLang="zh-CN" sz="3600">
                <a:solidFill>
                  <a:prstClr val="white"/>
                </a:solidFill>
                <a:latin typeface="#9Slide03 Nokia" panose="02040603050506020204" pitchFamily="18" charset="0"/>
                <a:ea typeface="方正书宋简体" panose="03000509000000000000" pitchFamily="65" charset="-122"/>
              </a:rPr>
              <a:t>                  KHỞI ĐỘNG</a:t>
            </a:r>
          </a:p>
        </p:txBody>
      </p:sp>
      <p:sp>
        <p:nvSpPr>
          <p:cNvPr id="30" name="Freeform: Shape 21">
            <a:extLst>
              <a:ext uri="{FF2B5EF4-FFF2-40B4-BE49-F238E27FC236}">
                <a16:creationId xmlns:a16="http://schemas.microsoft.com/office/drawing/2014/main" xmlns="" id="{2C6334C2-F73F-4B3B-A626-DD5F69DF6E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0"/>
            <a:ext cx="4042401" cy="4780901"/>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xmlns="" id="{9304159E-DDB2-F802-E49F-04DC9F6781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87340"/>
            <a:ext cx="3925869" cy="4657961"/>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pic>
        <p:nvPicPr>
          <p:cNvPr id="10" name="Picture 9" descr="A picture containing indoor&#10;&#10;Description automatically generated">
            <a:extLst>
              <a:ext uri="{FF2B5EF4-FFF2-40B4-BE49-F238E27FC236}">
                <a16:creationId xmlns:a16="http://schemas.microsoft.com/office/drawing/2014/main" xmlns="" id="{316643A6-9081-A297-6217-BB69119405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3797" y="5484694"/>
            <a:ext cx="972821" cy="1197318"/>
          </a:xfrm>
          <a:prstGeom prst="rect">
            <a:avLst/>
          </a:prstGeom>
        </p:spPr>
      </p:pic>
      <p:sp>
        <p:nvSpPr>
          <p:cNvPr id="15" name="Rectangle 3">
            <a:extLst>
              <a:ext uri="{FF2B5EF4-FFF2-40B4-BE49-F238E27FC236}">
                <a16:creationId xmlns:a16="http://schemas.microsoft.com/office/drawing/2014/main" xmlns="" id="{B6F4E697-7C83-D8AB-6EE3-2EFDC863A403}"/>
              </a:ext>
            </a:extLst>
          </p:cNvPr>
          <p:cNvSpPr>
            <a:spLocks noChangeArrowheads="1"/>
          </p:cNvSpPr>
          <p:nvPr/>
        </p:nvSpPr>
        <p:spPr bwMode="auto">
          <a:xfrm>
            <a:off x="4251652" y="836821"/>
            <a:ext cx="4587548" cy="3994427"/>
          </a:xfrm>
          <a:prstGeom prst="rect">
            <a:avLst/>
          </a:prstGeom>
          <a:noFill/>
          <a:ln>
            <a:solidFill>
              <a:srgbClr val="116490"/>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R="0" lvl="0" algn="ctr" defTabSz="914400" rtl="0" eaLnBrk="0" fontAlgn="base" latinLnBrk="0" hangingPunct="0">
              <a:lnSpc>
                <a:spcPct val="150000"/>
              </a:lnSpc>
              <a:spcBef>
                <a:spcPct val="0"/>
              </a:spcBef>
              <a:spcAft>
                <a:spcPct val="0"/>
              </a:spcAft>
              <a:buClrTx/>
              <a:buSzTx/>
              <a:tabLst/>
            </a:pPr>
            <a:r>
              <a:rPr kumimoji="0" lang="en-US" altLang="en-US" sz="2000" b="1" i="0" u="none" strike="noStrike" cap="none" normalizeH="0" baseline="0">
                <a:ln>
                  <a:noFill/>
                </a:ln>
                <a:solidFill>
                  <a:srgbClr val="EB6D11"/>
                </a:solidFill>
                <a:effectLst/>
                <a:latin typeface="#9Slide03 SFU Futura_12" panose="00000400000000000000" pitchFamily="2" charset="0"/>
                <a:ea typeface="Times New Roman" panose="02020603050405020304" pitchFamily="18" charset="0"/>
              </a:rPr>
              <a:t>LUẬT CHƠI</a:t>
            </a:r>
          </a:p>
          <a:p>
            <a:pPr marL="375920" indent="-285750" algn="just">
              <a:lnSpc>
                <a:spcPct val="115000"/>
              </a:lnSpc>
              <a:spcAft>
                <a:spcPts val="800"/>
              </a:spcAft>
              <a:buFont typeface="Wingdings" panose="05000000000000000000" pitchFamily="2" charset="2"/>
              <a:buChar char="q"/>
            </a:pPr>
            <a:r>
              <a:rPr lang="it-IT" sz="1800" b="1">
                <a:solidFill>
                  <a:srgbClr val="D9D9D9"/>
                </a:solidFill>
                <a:effectLst/>
                <a:latin typeface="#9Slide03 SFU Futura_12" panose="00000400000000000000" pitchFamily="2" charset="0"/>
                <a:ea typeface="Arial" panose="020B0604020202020204" pitchFamily="34" charset="0"/>
                <a:cs typeface="Times New Roman" panose="02020603050405020304" pitchFamily="18" charset="0"/>
              </a:rPr>
              <a:t>Có 8 câu hỏi tương ứng với 8 ô chữ hàng ngang. Trả lời đúng, ô chữ hàng ngang được mở ra, trong đó có chứa 1 chữ cái của từ khóa. Trả lời đúng 8 câu hỏi, 8 chữ cái của từ khóa sẽ được mở ra. Sắp xếp 8 chữ cái đó thành một cụm từ có nghĩa – đó là từ khóa cần giải mã. </a:t>
            </a:r>
            <a:endParaRPr lang="en-US" sz="1800" b="1">
              <a:solidFill>
                <a:srgbClr val="D9D9D9"/>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285750" indent="-285750" algn="just">
              <a:buFont typeface="Wingdings" panose="05000000000000000000" pitchFamily="2" charset="2"/>
              <a:buChar char="q"/>
            </a:pPr>
            <a:r>
              <a:rPr lang="it-IT" sz="1800" b="1" u="sng">
                <a:solidFill>
                  <a:srgbClr val="D9D9D9"/>
                </a:solidFill>
                <a:effectLst/>
                <a:latin typeface="#9Slide03 SFU Futura_12" panose="00000400000000000000" pitchFamily="2" charset="0"/>
                <a:ea typeface="Arial" panose="020B0604020202020204" pitchFamily="34" charset="0"/>
              </a:rPr>
              <a:t>Lưu ý: </a:t>
            </a:r>
            <a:r>
              <a:rPr lang="it-IT" sz="1800" b="1">
                <a:solidFill>
                  <a:srgbClr val="D9D9D9"/>
                </a:solidFill>
                <a:effectLst/>
                <a:latin typeface="#9Slide03 SFU Futura_12" panose="00000400000000000000" pitchFamily="2" charset="0"/>
                <a:ea typeface="Arial" panose="020B0604020202020204" pitchFamily="34" charset="0"/>
              </a:rPr>
              <a:t>Có thể giải mã từ khóa bất kỳ lúc nào khi đã chắc chắn đáp án. Nếu giải mã sai sẽ mất lượt tham gia. </a:t>
            </a:r>
          </a:p>
          <a:p>
            <a:pPr marL="285750" indent="-285750" algn="just">
              <a:buFont typeface="Wingdings" panose="05000000000000000000" pitchFamily="2" charset="2"/>
              <a:buChar char="q"/>
            </a:pPr>
            <a:r>
              <a:rPr kumimoji="0" lang="it-IT" altLang="en-US" sz="1800" b="1" i="0" u="none" strike="noStrike" cap="none" normalizeH="0" baseline="0">
                <a:ln>
                  <a:noFill/>
                </a:ln>
                <a:solidFill>
                  <a:srgbClr val="D9D9D9"/>
                </a:solidFill>
                <a:latin typeface="#9Slide03 SFU Futura_12" panose="00000400000000000000" pitchFamily="2" charset="0"/>
              </a:rPr>
              <a:t>Thời gian: </a:t>
            </a:r>
            <a:r>
              <a:rPr lang="it-IT" altLang="en-US" sz="1800" b="1">
                <a:solidFill>
                  <a:srgbClr val="D9D9D9"/>
                </a:solidFill>
                <a:latin typeface="#9Slide03 SFU Futura_12" panose="00000400000000000000" pitchFamily="2" charset="0"/>
              </a:rPr>
              <a:t>30 giây/Từ</a:t>
            </a:r>
            <a:endParaRPr kumimoji="0" lang="en-US" altLang="en-US" sz="1800" b="1" i="0" u="none" strike="noStrike" cap="none" normalizeH="0" baseline="0">
              <a:ln>
                <a:noFill/>
              </a:ln>
              <a:solidFill>
                <a:srgbClr val="D9D9D9"/>
              </a:solidFill>
              <a:effectLst/>
              <a:latin typeface="#9Slide03 SFU Futura_12" panose="00000400000000000000" pitchFamily="2" charset="0"/>
            </a:endParaRPr>
          </a:p>
        </p:txBody>
      </p:sp>
    </p:spTree>
    <p:extLst>
      <p:ext uri="{BB962C8B-B14F-4D97-AF65-F5344CB8AC3E}">
        <p14:creationId xmlns:p14="http://schemas.microsoft.com/office/powerpoint/2010/main" val="1970256169"/>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xmlns="" id="{E6786877-E68C-48FF-8FEA-22E5A38EC568}"/>
              </a:ext>
            </a:extLst>
          </p:cNvPr>
          <p:cNvGrpSpPr/>
          <p:nvPr/>
        </p:nvGrpSpPr>
        <p:grpSpPr>
          <a:xfrm>
            <a:off x="8336540" y="4371003"/>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FFB4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5188687" y="381145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Top Corners One Rounded and One Snipped 19">
            <a:extLst>
              <a:ext uri="{FF2B5EF4-FFF2-40B4-BE49-F238E27FC236}">
                <a16:creationId xmlns:a16="http://schemas.microsoft.com/office/drawing/2014/main" xmlns="" id="{F0B73591-4104-CD4A-CFA8-D43624409745}"/>
              </a:ext>
            </a:extLst>
          </p:cNvPr>
          <p:cNvSpPr/>
          <p:nvPr/>
        </p:nvSpPr>
        <p:spPr>
          <a:xfrm>
            <a:off x="112313" y="-750299"/>
            <a:ext cx="4515843" cy="640080"/>
          </a:xfrm>
          <a:prstGeom prst="snipRoundRect">
            <a:avLst>
              <a:gd name="adj1" fmla="val 16667"/>
              <a:gd name="adj2" fmla="val 50000"/>
            </a:avLst>
          </a:prstGeom>
          <a:solidFill>
            <a:srgbClr val="F7E6C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b="1">
                <a:solidFill>
                  <a:srgbClr val="002060"/>
                </a:solidFill>
                <a:latin typeface="#9Slide03 Bebas Neue Bold" panose="020B0606020202050201" pitchFamily="34" charset="0"/>
              </a:rPr>
              <a:t>1. SỰ PHÂN BỐ DÂN CƯ</a:t>
            </a:r>
            <a:endParaRPr lang="en-US" sz="3600" b="1">
              <a:solidFill>
                <a:srgbClr val="002060"/>
              </a:solidFill>
              <a:latin typeface="#9Slide03 Bebas Neue Bold" panose="020B0606020202050201" pitchFamily="34" charset="0"/>
            </a:endParaRPr>
          </a:p>
        </p:txBody>
      </p:sp>
      <p:sp>
        <p:nvSpPr>
          <p:cNvPr id="22" name="Rectangle: Top Corners One Rounded and One Snipped 21">
            <a:extLst>
              <a:ext uri="{FF2B5EF4-FFF2-40B4-BE49-F238E27FC236}">
                <a16:creationId xmlns:a16="http://schemas.microsoft.com/office/drawing/2014/main" xmlns="" id="{78A4080A-2BD8-5AFC-8AAF-15BC0AA7FF6C}"/>
              </a:ext>
            </a:extLst>
          </p:cNvPr>
          <p:cNvSpPr/>
          <p:nvPr/>
        </p:nvSpPr>
        <p:spPr>
          <a:xfrm>
            <a:off x="4840030" y="-588155"/>
            <a:ext cx="4303969" cy="477936"/>
          </a:xfrm>
          <a:prstGeom prst="snipRoundRect">
            <a:avLst>
              <a:gd name="adj1" fmla="val 16667"/>
              <a:gd name="adj2" fmla="val 50000"/>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a:solidFill>
                  <a:schemeClr val="bg1"/>
                </a:solidFill>
                <a:latin typeface="#9Slide03 Bebas Neue Bold" panose="020B0606020202050201" pitchFamily="34" charset="0"/>
              </a:rPr>
              <a:t>2. ĐÔ THỊ HÓA</a:t>
            </a:r>
            <a:endParaRPr lang="en-US" sz="4800" b="1">
              <a:solidFill>
                <a:schemeClr val="bg1"/>
              </a:solidFill>
              <a:latin typeface="#9Slide03 Bebas Neue Bold" panose="020B0606020202050201" pitchFamily="34" charset="0"/>
            </a:endParaRPr>
          </a:p>
        </p:txBody>
      </p:sp>
      <p:sp>
        <p:nvSpPr>
          <p:cNvPr id="19" name="矩形 7">
            <a:extLst>
              <a:ext uri="{FF2B5EF4-FFF2-40B4-BE49-F238E27FC236}">
                <a16:creationId xmlns:a16="http://schemas.microsoft.com/office/drawing/2014/main" xmlns="" id="{7294B324-4AE6-E164-03CF-7074540FD918}"/>
              </a:ext>
            </a:extLst>
          </p:cNvPr>
          <p:cNvSpPr/>
          <p:nvPr/>
        </p:nvSpPr>
        <p:spPr>
          <a:xfrm>
            <a:off x="9504638" y="58355"/>
            <a:ext cx="4372284"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pic>
        <p:nvPicPr>
          <p:cNvPr id="3" name="Picture 2">
            <a:extLst>
              <a:ext uri="{FF2B5EF4-FFF2-40B4-BE49-F238E27FC236}">
                <a16:creationId xmlns:a16="http://schemas.microsoft.com/office/drawing/2014/main" xmlns="" id="{F39FEA6E-0B7D-42CA-AD21-6E12086895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5721" y="1033382"/>
            <a:ext cx="4626256" cy="3223487"/>
          </a:xfrm>
          <a:prstGeom prst="rect">
            <a:avLst/>
          </a:prstGeom>
          <a:ln>
            <a:solidFill>
              <a:srgbClr val="002060"/>
            </a:solidFill>
          </a:ln>
        </p:spPr>
      </p:pic>
      <p:graphicFrame>
        <p:nvGraphicFramePr>
          <p:cNvPr id="4" name="Table 3">
            <a:extLst>
              <a:ext uri="{FF2B5EF4-FFF2-40B4-BE49-F238E27FC236}">
                <a16:creationId xmlns:a16="http://schemas.microsoft.com/office/drawing/2014/main" xmlns="" id="{364AAA2E-44BD-7292-CD50-0C2A759ACB5E}"/>
              </a:ext>
            </a:extLst>
          </p:cNvPr>
          <p:cNvGraphicFramePr>
            <a:graphicFrameLocks noGrp="1"/>
          </p:cNvGraphicFramePr>
          <p:nvPr>
            <p:extLst>
              <p:ext uri="{D42A27DB-BD31-4B8C-83A1-F6EECF244321}">
                <p14:modId xmlns:p14="http://schemas.microsoft.com/office/powerpoint/2010/main" val="3456868550"/>
              </p:ext>
            </p:extLst>
          </p:nvPr>
        </p:nvGraphicFramePr>
        <p:xfrm>
          <a:off x="-19465" y="10396"/>
          <a:ext cx="9163464" cy="5223226"/>
        </p:xfrm>
        <a:graphic>
          <a:graphicData uri="http://schemas.openxmlformats.org/drawingml/2006/table">
            <a:tbl>
              <a:tblPr firstRow="1" firstCol="1" bandRow="1"/>
              <a:tblGrid>
                <a:gridCol w="1937475">
                  <a:extLst>
                    <a:ext uri="{9D8B030D-6E8A-4147-A177-3AD203B41FA5}">
                      <a16:colId xmlns:a16="http://schemas.microsoft.com/office/drawing/2014/main" xmlns="" val="227619917"/>
                    </a:ext>
                  </a:extLst>
                </a:gridCol>
                <a:gridCol w="2185639">
                  <a:extLst>
                    <a:ext uri="{9D8B030D-6E8A-4147-A177-3AD203B41FA5}">
                      <a16:colId xmlns:a16="http://schemas.microsoft.com/office/drawing/2014/main" xmlns="" val="3123637229"/>
                    </a:ext>
                  </a:extLst>
                </a:gridCol>
                <a:gridCol w="2096429">
                  <a:extLst>
                    <a:ext uri="{9D8B030D-6E8A-4147-A177-3AD203B41FA5}">
                      <a16:colId xmlns:a16="http://schemas.microsoft.com/office/drawing/2014/main" xmlns="" val="1080997857"/>
                    </a:ext>
                  </a:extLst>
                </a:gridCol>
                <a:gridCol w="2943921">
                  <a:extLst>
                    <a:ext uri="{9D8B030D-6E8A-4147-A177-3AD203B41FA5}">
                      <a16:colId xmlns:a16="http://schemas.microsoft.com/office/drawing/2014/main" xmlns="" val="1172224530"/>
                    </a:ext>
                  </a:extLst>
                </a:gridCol>
              </a:tblGrid>
              <a:tr h="259459">
                <a:tc gridSpan="4">
                  <a:txBody>
                    <a:bodyPr/>
                    <a:lstStyle/>
                    <a:p>
                      <a:pPr algn="ctr">
                        <a:lnSpc>
                          <a:spcPct val="115000"/>
                        </a:lnSpc>
                      </a:pPr>
                      <a:r>
                        <a:rPr lang="en-US" sz="2000" b="1">
                          <a:solidFill>
                            <a:srgbClr val="FF0000"/>
                          </a:solidFill>
                          <a:latin typeface="#9Slide03 SFU Futura_12" panose="00000400000000000000" pitchFamily="2" charset="0"/>
                        </a:rPr>
                        <a:t>ĐÔI BẠN CÙNG TIẾN</a:t>
                      </a:r>
                      <a:r>
                        <a:rPr lang="en-US" sz="2000" b="1">
                          <a:solidFill>
                            <a:srgbClr val="0070C0"/>
                          </a:solidFill>
                          <a:latin typeface="#9Slide03 SFU Futura_12" panose="00000400000000000000" pitchFamily="2" charset="0"/>
                        </a:rPr>
                        <a:t>:</a:t>
                      </a:r>
                      <a:r>
                        <a:rPr lang="en-US" sz="1800" b="1">
                          <a:solidFill>
                            <a:srgbClr val="0070C0"/>
                          </a:solidFill>
                          <a:latin typeface="#9Slide03 SFU Futura_12" panose="00000400000000000000" pitchFamily="2" charset="0"/>
                        </a:rPr>
                        <a:t> </a:t>
                      </a:r>
                      <a:r>
                        <a:rPr lang="en-US" sz="1800" b="0" i="1">
                          <a:solidFill>
                            <a:srgbClr val="0070C0"/>
                          </a:solidFill>
                          <a:latin typeface="#9Slide03 SFU Futura_12" panose="00000400000000000000" pitchFamily="2"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xmlns="" val="3864346734"/>
                  </a:ext>
                </a:extLst>
              </a:tr>
              <a:tr h="259459">
                <a:tc gridSpan="4">
                  <a:txBody>
                    <a:bodyPr/>
                    <a:lstStyle/>
                    <a:p>
                      <a:pPr algn="ctr">
                        <a:lnSpc>
                          <a:spcPct val="115000"/>
                        </a:lnSpc>
                      </a:pPr>
                      <a:r>
                        <a:rPr lang="en-US" sz="1800" b="1">
                          <a:solidFill>
                            <a:schemeClr val="bg1"/>
                          </a:solidFill>
                          <a:latin typeface="#9Slide03 SFU Futura_12" panose="00000400000000000000" pitchFamily="2" charset="0"/>
                        </a:rPr>
                        <a:t>Sự phân bố dân cư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1CA"/>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xmlns="" val="227546036"/>
                  </a:ext>
                </a:extLst>
              </a:tr>
              <a:tr h="373479">
                <a:tc gridSpan="2">
                  <a:txBody>
                    <a:bodyPr/>
                    <a:lstStyle/>
                    <a:p>
                      <a:pPr algn="ctr">
                        <a:lnSpc>
                          <a:spcPct val="115000"/>
                        </a:lnSpc>
                      </a:pPr>
                      <a:r>
                        <a:rPr lang="en-US" sz="1600">
                          <a:latin typeface="#9Slide03 SFU Futura_12" panose="00000400000000000000" pitchFamily="2" charset="0"/>
                        </a:rPr>
                        <a:t>Công thức tính MĐDS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hMerge="1">
                  <a:txBody>
                    <a:bodyPr/>
                    <a:lstStyle/>
                    <a:p>
                      <a:endParaRPr lang="en-US"/>
                    </a:p>
                  </a:txBody>
                  <a:tcPr/>
                </a:tc>
                <a:tc gridSpan="2">
                  <a:txBody>
                    <a:bodyPr/>
                    <a:lstStyle/>
                    <a:p>
                      <a:pPr algn="ctr">
                        <a:lnSpc>
                          <a:spcPct val="115000"/>
                        </a:lnSpc>
                      </a:pPr>
                      <a:r>
                        <a:rPr lang="en-US" sz="1600">
                          <a:latin typeface="#9Slide03 SFU Futura_12" panose="00000400000000000000" pitchFamily="2" charset="0"/>
                        </a:rPr>
                        <a:t>Tình hình phân bố dân cư trên thế giới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xmlns="" val="933494071"/>
                  </a:ext>
                </a:extLst>
              </a:tr>
              <a:tr h="827633">
                <a:tc gridSpan="2">
                  <a:txBody>
                    <a:bodyPr/>
                    <a:lstStyle/>
                    <a:p>
                      <a:pPr algn="just">
                        <a:lnSpc>
                          <a:spcPct val="115000"/>
                        </a:lnSpc>
                        <a:tabLst>
                          <a:tab pos="704850" algn="l"/>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Dân số</a:t>
                      </a:r>
                    </a:p>
                    <a:p>
                      <a:pPr algn="just">
                        <a:lnSpc>
                          <a:spcPct val="115000"/>
                        </a:lnSpc>
                        <a:tabLst>
                          <a:tab pos="704850" algn="l"/>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MĐDS = ------------ (người/km</a:t>
                      </a:r>
                      <a:r>
                        <a:rPr lang="en-US" sz="1600" baseline="30000">
                          <a:effectLst/>
                          <a:latin typeface="#9Slide03 SFU Futura_12" panose="00000400000000000000" pitchFamily="2" charset="0"/>
                          <a:ea typeface="Times New Roman" panose="02020603050405020304" pitchFamily="18" charset="0"/>
                          <a:cs typeface="Times New Roman" panose="02020603050405020304" pitchFamily="18" charset="0"/>
                        </a:rPr>
                        <a:t>2</a:t>
                      </a: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a:t>
                      </a:r>
                    </a:p>
                    <a:p>
                      <a:pPr algn="just">
                        <a:lnSpc>
                          <a:spcPct val="115000"/>
                        </a:lnSpc>
                        <a:tabLst>
                          <a:tab pos="704850" algn="l"/>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Diện tích</a:t>
                      </a: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hMerge="1">
                  <a:txBody>
                    <a:bodyPr/>
                    <a:lstStyle/>
                    <a:p>
                      <a:pPr algn="just">
                        <a:lnSpc>
                          <a:spcPct val="115000"/>
                        </a:lnSpc>
                        <a:tabLst>
                          <a:tab pos="704850" algn="l"/>
                        </a:tabLst>
                      </a:pP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just">
                        <a:lnSpc>
                          <a:spcPct val="115000"/>
                        </a:lnSpc>
                      </a:pPr>
                      <a:r>
                        <a:rPr lang="en-US" sz="1600">
                          <a:latin typeface="#9Slide03 SFU Futura_12" panose="00000400000000000000" pitchFamily="2" charset="0"/>
                        </a:rPr>
                        <a:t> </a:t>
                      </a:r>
                      <a:r>
                        <a:rPr lang="en-US" sz="1600">
                          <a:effectLst/>
                          <a:latin typeface="#9Slide03 SFU Futura_12" panose="00000400000000000000" pitchFamily="2" charset="0"/>
                          <a:ea typeface="Times New Roman" panose="02020603050405020304" pitchFamily="18" charset="0"/>
                        </a:rPr>
                        <a:t>Rất không đồng đều:</a:t>
                      </a:r>
                    </a:p>
                    <a:p>
                      <a:pPr algn="just">
                        <a:lnSpc>
                          <a:spcPct val="115000"/>
                        </a:lnSpc>
                      </a:pPr>
                      <a:r>
                        <a:rPr lang="en-US" sz="1600">
                          <a:effectLst/>
                          <a:latin typeface="#9Slide03 SFU Futura_12" panose="00000400000000000000" pitchFamily="2" charset="0"/>
                          <a:ea typeface="Times New Roman" panose="02020603050405020304" pitchFamily="18" charset="0"/>
                        </a:rPr>
                        <a:t>- Tập trung đông: Nam Á, Đông Á, ĐNA, Tây Âu, vùng Ca-ri-be…</a:t>
                      </a:r>
                    </a:p>
                    <a:p>
                      <a:r>
                        <a:rPr lang="en-US" sz="1600">
                          <a:effectLst/>
                          <a:latin typeface="#9Slide03 SFU Futura_12" panose="00000400000000000000" pitchFamily="2" charset="0"/>
                          <a:ea typeface="Arial" panose="020B0604020202020204" pitchFamily="34" charset="0"/>
                          <a:cs typeface="Times New Roman" panose="02020603050405020304" pitchFamily="18" charset="0"/>
                        </a:rPr>
                        <a:t>- Thưa thớt: Bắc Á, châu Đại Dương…</a:t>
                      </a:r>
                      <a:endParaRPr lang="en-US" sz="16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xmlns="" val="1606042687"/>
                  </a:ext>
                </a:extLst>
              </a:tr>
              <a:tr h="259459">
                <a:tc gridSpan="4">
                  <a:txBody>
                    <a:bodyPr/>
                    <a:lstStyle/>
                    <a:p>
                      <a:pPr algn="ctr">
                        <a:lnSpc>
                          <a:spcPct val="115000"/>
                        </a:lnSpc>
                        <a:tabLst>
                          <a:tab pos="704850" algn="l"/>
                        </a:tabLst>
                      </a:pPr>
                      <a:r>
                        <a:rPr lang="en-US" sz="1800" b="1">
                          <a:solidFill>
                            <a:schemeClr val="bg1"/>
                          </a:solidFill>
                          <a:latin typeface="#9Slide03 SFU Futura_12" panose="00000400000000000000" pitchFamily="2" charset="0"/>
                        </a:rPr>
                        <a:t>Các nhân tố ảnh hưởng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1CA"/>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xmlns="" val="1035099620"/>
                  </a:ext>
                </a:extLst>
              </a:tr>
              <a:tr h="259459">
                <a:tc>
                  <a:txBody>
                    <a:bodyPr/>
                    <a:lstStyle/>
                    <a:p>
                      <a:pPr algn="ctr">
                        <a:lnSpc>
                          <a:spcPct val="115000"/>
                        </a:lnSpc>
                        <a:tabLst>
                          <a:tab pos="1684020" algn="r"/>
                        </a:tabLst>
                      </a:pPr>
                      <a:r>
                        <a:rPr lang="en-US" sz="1400" b="1">
                          <a:latin typeface="#9Slide03 SFU Futura_12" panose="00000400000000000000" pitchFamily="2" charset="0"/>
                        </a:rPr>
                        <a:t>Tự nhiên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15000"/>
                        </a:lnSpc>
                        <a:tabLst>
                          <a:tab pos="704850" algn="l"/>
                        </a:tabLst>
                      </a:pPr>
                      <a:r>
                        <a:rPr lang="en-US" sz="1400" b="1">
                          <a:latin typeface="#9Slide03 SFU Futura_12" panose="00000400000000000000" pitchFamily="2" charset="0"/>
                        </a:rPr>
                        <a:t>Ảnh hưởng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15000"/>
                        </a:lnSpc>
                        <a:tabLst>
                          <a:tab pos="704850" algn="l"/>
                        </a:tabLst>
                      </a:pPr>
                      <a:r>
                        <a:rPr lang="en-US" sz="1400" b="1">
                          <a:latin typeface="#9Slide03 SFU Futura_12" panose="00000400000000000000" pitchFamily="2" charset="0"/>
                        </a:rPr>
                        <a:t>KT-XH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15000"/>
                        </a:lnSpc>
                        <a:tabLst>
                          <a:tab pos="704850" algn="l"/>
                        </a:tabLst>
                      </a:pPr>
                      <a:r>
                        <a:rPr lang="en-US" sz="1400" b="1">
                          <a:latin typeface="#9Slide03 SFU Futura_12" panose="00000400000000000000" pitchFamily="2" charset="0"/>
                        </a:rPr>
                        <a:t>Ảnh hưởng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xmlns="" val="2901904209"/>
                  </a:ext>
                </a:extLst>
              </a:tr>
              <a:tr h="827633">
                <a:tc>
                  <a:txBody>
                    <a:bodyPr/>
                    <a:lstStyle/>
                    <a:p>
                      <a:pPr algn="just">
                        <a:lnSpc>
                          <a:spcPct val="115000"/>
                        </a:lnSpc>
                        <a:tabLst>
                          <a:tab pos="1684020" algn="r"/>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Điều kiện tự nhiên (Đất, nước, khí hậu…)</a:t>
                      </a:r>
                    </a:p>
                    <a:p>
                      <a:pPr algn="just">
                        <a:lnSpc>
                          <a:spcPct val="115000"/>
                        </a:lnSpc>
                        <a:tabLst>
                          <a:tab pos="1684020" algn="r"/>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Tài nguyên thiên nhiên (phong phú hay hạn chế; giàu hay nghèo,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a:txBody>
                    <a:bodyPr/>
                    <a:lstStyle/>
                    <a:p>
                      <a:pPr algn="just">
                        <a:lnSpc>
                          <a:spcPct val="115000"/>
                        </a:lnSpc>
                        <a:tabLst>
                          <a:tab pos="704850" algn="l"/>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Tạo điều kiện thuận lợi hoặc gây trở ngại cho sự cư trú của con người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a:txBody>
                    <a:bodyPr/>
                    <a:lstStyle/>
                    <a:p>
                      <a:pPr marL="0" lvl="0" indent="0" algn="just">
                        <a:lnSpc>
                          <a:spcPct val="115000"/>
                        </a:lnSpc>
                        <a:buSzPts val="1400"/>
                        <a:buFont typeface="Times New Roman" panose="02020603050405020304" pitchFamily="18" charset="0"/>
                        <a:buNone/>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Trình độ phát triển của lực lượng sản xuất;</a:t>
                      </a:r>
                    </a:p>
                    <a:p>
                      <a:pPr marL="0" lvl="0" indent="0" algn="just">
                        <a:lnSpc>
                          <a:spcPct val="115000"/>
                        </a:lnSpc>
                        <a:buSzPts val="1400"/>
                        <a:buFont typeface="Times New Roman" panose="02020603050405020304" pitchFamily="18" charset="0"/>
                        <a:buNone/>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Tính chất nền KT</a:t>
                      </a:r>
                    </a:p>
                    <a:p>
                      <a:pPr marL="0" indent="0" algn="just">
                        <a:lnSpc>
                          <a:spcPct val="115000"/>
                        </a:lnSpc>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Lịch sử khai thác lãnh thổ;</a:t>
                      </a:r>
                    </a:p>
                    <a:p>
                      <a:pPr marL="0" lvl="0" indent="0" algn="just">
                        <a:lnSpc>
                          <a:spcPct val="115000"/>
                        </a:lnSpc>
                        <a:buSzPts val="1400"/>
                        <a:buFont typeface="Times New Roman" panose="02020603050405020304" pitchFamily="18" charset="0"/>
                        <a:buNone/>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Di cư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a:txBody>
                    <a:bodyPr/>
                    <a:lstStyle/>
                    <a:p>
                      <a:pPr marL="111125" lvl="0" indent="-111125">
                        <a:lnSpc>
                          <a:spcPct val="115000"/>
                        </a:lnSpc>
                        <a:buSzPts val="1400"/>
                        <a:buFont typeface="Times New Roman" panose="02020603050405020304" pitchFamily="18" charset="0"/>
                        <a:buChar char="-"/>
                      </a:pP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Quyết</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định</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việc</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phân</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bố</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dân</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cư</a:t>
                      </a:r>
                      <a:endPar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endParaRPr>
                    </a:p>
                    <a:p>
                      <a:pPr marL="111125" lvl="0" indent="-111125">
                        <a:lnSpc>
                          <a:spcPct val="115000"/>
                        </a:lnSpc>
                        <a:buSzPts val="1400"/>
                        <a:buFont typeface="Times New Roman" panose="02020603050405020304" pitchFamily="18" charset="0"/>
                        <a:buChar char="-"/>
                      </a:pP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Sự</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phân</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bố</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dân</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cư</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phụ</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thuộc</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chặt</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chẽ</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vào</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nó</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a:t>
                      </a:r>
                    </a:p>
                    <a:p>
                      <a:pPr marL="111125" lvl="0" indent="-111125">
                        <a:lnSpc>
                          <a:spcPct val="115000"/>
                        </a:lnSpc>
                        <a:buSzPts val="1400"/>
                        <a:buFont typeface="Times New Roman" panose="02020603050405020304" pitchFamily="18" charset="0"/>
                        <a:buChar char="-"/>
                      </a:pP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Nơi</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nào</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hình</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thành</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lâu</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đời</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thường</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dân</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cư</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đông</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p>
                    <a:p>
                      <a:pPr marL="111125" lvl="0" indent="-111125">
                        <a:lnSpc>
                          <a:spcPct val="115000"/>
                        </a:lnSpc>
                        <a:buSzPts val="1400"/>
                        <a:buFont typeface="Times New Roman" panose="02020603050405020304" pitchFamily="18" charset="0"/>
                        <a:buChar char="-"/>
                      </a:pP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Có</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thể</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làm</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thay</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đổi</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tỉ</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trọng</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dân</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số</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một</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khu</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vực</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châu</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lục</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quốc</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gia</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extLst>
                  <a:ext uri="{0D108BD9-81ED-4DB2-BD59-A6C34878D82A}">
                    <a16:rowId xmlns:a16="http://schemas.microsoft.com/office/drawing/2014/main" xmlns="" val="4292593989"/>
                  </a:ext>
                </a:extLst>
              </a:tr>
            </a:tbl>
          </a:graphicData>
        </a:graphic>
      </p:graphicFrame>
    </p:spTree>
    <p:extLst>
      <p:ext uri="{BB962C8B-B14F-4D97-AF65-F5344CB8AC3E}">
        <p14:creationId xmlns:p14="http://schemas.microsoft.com/office/powerpoint/2010/main" val="363533989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xmlns="" id="{E6786877-E68C-48FF-8FEA-22E5A38EC568}"/>
              </a:ext>
            </a:extLst>
          </p:cNvPr>
          <p:cNvGrpSpPr/>
          <p:nvPr/>
        </p:nvGrpSpPr>
        <p:grpSpPr>
          <a:xfrm>
            <a:off x="8336540" y="4371003"/>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FFB4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5188687" y="381145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Top Corners One Rounded and One Snipped 19">
            <a:extLst>
              <a:ext uri="{FF2B5EF4-FFF2-40B4-BE49-F238E27FC236}">
                <a16:creationId xmlns:a16="http://schemas.microsoft.com/office/drawing/2014/main" xmlns="" id="{F0B73591-4104-CD4A-CFA8-D43624409745}"/>
              </a:ext>
            </a:extLst>
          </p:cNvPr>
          <p:cNvSpPr/>
          <p:nvPr/>
        </p:nvSpPr>
        <p:spPr>
          <a:xfrm>
            <a:off x="112314" y="58355"/>
            <a:ext cx="4515843" cy="640080"/>
          </a:xfrm>
          <a:prstGeom prst="snipRoundRect">
            <a:avLst>
              <a:gd name="adj1" fmla="val 16667"/>
              <a:gd name="adj2" fmla="val 50000"/>
            </a:avLst>
          </a:prstGeom>
          <a:solidFill>
            <a:srgbClr val="F7E6C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b="1">
                <a:solidFill>
                  <a:srgbClr val="002060"/>
                </a:solidFill>
                <a:latin typeface="#9Slide03 Bebas Neue Bold" panose="020B0606020202050201" pitchFamily="34" charset="0"/>
              </a:rPr>
              <a:t>1. SỰ PHÂN BỐ DÂN CƯ</a:t>
            </a:r>
            <a:endParaRPr lang="en-US" sz="3600" b="1">
              <a:solidFill>
                <a:srgbClr val="002060"/>
              </a:solidFill>
              <a:latin typeface="#9Slide03 Bebas Neue Bold" panose="020B0606020202050201" pitchFamily="34" charset="0"/>
            </a:endParaRPr>
          </a:p>
        </p:txBody>
      </p:sp>
      <p:sp>
        <p:nvSpPr>
          <p:cNvPr id="22" name="Rectangle: Top Corners One Rounded and One Snipped 21">
            <a:extLst>
              <a:ext uri="{FF2B5EF4-FFF2-40B4-BE49-F238E27FC236}">
                <a16:creationId xmlns:a16="http://schemas.microsoft.com/office/drawing/2014/main" xmlns="" id="{78A4080A-2BD8-5AFC-8AAF-15BC0AA7FF6C}"/>
              </a:ext>
            </a:extLst>
          </p:cNvPr>
          <p:cNvSpPr/>
          <p:nvPr/>
        </p:nvSpPr>
        <p:spPr>
          <a:xfrm>
            <a:off x="4840031" y="220499"/>
            <a:ext cx="4303969" cy="477936"/>
          </a:xfrm>
          <a:prstGeom prst="snipRoundRect">
            <a:avLst>
              <a:gd name="adj1" fmla="val 16667"/>
              <a:gd name="adj2" fmla="val 50000"/>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a:solidFill>
                  <a:schemeClr val="bg1"/>
                </a:solidFill>
                <a:latin typeface="#9Slide03 Bebas Neue Bold" panose="020B0606020202050201" pitchFamily="34" charset="0"/>
              </a:rPr>
              <a:t>2. ĐÔ THỊ HÓA</a:t>
            </a:r>
            <a:endParaRPr lang="en-US" sz="4800" b="1">
              <a:solidFill>
                <a:schemeClr val="bg1"/>
              </a:solidFill>
              <a:latin typeface="#9Slide03 Bebas Neue Bold" panose="020B0606020202050201" pitchFamily="34" charset="0"/>
            </a:endParaRPr>
          </a:p>
        </p:txBody>
      </p:sp>
      <p:sp>
        <p:nvSpPr>
          <p:cNvPr id="17" name="TextBox 16">
            <a:extLst>
              <a:ext uri="{FF2B5EF4-FFF2-40B4-BE49-F238E27FC236}">
                <a16:creationId xmlns:a16="http://schemas.microsoft.com/office/drawing/2014/main" xmlns="" id="{79635880-AA44-5AF9-3FDA-B7410E2D9523}"/>
              </a:ext>
            </a:extLst>
          </p:cNvPr>
          <p:cNvSpPr txBox="1"/>
          <p:nvPr/>
        </p:nvSpPr>
        <p:spPr>
          <a:xfrm>
            <a:off x="664944" y="854992"/>
            <a:ext cx="4575100" cy="954107"/>
          </a:xfrm>
          <a:prstGeom prst="rect">
            <a:avLst/>
          </a:prstGeom>
          <a:noFill/>
        </p:spPr>
        <p:txBody>
          <a:bodyPr wrap="square" rtlCol="0">
            <a:spAutoFit/>
          </a:bodyPr>
          <a:lstStyle/>
          <a:p>
            <a:pPr algn="ctr"/>
            <a:r>
              <a:rPr lang="en-US" sz="2800">
                <a:solidFill>
                  <a:srgbClr val="F46C57"/>
                </a:solidFill>
                <a:latin typeface="#9Slide05 Amtenar" panose="02000000000000000000" pitchFamily="2" charset="0"/>
                <a:ea typeface="#9Slide05 Amtenar" panose="02000000000000000000" pitchFamily="2" charset="0"/>
              </a:rPr>
              <a:t>Thử làm học sinh</a:t>
            </a:r>
          </a:p>
          <a:p>
            <a:pPr algn="ctr"/>
            <a:r>
              <a:rPr lang="en-US" sz="2800">
                <a:solidFill>
                  <a:srgbClr val="F46C57"/>
                </a:solidFill>
                <a:latin typeface="#9Slide05 Amtenar" panose="02000000000000000000" pitchFamily="2" charset="0"/>
                <a:ea typeface="#9Slide05 Amtenar" panose="02000000000000000000" pitchFamily="2" charset="0"/>
              </a:rPr>
              <a:t> chuyên toán </a:t>
            </a:r>
          </a:p>
        </p:txBody>
      </p:sp>
      <p:pic>
        <p:nvPicPr>
          <p:cNvPr id="5" name="Picture 4" descr="Map&#10;&#10;Description automatically generated">
            <a:extLst>
              <a:ext uri="{FF2B5EF4-FFF2-40B4-BE49-F238E27FC236}">
                <a16:creationId xmlns:a16="http://schemas.microsoft.com/office/drawing/2014/main" xmlns="" id="{F8CDE14E-2D4B-E9A5-F827-9DE0132132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1436" y="734155"/>
            <a:ext cx="3135371" cy="4370173"/>
          </a:xfrm>
          <a:prstGeom prst="rect">
            <a:avLst/>
          </a:prstGeom>
        </p:spPr>
      </p:pic>
      <p:pic>
        <p:nvPicPr>
          <p:cNvPr id="6" name="Picture 5">
            <a:extLst>
              <a:ext uri="{FF2B5EF4-FFF2-40B4-BE49-F238E27FC236}">
                <a16:creationId xmlns:a16="http://schemas.microsoft.com/office/drawing/2014/main" xmlns="" id="{1539F5D5-C8C5-5E4C-3822-E73C67ECDC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314" y="876775"/>
            <a:ext cx="1573731" cy="822837"/>
          </a:xfrm>
          <a:prstGeom prst="teardrop">
            <a:avLst>
              <a:gd name="adj" fmla="val 114397"/>
            </a:avLst>
          </a:prstGeom>
        </p:spPr>
      </p:pic>
      <p:sp>
        <p:nvSpPr>
          <p:cNvPr id="23" name="Rectangle 22">
            <a:extLst>
              <a:ext uri="{FF2B5EF4-FFF2-40B4-BE49-F238E27FC236}">
                <a16:creationId xmlns:a16="http://schemas.microsoft.com/office/drawing/2014/main" xmlns="" id="{10A3F65B-AF16-001B-0B6F-C46CCEE56E18}"/>
              </a:ext>
            </a:extLst>
          </p:cNvPr>
          <p:cNvSpPr/>
          <p:nvPr/>
        </p:nvSpPr>
        <p:spPr>
          <a:xfrm>
            <a:off x="112313" y="1877952"/>
            <a:ext cx="4515844" cy="1323900"/>
          </a:xfrm>
          <a:prstGeom prst="rect">
            <a:avLst/>
          </a:prstGeom>
          <a:noFill/>
          <a:ln w="6350" cap="flat" cmpd="sng" algn="ctr">
            <a:solidFill>
              <a:srgbClr val="0070C0"/>
            </a:solidFill>
            <a:prstDash val="solid"/>
          </a:ln>
          <a:effectLst/>
        </p:spPr>
        <p:txBody>
          <a:bodyPr rtlCol="0" anchor="ctr"/>
          <a:lstStyle/>
          <a:p>
            <a:pPr lvl="0" algn="just" defTabSz="914400">
              <a:defRPr/>
            </a:pPr>
            <a:r>
              <a:rPr kumimoji="0" lang="en-US" sz="1600" b="0" i="0" u="none" strike="noStrike" kern="0" cap="none" spc="0" normalizeH="0" baseline="0" noProof="0">
                <a:ln>
                  <a:noFill/>
                </a:ln>
                <a:solidFill>
                  <a:srgbClr val="0070C0"/>
                </a:solidFill>
                <a:effectLst/>
                <a:uLnTx/>
                <a:uFillTx/>
                <a:latin typeface="#9Slide03 SFU Futura_12" panose="00000400000000000000" pitchFamily="2" charset="0"/>
                <a:cs typeface="Arial"/>
                <a:sym typeface="Arial"/>
              </a:rPr>
              <a:t>Nước </a:t>
            </a:r>
            <a:r>
              <a:rPr kumimoji="0" lang="en-US" sz="1600" b="0" i="0" u="none" strike="noStrike" kern="0" cap="none" spc="0" normalizeH="0" baseline="0" noProof="0" dirty="0">
                <a:ln>
                  <a:noFill/>
                </a:ln>
                <a:solidFill>
                  <a:srgbClr val="0070C0"/>
                </a:solidFill>
                <a:effectLst/>
                <a:uLnTx/>
                <a:uFillTx/>
                <a:latin typeface="#9Slide03 SFU Futura_12" panose="00000400000000000000" pitchFamily="2" charset="0"/>
                <a:cs typeface="Arial"/>
                <a:sym typeface="Arial"/>
              </a:rPr>
              <a:t>ta có diện tích 313 212 km</a:t>
            </a:r>
            <a:r>
              <a:rPr kumimoji="0" lang="en-US" sz="1600" b="0" i="0" u="none" strike="noStrike" kern="0" cap="none" spc="0" normalizeH="0" baseline="30000" noProof="0" dirty="0">
                <a:ln>
                  <a:noFill/>
                </a:ln>
                <a:solidFill>
                  <a:srgbClr val="0070C0"/>
                </a:solidFill>
                <a:effectLst/>
                <a:uLnTx/>
                <a:uFillTx/>
                <a:latin typeface="#9Slide03 SFU Futura_12" panose="00000400000000000000" pitchFamily="2" charset="0"/>
                <a:cs typeface="Arial"/>
                <a:sym typeface="Arial"/>
              </a:rPr>
              <a:t>2</a:t>
            </a:r>
            <a:r>
              <a:rPr kumimoji="0" lang="en-US" sz="1600" b="0" i="0" u="none" strike="noStrike" kern="0" cap="none" spc="0" normalizeH="0" baseline="0" noProof="0">
                <a:ln>
                  <a:noFill/>
                </a:ln>
                <a:solidFill>
                  <a:srgbClr val="0070C0"/>
                </a:solidFill>
                <a:effectLst/>
                <a:uLnTx/>
                <a:uFillTx/>
                <a:latin typeface="#9Slide03 SFU Futura_12" panose="00000400000000000000" pitchFamily="2" charset="0"/>
                <a:cs typeface="Arial"/>
                <a:sym typeface="Arial"/>
              </a:rPr>
              <a:t>, </a:t>
            </a:r>
            <a:r>
              <a:rPr lang="vi-VN" sz="1600">
                <a:solidFill>
                  <a:srgbClr val="0070C0"/>
                </a:solidFill>
                <a:latin typeface="#9Slide03 SFU Futura_12" panose="00000400000000000000" pitchFamily="2" charset="0"/>
              </a:rPr>
              <a:t>Dân số </a:t>
            </a:r>
            <a:r>
              <a:rPr lang="en-US" sz="1600">
                <a:solidFill>
                  <a:srgbClr val="0070C0"/>
                </a:solidFill>
                <a:latin typeface="#9Slide03 SFU Futura_12" panose="00000400000000000000" pitchFamily="2" charset="0"/>
              </a:rPr>
              <a:t>ước tính </a:t>
            </a:r>
            <a:r>
              <a:rPr lang="vi-VN" sz="1600">
                <a:solidFill>
                  <a:srgbClr val="0070C0"/>
                </a:solidFill>
                <a:latin typeface="#9Slide03 SFU Futura_12" panose="00000400000000000000" pitchFamily="2" charset="0"/>
              </a:rPr>
              <a:t>là 99.011.160 người </a:t>
            </a:r>
            <a:r>
              <a:rPr lang="en-US" sz="1600">
                <a:solidFill>
                  <a:srgbClr val="0070C0"/>
                </a:solidFill>
                <a:latin typeface="#9Slide03 SFU Futura_12" panose="00000400000000000000" pitchFamily="2" charset="0"/>
              </a:rPr>
              <a:t>năm 20</a:t>
            </a:r>
            <a:r>
              <a:rPr lang="vi-VN" sz="1600">
                <a:solidFill>
                  <a:srgbClr val="0070C0"/>
                </a:solidFill>
                <a:latin typeface="#9Slide03 SFU Futura_12" panose="00000400000000000000" pitchFamily="2" charset="0"/>
              </a:rPr>
              <a:t>22 theo số liệu mới nhất từ Liên Hợp Quốc. </a:t>
            </a:r>
            <a:r>
              <a:rPr kumimoji="0" lang="en-US" sz="1600" b="0" i="0" u="none" strike="noStrike" kern="0" cap="none" spc="0" normalizeH="0" baseline="0" noProof="0">
                <a:ln>
                  <a:noFill/>
                </a:ln>
                <a:solidFill>
                  <a:srgbClr val="0070C0"/>
                </a:solidFill>
                <a:effectLst/>
                <a:uLnTx/>
                <a:uFillTx/>
                <a:latin typeface="#9Slide03 SFU Futura_12" panose="00000400000000000000" pitchFamily="2" charset="0"/>
                <a:cs typeface="Arial"/>
                <a:sym typeface="Arial"/>
              </a:rPr>
              <a:t>Tính </a:t>
            </a:r>
            <a:r>
              <a:rPr kumimoji="0" lang="en-US" sz="1600" b="0" i="0" u="none" strike="noStrike" kern="0" cap="none" spc="0" normalizeH="0" baseline="0" noProof="0" dirty="0">
                <a:ln>
                  <a:noFill/>
                </a:ln>
                <a:solidFill>
                  <a:srgbClr val="0070C0"/>
                </a:solidFill>
                <a:effectLst/>
                <a:uLnTx/>
                <a:uFillTx/>
                <a:latin typeface="#9Slide03 SFU Futura_12" panose="00000400000000000000" pitchFamily="2" charset="0"/>
                <a:cs typeface="Arial"/>
                <a:sym typeface="Arial"/>
              </a:rPr>
              <a:t>mật độ dân số nước ta </a:t>
            </a:r>
            <a:r>
              <a:rPr kumimoji="0" lang="en-US" sz="1600" b="0" i="0" u="none" strike="noStrike" kern="0" cap="none" spc="0" normalizeH="0" baseline="0" noProof="0">
                <a:ln>
                  <a:noFill/>
                </a:ln>
                <a:solidFill>
                  <a:srgbClr val="0070C0"/>
                </a:solidFill>
                <a:effectLst/>
                <a:uLnTx/>
                <a:uFillTx/>
                <a:latin typeface="#9Slide03 SFU Futura_12" panose="00000400000000000000" pitchFamily="2" charset="0"/>
                <a:cs typeface="Arial"/>
                <a:sym typeface="Arial"/>
              </a:rPr>
              <a:t>năm 2022.</a:t>
            </a:r>
          </a:p>
          <a:p>
            <a:pPr lvl="0" algn="ctr" defTabSz="914400">
              <a:defRPr/>
            </a:pPr>
            <a:r>
              <a:rPr lang="vi-VN" sz="1600">
                <a:solidFill>
                  <a:srgbClr val="0070C0"/>
                </a:solidFill>
                <a:latin typeface="#9Slide03 SFU Futura_12" panose="00000400000000000000" pitchFamily="2" charset="0"/>
              </a:rPr>
              <a:t>(Nguồn: </a:t>
            </a:r>
            <a:r>
              <a:rPr lang="vi-VN" sz="1600">
                <a:solidFill>
                  <a:srgbClr val="0070C0"/>
                </a:solidFill>
                <a:latin typeface="#9Slide03 SFU Futura_12" panose="00000400000000000000" pitchFamily="2" charset="0"/>
                <a:hlinkClick r:id="rId6">
                  <a:extLst>
                    <a:ext uri="{A12FA001-AC4F-418D-AE19-62706E023703}">
                      <ahyp:hlinkClr xmlns:ahyp="http://schemas.microsoft.com/office/drawing/2018/hyperlinkcolor" xmlns="" val="tx"/>
                    </a:ext>
                  </a:extLst>
                </a:hlinkClick>
              </a:rPr>
              <a:t>https://danso.org/viet-nam</a:t>
            </a:r>
            <a:r>
              <a:rPr lang="en-US" sz="1600">
                <a:solidFill>
                  <a:srgbClr val="0070C0"/>
                </a:solidFill>
                <a:latin typeface="#9Slide03 SFU Futura_12" panose="00000400000000000000" pitchFamily="2" charset="0"/>
              </a:rPr>
              <a:t>)</a:t>
            </a:r>
            <a:endParaRPr kumimoji="0" lang="en-US" sz="1600" b="0" i="0" u="none" strike="noStrike" kern="0" cap="none" spc="0" normalizeH="0" baseline="0" noProof="0" dirty="0">
              <a:ln>
                <a:noFill/>
              </a:ln>
              <a:solidFill>
                <a:srgbClr val="0070C0"/>
              </a:solidFill>
              <a:effectLst/>
              <a:uLnTx/>
              <a:uFillTx/>
              <a:latin typeface="#9Slide03 SFU Futura_12" panose="00000400000000000000" pitchFamily="2" charset="0"/>
              <a:cs typeface="Arial"/>
              <a:sym typeface="Arial"/>
            </a:endParaRPr>
          </a:p>
        </p:txBody>
      </p:sp>
      <p:sp>
        <p:nvSpPr>
          <p:cNvPr id="24" name="TextBox 23">
            <a:extLst>
              <a:ext uri="{FF2B5EF4-FFF2-40B4-BE49-F238E27FC236}">
                <a16:creationId xmlns:a16="http://schemas.microsoft.com/office/drawing/2014/main" xmlns="" id="{7F399219-94AA-1079-1D07-1D17A98DCBED}"/>
              </a:ext>
            </a:extLst>
          </p:cNvPr>
          <p:cNvSpPr txBox="1"/>
          <p:nvPr/>
        </p:nvSpPr>
        <p:spPr>
          <a:xfrm>
            <a:off x="-1081678" y="3270705"/>
            <a:ext cx="2956263" cy="923458"/>
          </a:xfrm>
          <a:prstGeom prst="rect">
            <a:avLst/>
          </a:prstGeom>
          <a:noFill/>
        </p:spPr>
        <p:txBody>
          <a:bodyPr wrap="square">
            <a:spAutoFit/>
          </a:bodyPr>
          <a:lstStyle/>
          <a:p>
            <a:pPr marL="0" marR="0" lvl="0" indent="0" algn="just" defTabSz="685800" rtl="0" eaLnBrk="1" fontAlgn="auto" latinLnBrk="0" hangingPunct="1">
              <a:lnSpc>
                <a:spcPct val="115000"/>
              </a:lnSpc>
              <a:spcBef>
                <a:spcPts val="0"/>
              </a:spcBef>
              <a:spcAft>
                <a:spcPts val="0"/>
              </a:spcAft>
              <a:buClrTx/>
              <a:buSzTx/>
              <a:buFontTx/>
              <a:buNone/>
              <a:tabLst>
                <a:tab pos="704850" algn="l"/>
              </a:tabLst>
              <a:defRPr/>
            </a:pPr>
            <a:r>
              <a:rPr kumimoji="0" lang="en-US" sz="1600" b="0" i="0" u="none" strike="noStrike" kern="1200" cap="none" spc="0" normalizeH="0" baseline="0" noProof="0">
                <a:ln>
                  <a:noFill/>
                </a:ln>
                <a:solidFill>
                  <a:prstClr val="black"/>
                </a:solidFill>
                <a:effectLst/>
                <a:uLnTx/>
                <a:uFillTx/>
                <a:latin typeface="#9Slide03 SFU Futura_12" panose="00000400000000000000" pitchFamily="2" charset="0"/>
                <a:ea typeface="Times New Roman" panose="02020603050405020304" pitchFamily="18" charset="0"/>
                <a:cs typeface="Times New Roman" panose="02020603050405020304" pitchFamily="18" charset="0"/>
              </a:rPr>
              <a:t>	                      Dân số</a:t>
            </a:r>
          </a:p>
          <a:p>
            <a:pPr marL="0" marR="0" lvl="0" indent="0" algn="just" defTabSz="685800" rtl="0" eaLnBrk="1" fontAlgn="auto" latinLnBrk="0" hangingPunct="1">
              <a:lnSpc>
                <a:spcPct val="115000"/>
              </a:lnSpc>
              <a:spcBef>
                <a:spcPts val="0"/>
              </a:spcBef>
              <a:spcAft>
                <a:spcPts val="0"/>
              </a:spcAft>
              <a:buClrTx/>
              <a:buSzTx/>
              <a:buFontTx/>
              <a:buNone/>
              <a:tabLst>
                <a:tab pos="704850" algn="l"/>
              </a:tabLst>
              <a:defRPr/>
            </a:pPr>
            <a:r>
              <a:rPr kumimoji="0" lang="en-US" sz="1600" b="0" i="0" u="none" strike="noStrike" kern="1200" cap="none" spc="0" normalizeH="0" baseline="0" noProof="0">
                <a:ln>
                  <a:noFill/>
                </a:ln>
                <a:solidFill>
                  <a:prstClr val="black"/>
                </a:solidFill>
                <a:effectLst/>
                <a:uLnTx/>
                <a:uFillTx/>
                <a:latin typeface="#9Slide03 SFU Futura_12" panose="00000400000000000000" pitchFamily="2" charset="0"/>
                <a:ea typeface="Times New Roman" panose="02020603050405020304" pitchFamily="18" charset="0"/>
                <a:cs typeface="Times New Roman" panose="02020603050405020304" pitchFamily="18" charset="0"/>
              </a:rPr>
              <a:t>                   MĐDS = ------------</a:t>
            </a:r>
          </a:p>
          <a:p>
            <a:pPr marL="0" marR="0" lvl="0" indent="0" algn="just" defTabSz="685800" rtl="0" eaLnBrk="1" fontAlgn="auto" latinLnBrk="0" hangingPunct="1">
              <a:lnSpc>
                <a:spcPct val="115000"/>
              </a:lnSpc>
              <a:spcBef>
                <a:spcPts val="0"/>
              </a:spcBef>
              <a:spcAft>
                <a:spcPts val="0"/>
              </a:spcAft>
              <a:buClrTx/>
              <a:buSzTx/>
              <a:buFontTx/>
              <a:buNone/>
              <a:tabLst>
                <a:tab pos="704850" algn="l"/>
              </a:tabLst>
              <a:defRPr/>
            </a:pPr>
            <a:r>
              <a:rPr kumimoji="0" lang="en-US" sz="1600" b="0" i="0" u="none" strike="noStrike" kern="1200" cap="none" spc="0" normalizeH="0" baseline="0" noProof="0">
                <a:ln>
                  <a:noFill/>
                </a:ln>
                <a:solidFill>
                  <a:prstClr val="black"/>
                </a:solidFill>
                <a:effectLst/>
                <a:uLnTx/>
                <a:uFillTx/>
                <a:latin typeface="#9Slide03 SFU Futura_12" panose="00000400000000000000" pitchFamily="2" charset="0"/>
                <a:ea typeface="Times New Roman" panose="02020603050405020304" pitchFamily="18" charset="0"/>
                <a:cs typeface="Times New Roman" panose="02020603050405020304" pitchFamily="18" charset="0"/>
              </a:rPr>
              <a:t>                                 Diện tích</a:t>
            </a:r>
            <a:endParaRPr lang="en-US"/>
          </a:p>
        </p:txBody>
      </p:sp>
      <p:sp>
        <p:nvSpPr>
          <p:cNvPr id="25" name="TextBox 24">
            <a:extLst>
              <a:ext uri="{FF2B5EF4-FFF2-40B4-BE49-F238E27FC236}">
                <a16:creationId xmlns:a16="http://schemas.microsoft.com/office/drawing/2014/main" xmlns="" id="{5946AD66-2378-16EE-7432-116CD2611604}"/>
              </a:ext>
            </a:extLst>
          </p:cNvPr>
          <p:cNvSpPr txBox="1"/>
          <p:nvPr/>
        </p:nvSpPr>
        <p:spPr>
          <a:xfrm>
            <a:off x="734087" y="3201852"/>
            <a:ext cx="4040012" cy="918200"/>
          </a:xfrm>
          <a:prstGeom prst="rect">
            <a:avLst/>
          </a:prstGeom>
          <a:noFill/>
        </p:spPr>
        <p:txBody>
          <a:bodyPr wrap="square">
            <a:spAutoFit/>
          </a:bodyPr>
          <a:lstStyle/>
          <a:p>
            <a:pPr marL="0" marR="0" lvl="0" indent="0" algn="just" defTabSz="685800" rtl="0" eaLnBrk="1" fontAlgn="auto" latinLnBrk="0" hangingPunct="1">
              <a:lnSpc>
                <a:spcPct val="115000"/>
              </a:lnSpc>
              <a:spcBef>
                <a:spcPts val="0"/>
              </a:spcBef>
              <a:spcAft>
                <a:spcPts val="0"/>
              </a:spcAft>
              <a:buClrTx/>
              <a:buSzTx/>
              <a:buFontTx/>
              <a:buNone/>
              <a:tabLst>
                <a:tab pos="704850" algn="l"/>
              </a:tabLst>
              <a:defRPr/>
            </a:pPr>
            <a:r>
              <a:rPr kumimoji="0" lang="en-US" sz="1600" b="0" i="0" u="none" strike="noStrike" kern="1200" cap="none" spc="0" normalizeH="0" baseline="0" noProof="0">
                <a:ln>
                  <a:noFill/>
                </a:ln>
                <a:solidFill>
                  <a:prstClr val="black"/>
                </a:solidFill>
                <a:effectLst/>
                <a:uLnTx/>
                <a:uFillTx/>
                <a:latin typeface="#9Slide03 SFU Futura_12" panose="00000400000000000000" pitchFamily="2" charset="0"/>
                <a:ea typeface="Times New Roman" panose="02020603050405020304" pitchFamily="18" charset="0"/>
                <a:cs typeface="Times New Roman" panose="02020603050405020304" pitchFamily="18" charset="0"/>
              </a:rPr>
              <a:t>	                               99.011.160</a:t>
            </a:r>
          </a:p>
          <a:p>
            <a:pPr marL="0" marR="0" lvl="0" indent="0" algn="just" defTabSz="685800" rtl="0" eaLnBrk="1" fontAlgn="auto" latinLnBrk="0" hangingPunct="1">
              <a:lnSpc>
                <a:spcPct val="115000"/>
              </a:lnSpc>
              <a:spcBef>
                <a:spcPts val="0"/>
              </a:spcBef>
              <a:spcAft>
                <a:spcPts val="0"/>
              </a:spcAft>
              <a:buClrTx/>
              <a:buSzTx/>
              <a:buFontTx/>
              <a:buNone/>
              <a:tabLst>
                <a:tab pos="704850" algn="l"/>
              </a:tabLst>
              <a:defRPr/>
            </a:pPr>
            <a:r>
              <a:rPr kumimoji="0" lang="en-US" sz="1600" b="0" i="0" u="none" strike="noStrike" kern="1200" cap="none" spc="0" normalizeH="0" baseline="0" noProof="0">
                <a:ln>
                  <a:noFill/>
                </a:ln>
                <a:solidFill>
                  <a:prstClr val="black"/>
                </a:solidFill>
                <a:effectLst/>
                <a:uLnTx/>
                <a:uFillTx/>
                <a:latin typeface="#9Slide03 SFU Futura_12" panose="00000400000000000000" pitchFamily="2" charset="0"/>
                <a:ea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a:ln>
                  <a:noFill/>
                </a:ln>
                <a:solidFill>
                  <a:prstClr val="black"/>
                </a:solidFill>
                <a:effectLst/>
                <a:uLnTx/>
                <a:uFillTx/>
                <a:latin typeface="#9Slide03 SFU Futura_12" panose="00000400000000000000" pitchFamily="2" charset="0"/>
                <a:ea typeface="Times New Roman" panose="02020603050405020304" pitchFamily="18" charset="0"/>
                <a:cs typeface="Times New Roman" panose="02020603050405020304" pitchFamily="18" charset="0"/>
                <a:sym typeface="Wingdings" panose="05000000000000000000" pitchFamily="2" charset="2"/>
              </a:rPr>
              <a:t></a:t>
            </a:r>
            <a:r>
              <a:rPr kumimoji="0" lang="en-US" sz="1600" b="0" i="0" u="none" strike="noStrike" kern="1200" cap="none" spc="0" normalizeH="0" baseline="0" noProof="0">
                <a:ln>
                  <a:noFill/>
                </a:ln>
                <a:solidFill>
                  <a:prstClr val="black"/>
                </a:solidFill>
                <a:effectLst/>
                <a:uLnTx/>
                <a:uFillTx/>
                <a:latin typeface="#9Slide03 SFU Futura_12" panose="00000400000000000000" pitchFamily="2" charset="0"/>
                <a:ea typeface="Times New Roman" panose="02020603050405020304" pitchFamily="18" charset="0"/>
                <a:cs typeface="Times New Roman" panose="02020603050405020304" pitchFamily="18" charset="0"/>
              </a:rPr>
              <a:t>MĐDS 2022 = ------------------</a:t>
            </a:r>
          </a:p>
          <a:p>
            <a:pPr marL="0" marR="0" lvl="0" indent="0" algn="just" defTabSz="685800" rtl="0" eaLnBrk="1" fontAlgn="auto" latinLnBrk="0" hangingPunct="1">
              <a:lnSpc>
                <a:spcPct val="115000"/>
              </a:lnSpc>
              <a:spcBef>
                <a:spcPts val="0"/>
              </a:spcBef>
              <a:spcAft>
                <a:spcPts val="0"/>
              </a:spcAft>
              <a:buClrTx/>
              <a:buSzTx/>
              <a:buFontTx/>
              <a:buNone/>
              <a:tabLst>
                <a:tab pos="704850" algn="l"/>
              </a:tabLst>
              <a:defRPr/>
            </a:pPr>
            <a:r>
              <a:rPr kumimoji="0" lang="en-US" sz="1600" b="0" i="0" u="none" strike="noStrike" kern="1200" cap="none" spc="0" normalizeH="0" baseline="0" noProof="0">
                <a:ln>
                  <a:noFill/>
                </a:ln>
                <a:solidFill>
                  <a:prstClr val="black"/>
                </a:solidFill>
                <a:effectLst/>
                <a:uLnTx/>
                <a:uFillTx/>
                <a:latin typeface="#9Slide03 SFU Futura_12" panose="00000400000000000000" pitchFamily="2" charset="0"/>
                <a:ea typeface="Times New Roman" panose="02020603050405020304" pitchFamily="18" charset="0"/>
                <a:cs typeface="Times New Roman" panose="02020603050405020304" pitchFamily="18" charset="0"/>
              </a:rPr>
              <a:t>                                             331.212 </a:t>
            </a:r>
            <a:endParaRPr lang="en-US"/>
          </a:p>
        </p:txBody>
      </p:sp>
      <p:pic>
        <p:nvPicPr>
          <p:cNvPr id="10" name="Picture 9" descr="A picture containing toy, doll&#10;&#10;Description automatically generated">
            <a:extLst>
              <a:ext uri="{FF2B5EF4-FFF2-40B4-BE49-F238E27FC236}">
                <a16:creationId xmlns:a16="http://schemas.microsoft.com/office/drawing/2014/main" xmlns="" id="{F41F57CA-F7DE-1E60-9707-91FE94D1D9A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69886" y="3874997"/>
            <a:ext cx="902790" cy="1229331"/>
          </a:xfrm>
          <a:prstGeom prst="rect">
            <a:avLst/>
          </a:prstGeom>
        </p:spPr>
      </p:pic>
      <p:sp>
        <p:nvSpPr>
          <p:cNvPr id="26" name="TextBox 25">
            <a:extLst>
              <a:ext uri="{FF2B5EF4-FFF2-40B4-BE49-F238E27FC236}">
                <a16:creationId xmlns:a16="http://schemas.microsoft.com/office/drawing/2014/main" xmlns="" id="{4E705B6B-EEB6-9C27-C8C0-AA08A8A183FC}"/>
              </a:ext>
            </a:extLst>
          </p:cNvPr>
          <p:cNvSpPr txBox="1"/>
          <p:nvPr/>
        </p:nvSpPr>
        <p:spPr>
          <a:xfrm>
            <a:off x="432986" y="4320438"/>
            <a:ext cx="3874497" cy="400110"/>
          </a:xfrm>
          <a:prstGeom prst="rect">
            <a:avLst/>
          </a:prstGeom>
          <a:noFill/>
          <a:ln>
            <a:solidFill>
              <a:srgbClr val="0070C0"/>
            </a:solidFill>
          </a:ln>
        </p:spPr>
        <p:txBody>
          <a:bodyPr wrap="square">
            <a:spAutoFit/>
          </a:bodyPr>
          <a:lstStyle/>
          <a:p>
            <a:pPr algn="ctr"/>
            <a:r>
              <a:rPr kumimoji="0" lang="en-US" sz="2000" b="1" i="0" u="none" strike="noStrike" kern="0" cap="none" spc="0" normalizeH="0" baseline="0" noProof="0">
                <a:ln>
                  <a:noFill/>
                </a:ln>
                <a:solidFill>
                  <a:srgbClr val="FF0000"/>
                </a:solidFill>
                <a:effectLst/>
                <a:uLnTx/>
                <a:uFillTx/>
                <a:latin typeface="#9Slide03 SFU Futura_12" panose="00000400000000000000" pitchFamily="2" charset="0"/>
                <a:ea typeface="+mn-ea"/>
                <a:cs typeface="Arial"/>
                <a:sym typeface="Arial"/>
              </a:rPr>
              <a:t>MĐDS_2022 là </a:t>
            </a:r>
            <a:r>
              <a:rPr lang="en-US" sz="2000" b="1" kern="0">
                <a:solidFill>
                  <a:srgbClr val="FF0000"/>
                </a:solidFill>
                <a:latin typeface="#9Slide03 SFU Futura_12" panose="00000400000000000000" pitchFamily="2" charset="0"/>
                <a:cs typeface="Arial"/>
                <a:sym typeface="Arial"/>
              </a:rPr>
              <a:t>299</a:t>
            </a:r>
            <a:r>
              <a:rPr kumimoji="0" lang="en-US" sz="2000" b="1" i="0" u="none" strike="noStrike" kern="0" cap="none" spc="0" normalizeH="0" baseline="0" noProof="0">
                <a:ln>
                  <a:noFill/>
                </a:ln>
                <a:solidFill>
                  <a:srgbClr val="FF0000"/>
                </a:solidFill>
                <a:effectLst/>
                <a:uLnTx/>
                <a:uFillTx/>
                <a:latin typeface="#9Slide03 SFU Futura_12" panose="00000400000000000000" pitchFamily="2" charset="0"/>
                <a:ea typeface="+mn-ea"/>
                <a:cs typeface="Arial"/>
                <a:sym typeface="Arial"/>
              </a:rPr>
              <a:t> người/km</a:t>
            </a:r>
            <a:r>
              <a:rPr kumimoji="0" lang="en-US" sz="2000" b="1" i="0" u="none" strike="noStrike" kern="0" cap="none" spc="0" normalizeH="0" baseline="30000" noProof="0">
                <a:ln>
                  <a:noFill/>
                </a:ln>
                <a:solidFill>
                  <a:srgbClr val="FF0000"/>
                </a:solidFill>
                <a:effectLst/>
                <a:uLnTx/>
                <a:uFillTx/>
                <a:latin typeface="#9Slide03 SFU Futura_12" panose="00000400000000000000" pitchFamily="2" charset="0"/>
                <a:ea typeface="+mn-ea"/>
                <a:cs typeface="Arial"/>
                <a:sym typeface="Arial"/>
              </a:rPr>
              <a:t>2</a:t>
            </a:r>
            <a:endParaRPr lang="en-US" sz="1600" b="1">
              <a:solidFill>
                <a:srgbClr val="FF0000"/>
              </a:solidFill>
            </a:endParaRPr>
          </a:p>
        </p:txBody>
      </p:sp>
    </p:spTree>
    <p:extLst>
      <p:ext uri="{BB962C8B-B14F-4D97-AF65-F5344CB8AC3E}">
        <p14:creationId xmlns:p14="http://schemas.microsoft.com/office/powerpoint/2010/main" val="379601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1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1000"/>
                                        <p:tgtEl>
                                          <p:spTgt spid="26"/>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EB41A5A-99D0-D266-6335-09490C221F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020" y="0"/>
            <a:ext cx="8110569" cy="5143500"/>
          </a:xfrm>
          <a:prstGeom prst="rect">
            <a:avLst/>
          </a:prstGeom>
          <a:ln>
            <a:noFill/>
          </a:ln>
        </p:spPr>
      </p:pic>
      <p:sp>
        <p:nvSpPr>
          <p:cNvPr id="18" name="TextBox 17">
            <a:extLst>
              <a:ext uri="{FF2B5EF4-FFF2-40B4-BE49-F238E27FC236}">
                <a16:creationId xmlns:a16="http://schemas.microsoft.com/office/drawing/2014/main" xmlns="" id="{E45572F5-328A-AB97-3FC5-6A18B2FC16F2}"/>
              </a:ext>
            </a:extLst>
          </p:cNvPr>
          <p:cNvSpPr txBox="1"/>
          <p:nvPr/>
        </p:nvSpPr>
        <p:spPr>
          <a:xfrm>
            <a:off x="8049309" y="344056"/>
            <a:ext cx="1081523" cy="4455387"/>
          </a:xfrm>
          <a:prstGeom prst="rect">
            <a:avLst/>
          </a:prstGeom>
          <a:noFill/>
          <a:ln>
            <a:solidFill>
              <a:srgbClr val="0070C0"/>
            </a:solidFill>
          </a:ln>
        </p:spPr>
        <p:txBody>
          <a:bodyPr wrap="square" rtlCol="0">
            <a:spAutoFit/>
          </a:bodyPr>
          <a:lstStyle/>
          <a:p>
            <a:pPr algn="ctr">
              <a:lnSpc>
                <a:spcPct val="150000"/>
              </a:lnSpc>
            </a:pPr>
            <a:r>
              <a:rPr lang="en-US" sz="2400" b="1">
                <a:solidFill>
                  <a:srgbClr val="0070C0"/>
                </a:solidFill>
                <a:latin typeface="#9Slide03 SFU Futura_12" panose="00000400000000000000" pitchFamily="2" charset="0"/>
              </a:rPr>
              <a:t>BẢN </a:t>
            </a:r>
          </a:p>
          <a:p>
            <a:pPr algn="ctr">
              <a:lnSpc>
                <a:spcPct val="150000"/>
              </a:lnSpc>
            </a:pPr>
            <a:r>
              <a:rPr lang="en-US" sz="2400" b="1">
                <a:solidFill>
                  <a:srgbClr val="0070C0"/>
                </a:solidFill>
                <a:latin typeface="#9Slide03 SFU Futura_12" panose="00000400000000000000" pitchFamily="2" charset="0"/>
              </a:rPr>
              <a:t>ĐỒ </a:t>
            </a:r>
          </a:p>
          <a:p>
            <a:pPr algn="ctr">
              <a:lnSpc>
                <a:spcPct val="150000"/>
              </a:lnSpc>
            </a:pPr>
            <a:r>
              <a:rPr lang="en-US" sz="2400" b="1">
                <a:solidFill>
                  <a:srgbClr val="0070C0"/>
                </a:solidFill>
                <a:latin typeface="#9Slide03 SFU Futura_12" panose="00000400000000000000" pitchFamily="2" charset="0"/>
              </a:rPr>
              <a:t>PHÂN </a:t>
            </a:r>
          </a:p>
          <a:p>
            <a:pPr algn="ctr">
              <a:lnSpc>
                <a:spcPct val="150000"/>
              </a:lnSpc>
            </a:pPr>
            <a:r>
              <a:rPr lang="en-US" sz="2400" b="1">
                <a:solidFill>
                  <a:srgbClr val="0070C0"/>
                </a:solidFill>
                <a:latin typeface="#9Slide03 SFU Futura_12" panose="00000400000000000000" pitchFamily="2" charset="0"/>
              </a:rPr>
              <a:t>BỐ</a:t>
            </a:r>
          </a:p>
          <a:p>
            <a:pPr algn="ctr">
              <a:lnSpc>
                <a:spcPct val="150000"/>
              </a:lnSpc>
            </a:pPr>
            <a:r>
              <a:rPr lang="en-US" sz="2400" b="1">
                <a:solidFill>
                  <a:srgbClr val="0070C0"/>
                </a:solidFill>
                <a:latin typeface="#9Slide03 SFU Futura_12" panose="00000400000000000000" pitchFamily="2" charset="0"/>
              </a:rPr>
              <a:t>DÂN</a:t>
            </a:r>
          </a:p>
          <a:p>
            <a:pPr algn="ctr">
              <a:lnSpc>
                <a:spcPct val="150000"/>
              </a:lnSpc>
            </a:pPr>
            <a:r>
              <a:rPr lang="en-US" sz="2400" b="1">
                <a:solidFill>
                  <a:srgbClr val="0070C0"/>
                </a:solidFill>
                <a:latin typeface="#9Slide03 SFU Futura_12" panose="00000400000000000000" pitchFamily="2" charset="0"/>
              </a:rPr>
              <a:t>CƯ </a:t>
            </a:r>
          </a:p>
          <a:p>
            <a:pPr algn="ctr">
              <a:lnSpc>
                <a:spcPct val="150000"/>
              </a:lnSpc>
            </a:pPr>
            <a:r>
              <a:rPr lang="en-US" sz="2400" b="1">
                <a:solidFill>
                  <a:srgbClr val="0070C0"/>
                </a:solidFill>
                <a:latin typeface="#9Slide03 SFU Futura_12" panose="00000400000000000000" pitchFamily="2" charset="0"/>
              </a:rPr>
              <a:t>NĂM </a:t>
            </a:r>
          </a:p>
          <a:p>
            <a:pPr algn="ctr">
              <a:lnSpc>
                <a:spcPct val="150000"/>
              </a:lnSpc>
            </a:pPr>
            <a:r>
              <a:rPr lang="en-US" sz="2400" b="1">
                <a:solidFill>
                  <a:srgbClr val="0070C0"/>
                </a:solidFill>
                <a:latin typeface="#9Slide03 SFU Futura_12" panose="00000400000000000000" pitchFamily="2" charset="0"/>
              </a:rPr>
              <a:t>2021</a:t>
            </a:r>
          </a:p>
        </p:txBody>
      </p:sp>
      <p:sp>
        <p:nvSpPr>
          <p:cNvPr id="23" name="Oval Callout 4">
            <a:extLst>
              <a:ext uri="{FF2B5EF4-FFF2-40B4-BE49-F238E27FC236}">
                <a16:creationId xmlns:a16="http://schemas.microsoft.com/office/drawing/2014/main" xmlns="" id="{483B75B6-CE33-AF15-64BE-0E5665548510}"/>
              </a:ext>
            </a:extLst>
          </p:cNvPr>
          <p:cNvSpPr/>
          <p:nvPr/>
        </p:nvSpPr>
        <p:spPr>
          <a:xfrm rot="20641693">
            <a:off x="395100" y="1872941"/>
            <a:ext cx="1359956" cy="471976"/>
          </a:xfrm>
          <a:prstGeom prst="wedgeEllipseCallout">
            <a:avLst>
              <a:gd name="adj1" fmla="val 108224"/>
              <a:gd name="adj2" fmla="val -6419"/>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white"/>
                </a:solidFill>
                <a:effectLst/>
                <a:uLnTx/>
                <a:uFillTx/>
                <a:latin typeface="#9Slide03 SFU Futura_12" panose="00000400000000000000" pitchFamily="2" charset="0"/>
                <a:sym typeface="Arial"/>
              </a:rPr>
              <a:t>Ca-ri-bê</a:t>
            </a:r>
            <a:endParaRPr kumimoji="0" lang="en-US" sz="1600" b="1" i="0" u="none" strike="noStrike" kern="1200" cap="none" spc="0" normalizeH="0" baseline="0" noProof="0" dirty="0">
              <a:ln>
                <a:noFill/>
              </a:ln>
              <a:solidFill>
                <a:prstClr val="white"/>
              </a:solidFill>
              <a:effectLst/>
              <a:uLnTx/>
              <a:uFillTx/>
              <a:latin typeface="#9Slide03 SFU Futura_12" panose="00000400000000000000" pitchFamily="2" charset="0"/>
              <a:sym typeface="Arial"/>
            </a:endParaRPr>
          </a:p>
        </p:txBody>
      </p:sp>
      <p:sp>
        <p:nvSpPr>
          <p:cNvPr id="24" name="Oval Callout 11">
            <a:extLst>
              <a:ext uri="{FF2B5EF4-FFF2-40B4-BE49-F238E27FC236}">
                <a16:creationId xmlns:a16="http://schemas.microsoft.com/office/drawing/2014/main" xmlns="" id="{4197A3AF-01D6-22DF-C877-DDFA4655B5D0}"/>
              </a:ext>
            </a:extLst>
          </p:cNvPr>
          <p:cNvSpPr/>
          <p:nvPr/>
        </p:nvSpPr>
        <p:spPr>
          <a:xfrm>
            <a:off x="2941281" y="356839"/>
            <a:ext cx="1033431" cy="590929"/>
          </a:xfrm>
          <a:prstGeom prst="wedgeEllipseCallout">
            <a:avLst>
              <a:gd name="adj1" fmla="val 69670"/>
              <a:gd name="adj2" fmla="val 48816"/>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white"/>
                </a:solidFill>
                <a:effectLst/>
                <a:uLnTx/>
                <a:uFillTx/>
                <a:latin typeface="#9Slide03 SFU Futura_12" panose="00000400000000000000" pitchFamily="2" charset="0"/>
                <a:sym typeface="Arial"/>
              </a:rPr>
              <a:t>Tây Âu</a:t>
            </a:r>
            <a:endParaRPr kumimoji="0" lang="en-US" sz="1600" b="1" i="0" u="none" strike="noStrike" kern="1200" cap="none" spc="0" normalizeH="0" baseline="0" noProof="0" dirty="0">
              <a:ln>
                <a:noFill/>
              </a:ln>
              <a:solidFill>
                <a:prstClr val="white"/>
              </a:solidFill>
              <a:effectLst/>
              <a:uLnTx/>
              <a:uFillTx/>
              <a:latin typeface="#9Slide03 SFU Futura_12" panose="00000400000000000000" pitchFamily="2" charset="0"/>
              <a:sym typeface="Arial"/>
            </a:endParaRPr>
          </a:p>
        </p:txBody>
      </p:sp>
      <p:sp>
        <p:nvSpPr>
          <p:cNvPr id="25" name="Oval Callout 12">
            <a:extLst>
              <a:ext uri="{FF2B5EF4-FFF2-40B4-BE49-F238E27FC236}">
                <a16:creationId xmlns:a16="http://schemas.microsoft.com/office/drawing/2014/main" xmlns="" id="{E2A8DAD6-51E4-3739-FD9A-63244B816136}"/>
              </a:ext>
            </a:extLst>
          </p:cNvPr>
          <p:cNvSpPr/>
          <p:nvPr/>
        </p:nvSpPr>
        <p:spPr>
          <a:xfrm>
            <a:off x="5282414" y="2169179"/>
            <a:ext cx="956107" cy="550454"/>
          </a:xfrm>
          <a:prstGeom prst="wedgeEllipseCallout">
            <a:avLst>
              <a:gd name="adj1" fmla="val -1165"/>
              <a:gd name="adj2" fmla="val -143135"/>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white"/>
                </a:solidFill>
                <a:effectLst/>
                <a:uLnTx/>
                <a:uFillTx/>
                <a:latin typeface="#9Slide03 SFU Futura_12" panose="00000400000000000000" pitchFamily="2" charset="0"/>
                <a:sym typeface="Arial"/>
              </a:rPr>
              <a:t>Nam Á</a:t>
            </a:r>
            <a:endParaRPr kumimoji="0" lang="en-US" sz="1600" b="1" i="0" u="none" strike="noStrike" kern="1200" cap="none" spc="0" normalizeH="0" baseline="0" noProof="0" dirty="0">
              <a:ln>
                <a:noFill/>
              </a:ln>
              <a:solidFill>
                <a:prstClr val="white"/>
              </a:solidFill>
              <a:effectLst/>
              <a:uLnTx/>
              <a:uFillTx/>
              <a:latin typeface="#9Slide03 SFU Futura_12" panose="00000400000000000000" pitchFamily="2" charset="0"/>
              <a:sym typeface="Arial"/>
            </a:endParaRPr>
          </a:p>
        </p:txBody>
      </p:sp>
      <p:sp>
        <p:nvSpPr>
          <p:cNvPr id="26" name="Oval Callout 13">
            <a:extLst>
              <a:ext uri="{FF2B5EF4-FFF2-40B4-BE49-F238E27FC236}">
                <a16:creationId xmlns:a16="http://schemas.microsoft.com/office/drawing/2014/main" xmlns="" id="{86043428-7AE0-3DDA-D60A-0FC3443707A3}"/>
              </a:ext>
            </a:extLst>
          </p:cNvPr>
          <p:cNvSpPr/>
          <p:nvPr/>
        </p:nvSpPr>
        <p:spPr>
          <a:xfrm>
            <a:off x="6083232" y="275301"/>
            <a:ext cx="1033431" cy="550454"/>
          </a:xfrm>
          <a:prstGeom prst="wedgeEllipseCallout">
            <a:avLst>
              <a:gd name="adj1" fmla="val 35954"/>
              <a:gd name="adj2" fmla="val 126929"/>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white"/>
                </a:solidFill>
                <a:effectLst/>
                <a:uLnTx/>
                <a:uFillTx/>
                <a:latin typeface="#9Slide03 SFU Futura_12" panose="00000400000000000000" pitchFamily="2" charset="0"/>
                <a:sym typeface="Arial"/>
              </a:rPr>
              <a:t>Đông Á</a:t>
            </a:r>
            <a:endParaRPr kumimoji="0" lang="en-US" sz="1600" b="1" i="0" u="none" strike="noStrike" kern="1200" cap="none" spc="0" normalizeH="0" baseline="0" noProof="0" dirty="0">
              <a:ln>
                <a:noFill/>
              </a:ln>
              <a:solidFill>
                <a:prstClr val="white"/>
              </a:solidFill>
              <a:effectLst/>
              <a:uLnTx/>
              <a:uFillTx/>
              <a:latin typeface="#9Slide03 SFU Futura_12" panose="00000400000000000000" pitchFamily="2" charset="0"/>
              <a:sym typeface="Arial"/>
            </a:endParaRPr>
          </a:p>
        </p:txBody>
      </p:sp>
      <p:sp>
        <p:nvSpPr>
          <p:cNvPr id="27" name="Oval Callout 14">
            <a:extLst>
              <a:ext uri="{FF2B5EF4-FFF2-40B4-BE49-F238E27FC236}">
                <a16:creationId xmlns:a16="http://schemas.microsoft.com/office/drawing/2014/main" xmlns="" id="{C7B18493-B030-16EA-563C-C5781B6D0110}"/>
              </a:ext>
            </a:extLst>
          </p:cNvPr>
          <p:cNvSpPr/>
          <p:nvPr/>
        </p:nvSpPr>
        <p:spPr>
          <a:xfrm>
            <a:off x="4553199" y="59277"/>
            <a:ext cx="1020214" cy="432048"/>
          </a:xfrm>
          <a:prstGeom prst="wedgeEllipseCallout">
            <a:avLst>
              <a:gd name="adj1" fmla="val 95987"/>
              <a:gd name="adj2" fmla="val 169118"/>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002060"/>
                </a:solidFill>
                <a:effectLst/>
                <a:uLnTx/>
                <a:uFillTx/>
                <a:latin typeface="#9Slide03 SFU Futura_12" panose="00000400000000000000" pitchFamily="2" charset="0"/>
                <a:sym typeface="Arial"/>
              </a:rPr>
              <a:t>Bắc Á</a:t>
            </a:r>
            <a:endParaRPr kumimoji="0" lang="en-US" sz="1600" b="1" i="0" u="none" strike="noStrike" kern="1200" cap="none" spc="0" normalizeH="0" baseline="0" noProof="0" dirty="0">
              <a:ln>
                <a:noFill/>
              </a:ln>
              <a:solidFill>
                <a:srgbClr val="002060"/>
              </a:solidFill>
              <a:effectLst/>
              <a:uLnTx/>
              <a:uFillTx/>
              <a:latin typeface="#9Slide03 SFU Futura_12" panose="00000400000000000000" pitchFamily="2" charset="0"/>
              <a:sym typeface="Arial"/>
            </a:endParaRPr>
          </a:p>
        </p:txBody>
      </p:sp>
      <p:sp>
        <p:nvSpPr>
          <p:cNvPr id="28" name="Oval Callout 15">
            <a:extLst>
              <a:ext uri="{FF2B5EF4-FFF2-40B4-BE49-F238E27FC236}">
                <a16:creationId xmlns:a16="http://schemas.microsoft.com/office/drawing/2014/main" xmlns="" id="{7295A26C-A9AC-4064-055A-4D7B22EA1A25}"/>
              </a:ext>
            </a:extLst>
          </p:cNvPr>
          <p:cNvSpPr/>
          <p:nvPr/>
        </p:nvSpPr>
        <p:spPr>
          <a:xfrm>
            <a:off x="5960700" y="2719633"/>
            <a:ext cx="1081524" cy="740428"/>
          </a:xfrm>
          <a:prstGeom prst="wedgeEllipseCallout">
            <a:avLst>
              <a:gd name="adj1" fmla="val 59503"/>
              <a:gd name="adj2" fmla="val -52513"/>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002060"/>
                </a:solidFill>
                <a:effectLst/>
                <a:uLnTx/>
                <a:uFillTx/>
                <a:latin typeface="#9Slide03 SFU Futura_12" panose="00000400000000000000" pitchFamily="2" charset="0"/>
                <a:sym typeface="Arial"/>
              </a:rPr>
              <a:t>Châu Đại Dương</a:t>
            </a:r>
            <a:endParaRPr kumimoji="0" lang="en-US" sz="1600" b="1" i="0" u="none" strike="noStrike" kern="1200" cap="none" spc="0" normalizeH="0" baseline="0" noProof="0" dirty="0">
              <a:ln>
                <a:noFill/>
              </a:ln>
              <a:solidFill>
                <a:srgbClr val="002060"/>
              </a:solidFill>
              <a:effectLst/>
              <a:uLnTx/>
              <a:uFillTx/>
              <a:latin typeface="#9Slide03 SFU Futura_12" panose="00000400000000000000" pitchFamily="2" charset="0"/>
              <a:sym typeface="Arial"/>
            </a:endParaRPr>
          </a:p>
        </p:txBody>
      </p:sp>
      <p:sp>
        <p:nvSpPr>
          <p:cNvPr id="29" name="Oval Callout 18">
            <a:extLst>
              <a:ext uri="{FF2B5EF4-FFF2-40B4-BE49-F238E27FC236}">
                <a16:creationId xmlns:a16="http://schemas.microsoft.com/office/drawing/2014/main" xmlns="" id="{9C6F5812-056A-727C-8BEE-BCA5B06B3E69}"/>
              </a:ext>
            </a:extLst>
          </p:cNvPr>
          <p:cNvSpPr/>
          <p:nvPr/>
        </p:nvSpPr>
        <p:spPr>
          <a:xfrm>
            <a:off x="2782837" y="1428338"/>
            <a:ext cx="956107" cy="533217"/>
          </a:xfrm>
          <a:prstGeom prst="wedgeEllipseCallout">
            <a:avLst>
              <a:gd name="adj1" fmla="val 136449"/>
              <a:gd name="adj2" fmla="val -618"/>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002060"/>
                </a:solidFill>
                <a:effectLst/>
                <a:uLnTx/>
                <a:uFillTx/>
                <a:latin typeface="#9Slide03 SFU Futura_12" panose="00000400000000000000" pitchFamily="2" charset="0"/>
                <a:sym typeface="Arial"/>
              </a:rPr>
              <a:t>Châu Phi</a:t>
            </a:r>
            <a:endParaRPr kumimoji="0" lang="en-US" sz="1600" b="1" i="0" u="none" strike="noStrike" kern="1200" cap="none" spc="0" normalizeH="0" baseline="0" noProof="0" dirty="0">
              <a:ln>
                <a:noFill/>
              </a:ln>
              <a:solidFill>
                <a:srgbClr val="002060"/>
              </a:solidFill>
              <a:effectLst/>
              <a:uLnTx/>
              <a:uFillTx/>
              <a:latin typeface="#9Slide03 SFU Futura_12" panose="00000400000000000000" pitchFamily="2" charset="0"/>
              <a:sym typeface="Arial"/>
            </a:endParaRPr>
          </a:p>
        </p:txBody>
      </p:sp>
      <p:sp>
        <p:nvSpPr>
          <p:cNvPr id="30" name="Oval Callout 19">
            <a:extLst>
              <a:ext uri="{FF2B5EF4-FFF2-40B4-BE49-F238E27FC236}">
                <a16:creationId xmlns:a16="http://schemas.microsoft.com/office/drawing/2014/main" xmlns="" id="{51EF0D22-7DD0-E5AE-1E70-1F5A4DFC6833}"/>
              </a:ext>
            </a:extLst>
          </p:cNvPr>
          <p:cNvSpPr/>
          <p:nvPr/>
        </p:nvSpPr>
        <p:spPr>
          <a:xfrm>
            <a:off x="1072936" y="2585099"/>
            <a:ext cx="1242138" cy="533217"/>
          </a:xfrm>
          <a:prstGeom prst="wedgeEllipseCallout">
            <a:avLst>
              <a:gd name="adj1" fmla="val 85756"/>
              <a:gd name="adj2" fmla="val -73242"/>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002060"/>
                </a:solidFill>
                <a:effectLst/>
                <a:uLnTx/>
                <a:uFillTx/>
                <a:latin typeface="#9Slide03 SFU Futura_12" panose="00000400000000000000" pitchFamily="2" charset="0"/>
                <a:sym typeface="Arial"/>
              </a:rPr>
              <a:t>Nam Mỹ</a:t>
            </a:r>
            <a:endParaRPr kumimoji="0" lang="en-US" sz="1600" b="1" i="0" u="none" strike="noStrike" kern="1200" cap="none" spc="0" normalizeH="0" baseline="0" noProof="0" dirty="0">
              <a:ln>
                <a:noFill/>
              </a:ln>
              <a:solidFill>
                <a:srgbClr val="002060"/>
              </a:solidFill>
              <a:effectLst/>
              <a:uLnTx/>
              <a:uFillTx/>
              <a:latin typeface="#9Slide03 SFU Futura_12" panose="00000400000000000000" pitchFamily="2" charset="0"/>
              <a:sym typeface="Arial"/>
            </a:endParaRPr>
          </a:p>
        </p:txBody>
      </p:sp>
      <p:sp>
        <p:nvSpPr>
          <p:cNvPr id="31" name="Oval Callout 20">
            <a:extLst>
              <a:ext uri="{FF2B5EF4-FFF2-40B4-BE49-F238E27FC236}">
                <a16:creationId xmlns:a16="http://schemas.microsoft.com/office/drawing/2014/main" xmlns="" id="{A992CC44-540E-812A-182E-4629AB2CCD53}"/>
              </a:ext>
            </a:extLst>
          </p:cNvPr>
          <p:cNvSpPr/>
          <p:nvPr/>
        </p:nvSpPr>
        <p:spPr>
          <a:xfrm>
            <a:off x="479502" y="435531"/>
            <a:ext cx="910250" cy="664011"/>
          </a:xfrm>
          <a:prstGeom prst="wedgeEllipseCallout">
            <a:avLst>
              <a:gd name="adj1" fmla="val 110418"/>
              <a:gd name="adj2" fmla="val 60862"/>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002060"/>
                </a:solidFill>
                <a:effectLst/>
                <a:uLnTx/>
                <a:uFillTx/>
                <a:latin typeface="#9Slide03 SFU Futura_12" panose="00000400000000000000" pitchFamily="2" charset="0"/>
                <a:sym typeface="Arial"/>
              </a:rPr>
              <a:t>Bắc Mỹ</a:t>
            </a:r>
            <a:endParaRPr kumimoji="0" lang="en-US" sz="1600" b="1" i="0" u="none" strike="noStrike" kern="1200" cap="none" spc="0" normalizeH="0" baseline="0" noProof="0" dirty="0">
              <a:ln>
                <a:noFill/>
              </a:ln>
              <a:solidFill>
                <a:srgbClr val="002060"/>
              </a:solidFill>
              <a:effectLst/>
              <a:uLnTx/>
              <a:uFillTx/>
              <a:latin typeface="#9Slide03 SFU Futura_12" panose="00000400000000000000" pitchFamily="2" charset="0"/>
              <a:sym typeface="Arial"/>
            </a:endParaRPr>
          </a:p>
        </p:txBody>
      </p:sp>
      <p:sp>
        <p:nvSpPr>
          <p:cNvPr id="32" name="Oval Callout 16">
            <a:extLst>
              <a:ext uri="{FF2B5EF4-FFF2-40B4-BE49-F238E27FC236}">
                <a16:creationId xmlns:a16="http://schemas.microsoft.com/office/drawing/2014/main" xmlns="" id="{B23840F7-B004-90E7-2648-86CD931CCEA9}"/>
              </a:ext>
            </a:extLst>
          </p:cNvPr>
          <p:cNvSpPr/>
          <p:nvPr/>
        </p:nvSpPr>
        <p:spPr>
          <a:xfrm>
            <a:off x="7154462" y="1347681"/>
            <a:ext cx="956107" cy="850155"/>
          </a:xfrm>
          <a:prstGeom prst="wedgeEllipseCallout">
            <a:avLst>
              <a:gd name="adj1" fmla="val -84888"/>
              <a:gd name="adj2" fmla="val -3922"/>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white"/>
                </a:solidFill>
                <a:effectLst/>
                <a:uLnTx/>
                <a:uFillTx/>
                <a:latin typeface="#9Slide03 SFU Futura_12" panose="00000400000000000000" pitchFamily="2" charset="0"/>
                <a:sym typeface="Arial"/>
              </a:rPr>
              <a:t>Đông Nam Á</a:t>
            </a:r>
            <a:endParaRPr kumimoji="0" lang="en-US" sz="1600" b="1" i="0" u="none" strike="noStrike" kern="1200" cap="none" spc="0" normalizeH="0" baseline="0" noProof="0" dirty="0">
              <a:ln>
                <a:noFill/>
              </a:ln>
              <a:solidFill>
                <a:prstClr val="white"/>
              </a:solidFill>
              <a:effectLst/>
              <a:uLnTx/>
              <a:uFillTx/>
              <a:latin typeface="#9Slide03 SFU Futura_12" panose="00000400000000000000" pitchFamily="2" charset="0"/>
              <a:sym typeface="Arial"/>
            </a:endParaRPr>
          </a:p>
        </p:txBody>
      </p:sp>
    </p:spTree>
    <p:extLst>
      <p:ext uri="{BB962C8B-B14F-4D97-AF65-F5344CB8AC3E}">
        <p14:creationId xmlns:p14="http://schemas.microsoft.com/office/powerpoint/2010/main" val="572764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EB41A5A-99D0-D266-6335-09490C221F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91" y="904875"/>
            <a:ext cx="9145191" cy="3391918"/>
          </a:xfrm>
          <a:prstGeom prst="rect">
            <a:avLst/>
          </a:prstGeom>
          <a:ln>
            <a:solidFill>
              <a:schemeClr val="accent1"/>
            </a:solidFill>
          </a:ln>
        </p:spPr>
      </p:pic>
      <p:sp>
        <p:nvSpPr>
          <p:cNvPr id="18" name="TextBox 17">
            <a:extLst>
              <a:ext uri="{FF2B5EF4-FFF2-40B4-BE49-F238E27FC236}">
                <a16:creationId xmlns:a16="http://schemas.microsoft.com/office/drawing/2014/main" xmlns="" id="{E45572F5-328A-AB97-3FC5-6A18B2FC16F2}"/>
              </a:ext>
            </a:extLst>
          </p:cNvPr>
          <p:cNvSpPr txBox="1"/>
          <p:nvPr/>
        </p:nvSpPr>
        <p:spPr>
          <a:xfrm>
            <a:off x="3593444" y="4432980"/>
            <a:ext cx="2069426" cy="577170"/>
          </a:xfrm>
          <a:prstGeom prst="rect">
            <a:avLst/>
          </a:prstGeom>
          <a:noFill/>
          <a:ln>
            <a:solidFill>
              <a:srgbClr val="0070C0"/>
            </a:solidFill>
          </a:ln>
        </p:spPr>
        <p:txBody>
          <a:bodyPr wrap="square" rtlCol="0">
            <a:spAutoFit/>
          </a:bodyPr>
          <a:lstStyle/>
          <a:p>
            <a:pPr algn="ctr">
              <a:lnSpc>
                <a:spcPct val="150000"/>
              </a:lnSpc>
            </a:pPr>
            <a:r>
              <a:rPr lang="en-US" sz="2400" b="1">
                <a:solidFill>
                  <a:srgbClr val="0070C0"/>
                </a:solidFill>
                <a:latin typeface="#9Slide03 SFU Futura_12" panose="00000400000000000000" pitchFamily="2" charset="0"/>
              </a:rPr>
              <a:t>NĂM 2021</a:t>
            </a:r>
          </a:p>
        </p:txBody>
      </p:sp>
      <p:sp>
        <p:nvSpPr>
          <p:cNvPr id="14" name="Rectangle: Top Corners One Rounded and One Snipped 13">
            <a:extLst>
              <a:ext uri="{FF2B5EF4-FFF2-40B4-BE49-F238E27FC236}">
                <a16:creationId xmlns:a16="http://schemas.microsoft.com/office/drawing/2014/main" xmlns="" id="{E384D1CA-78E2-A80A-97FE-F89F4E003C52}"/>
              </a:ext>
            </a:extLst>
          </p:cNvPr>
          <p:cNvSpPr/>
          <p:nvPr/>
        </p:nvSpPr>
        <p:spPr>
          <a:xfrm>
            <a:off x="112314" y="30847"/>
            <a:ext cx="4515843" cy="640080"/>
          </a:xfrm>
          <a:prstGeom prst="snipRoundRect">
            <a:avLst>
              <a:gd name="adj1" fmla="val 16667"/>
              <a:gd name="adj2" fmla="val 50000"/>
            </a:avLst>
          </a:prstGeom>
          <a:solidFill>
            <a:srgbClr val="F7E6C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b="1">
                <a:solidFill>
                  <a:srgbClr val="002060"/>
                </a:solidFill>
                <a:latin typeface="#9Slide03 Bebas Neue Bold" panose="020B0606020202050201" pitchFamily="34" charset="0"/>
              </a:rPr>
              <a:t>1. SỰ PHÂN BỐ DÂN CƯ</a:t>
            </a:r>
            <a:endParaRPr lang="en-US" sz="3600" b="1">
              <a:solidFill>
                <a:srgbClr val="002060"/>
              </a:solidFill>
              <a:latin typeface="#9Slide03 Bebas Neue Bold" panose="020B0606020202050201" pitchFamily="34" charset="0"/>
            </a:endParaRPr>
          </a:p>
        </p:txBody>
      </p:sp>
      <p:sp>
        <p:nvSpPr>
          <p:cNvPr id="15" name="Rectangle: Top Corners One Rounded and One Snipped 14">
            <a:extLst>
              <a:ext uri="{FF2B5EF4-FFF2-40B4-BE49-F238E27FC236}">
                <a16:creationId xmlns:a16="http://schemas.microsoft.com/office/drawing/2014/main" xmlns="" id="{789F2062-5DDA-E7CD-D167-37EE89F56772}"/>
              </a:ext>
            </a:extLst>
          </p:cNvPr>
          <p:cNvSpPr/>
          <p:nvPr/>
        </p:nvSpPr>
        <p:spPr>
          <a:xfrm>
            <a:off x="4840031" y="192991"/>
            <a:ext cx="4303969" cy="477936"/>
          </a:xfrm>
          <a:prstGeom prst="snipRoundRect">
            <a:avLst>
              <a:gd name="adj1" fmla="val 16667"/>
              <a:gd name="adj2" fmla="val 50000"/>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a:solidFill>
                  <a:schemeClr val="bg1"/>
                </a:solidFill>
                <a:latin typeface="#9Slide03 Bebas Neue Bold" panose="020B0606020202050201" pitchFamily="34" charset="0"/>
              </a:rPr>
              <a:t>2. ĐÔ THỊ HÓA</a:t>
            </a:r>
            <a:endParaRPr lang="en-US" sz="4800" b="1">
              <a:solidFill>
                <a:schemeClr val="bg1"/>
              </a:solidFill>
              <a:latin typeface="#9Slide03 Bebas Neue Bold" panose="020B0606020202050201" pitchFamily="34" charset="0"/>
            </a:endParaRPr>
          </a:p>
        </p:txBody>
      </p:sp>
      <p:pic>
        <p:nvPicPr>
          <p:cNvPr id="16" name="Picture 15" descr="Diagram&#10;&#10;Description automatically generated">
            <a:extLst>
              <a:ext uri="{FF2B5EF4-FFF2-40B4-BE49-F238E27FC236}">
                <a16:creationId xmlns:a16="http://schemas.microsoft.com/office/drawing/2014/main" xmlns="" id="{A126118E-E5AB-938F-1DC0-A59915503C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2143" y="949496"/>
            <a:ext cx="3372582" cy="2246255"/>
          </a:xfrm>
          <a:prstGeom prst="rect">
            <a:avLst/>
          </a:prstGeom>
        </p:spPr>
      </p:pic>
      <p:sp>
        <p:nvSpPr>
          <p:cNvPr id="3" name="Rectangle 2">
            <a:extLst>
              <a:ext uri="{FF2B5EF4-FFF2-40B4-BE49-F238E27FC236}">
                <a16:creationId xmlns:a16="http://schemas.microsoft.com/office/drawing/2014/main" xmlns="" id="{E28564CF-3010-9B04-FA9D-644E5750F71C}"/>
              </a:ext>
            </a:extLst>
          </p:cNvPr>
          <p:cNvSpPr/>
          <p:nvPr/>
        </p:nvSpPr>
        <p:spPr>
          <a:xfrm>
            <a:off x="6526306" y="2913528"/>
            <a:ext cx="1694329" cy="3854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379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xmlns="" id="{241EF6B0-A9E2-1432-D6AB-2005A153A7CE}"/>
              </a:ext>
            </a:extLst>
          </p:cNvPr>
          <p:cNvSpPr/>
          <p:nvPr/>
        </p:nvSpPr>
        <p:spPr>
          <a:xfrm>
            <a:off x="5531317"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5543462" y="381145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Top Corners One Rounded and One Snipped 19">
            <a:extLst>
              <a:ext uri="{FF2B5EF4-FFF2-40B4-BE49-F238E27FC236}">
                <a16:creationId xmlns:a16="http://schemas.microsoft.com/office/drawing/2014/main" xmlns="" id="{F0B73591-4104-CD4A-CFA8-D43624409745}"/>
              </a:ext>
            </a:extLst>
          </p:cNvPr>
          <p:cNvSpPr/>
          <p:nvPr/>
        </p:nvSpPr>
        <p:spPr>
          <a:xfrm>
            <a:off x="112314" y="30847"/>
            <a:ext cx="4515843" cy="640080"/>
          </a:xfrm>
          <a:prstGeom prst="snipRoundRect">
            <a:avLst>
              <a:gd name="adj1" fmla="val 16667"/>
              <a:gd name="adj2" fmla="val 50000"/>
            </a:avLst>
          </a:prstGeom>
          <a:solidFill>
            <a:srgbClr val="F7E6C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b="1">
                <a:solidFill>
                  <a:srgbClr val="002060"/>
                </a:solidFill>
                <a:latin typeface="#9Slide03 Bebas Neue Bold" panose="020B0606020202050201" pitchFamily="34" charset="0"/>
              </a:rPr>
              <a:t>1. SỰ PHÂN BỐ DÂN CƯ</a:t>
            </a:r>
            <a:endParaRPr lang="en-US" sz="3600" b="1">
              <a:solidFill>
                <a:srgbClr val="002060"/>
              </a:solidFill>
              <a:latin typeface="#9Slide03 Bebas Neue Bold" panose="020B0606020202050201" pitchFamily="34" charset="0"/>
            </a:endParaRPr>
          </a:p>
        </p:txBody>
      </p:sp>
      <p:sp>
        <p:nvSpPr>
          <p:cNvPr id="22" name="Rectangle: Top Corners One Rounded and One Snipped 21">
            <a:extLst>
              <a:ext uri="{FF2B5EF4-FFF2-40B4-BE49-F238E27FC236}">
                <a16:creationId xmlns:a16="http://schemas.microsoft.com/office/drawing/2014/main" xmlns="" id="{78A4080A-2BD8-5AFC-8AAF-15BC0AA7FF6C}"/>
              </a:ext>
            </a:extLst>
          </p:cNvPr>
          <p:cNvSpPr/>
          <p:nvPr/>
        </p:nvSpPr>
        <p:spPr>
          <a:xfrm>
            <a:off x="4840031" y="192991"/>
            <a:ext cx="4303969" cy="477936"/>
          </a:xfrm>
          <a:prstGeom prst="snipRoundRect">
            <a:avLst>
              <a:gd name="adj1" fmla="val 16667"/>
              <a:gd name="adj2" fmla="val 50000"/>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a:solidFill>
                  <a:schemeClr val="bg1"/>
                </a:solidFill>
                <a:latin typeface="#9Slide03 Bebas Neue Bold" panose="020B0606020202050201" pitchFamily="34" charset="0"/>
              </a:rPr>
              <a:t>2. ĐÔ THỊ HÓA</a:t>
            </a:r>
            <a:endParaRPr lang="en-US" sz="4800" b="1">
              <a:solidFill>
                <a:schemeClr val="bg1"/>
              </a:solidFill>
              <a:latin typeface="#9Slide03 Bebas Neue Bold" panose="020B0606020202050201" pitchFamily="34" charset="0"/>
            </a:endParaRPr>
          </a:p>
        </p:txBody>
      </p:sp>
      <p:graphicFrame>
        <p:nvGraphicFramePr>
          <p:cNvPr id="4" name="Table 3">
            <a:extLst>
              <a:ext uri="{FF2B5EF4-FFF2-40B4-BE49-F238E27FC236}">
                <a16:creationId xmlns:a16="http://schemas.microsoft.com/office/drawing/2014/main" xmlns="" id="{364AAA2E-44BD-7292-CD50-0C2A759ACB5E}"/>
              </a:ext>
            </a:extLst>
          </p:cNvPr>
          <p:cNvGraphicFramePr>
            <a:graphicFrameLocks noGrp="1"/>
          </p:cNvGraphicFramePr>
          <p:nvPr>
            <p:extLst>
              <p:ext uri="{D42A27DB-BD31-4B8C-83A1-F6EECF244321}">
                <p14:modId xmlns:p14="http://schemas.microsoft.com/office/powerpoint/2010/main" val="231053880"/>
              </p:ext>
            </p:extLst>
          </p:nvPr>
        </p:nvGraphicFramePr>
        <p:xfrm>
          <a:off x="9576" y="5273067"/>
          <a:ext cx="9163464" cy="5114451"/>
        </p:xfrm>
        <a:graphic>
          <a:graphicData uri="http://schemas.openxmlformats.org/drawingml/2006/table">
            <a:tbl>
              <a:tblPr firstRow="1" firstCol="1" bandRow="1"/>
              <a:tblGrid>
                <a:gridCol w="1937475">
                  <a:extLst>
                    <a:ext uri="{9D8B030D-6E8A-4147-A177-3AD203B41FA5}">
                      <a16:colId xmlns:a16="http://schemas.microsoft.com/office/drawing/2014/main" xmlns="" val="227619917"/>
                    </a:ext>
                  </a:extLst>
                </a:gridCol>
                <a:gridCol w="2185639">
                  <a:extLst>
                    <a:ext uri="{9D8B030D-6E8A-4147-A177-3AD203B41FA5}">
                      <a16:colId xmlns:a16="http://schemas.microsoft.com/office/drawing/2014/main" xmlns="" val="3123637229"/>
                    </a:ext>
                  </a:extLst>
                </a:gridCol>
                <a:gridCol w="2096429">
                  <a:extLst>
                    <a:ext uri="{9D8B030D-6E8A-4147-A177-3AD203B41FA5}">
                      <a16:colId xmlns:a16="http://schemas.microsoft.com/office/drawing/2014/main" xmlns="" val="1080997857"/>
                    </a:ext>
                  </a:extLst>
                </a:gridCol>
                <a:gridCol w="2943921">
                  <a:extLst>
                    <a:ext uri="{9D8B030D-6E8A-4147-A177-3AD203B41FA5}">
                      <a16:colId xmlns:a16="http://schemas.microsoft.com/office/drawing/2014/main" xmlns="" val="1172224530"/>
                    </a:ext>
                  </a:extLst>
                </a:gridCol>
              </a:tblGrid>
              <a:tr h="259459">
                <a:tc gridSpan="4">
                  <a:txBody>
                    <a:bodyPr/>
                    <a:lstStyle/>
                    <a:p>
                      <a:pPr algn="ctr">
                        <a:lnSpc>
                          <a:spcPct val="115000"/>
                        </a:lnSpc>
                      </a:pPr>
                      <a:r>
                        <a:rPr lang="en-US" sz="2000" b="1">
                          <a:solidFill>
                            <a:srgbClr val="FF0000"/>
                          </a:solidFill>
                          <a:latin typeface="#9Slide03 SFU Futura_12" panose="00000400000000000000" pitchFamily="2" charset="0"/>
                        </a:rPr>
                        <a:t>ĐÔI BẠN CÙNG TIẾN</a:t>
                      </a:r>
                      <a:r>
                        <a:rPr lang="en-US" sz="2000" b="1">
                          <a:solidFill>
                            <a:srgbClr val="0070C0"/>
                          </a:solidFill>
                          <a:latin typeface="#9Slide03 SFU Futura_12" panose="00000400000000000000" pitchFamily="2" charset="0"/>
                        </a:rPr>
                        <a:t>:</a:t>
                      </a:r>
                      <a:r>
                        <a:rPr lang="en-US" sz="1800" b="1">
                          <a:solidFill>
                            <a:srgbClr val="0070C0"/>
                          </a:solidFill>
                          <a:latin typeface="#9Slide03 SFU Futura_12" panose="00000400000000000000" pitchFamily="2" charset="0"/>
                        </a:rPr>
                        <a:t> </a:t>
                      </a:r>
                      <a:r>
                        <a:rPr lang="en-US" sz="1800" b="0" i="1">
                          <a:solidFill>
                            <a:srgbClr val="0070C0"/>
                          </a:solidFill>
                          <a:latin typeface="#9Slide03 SFU Futura_12" panose="00000400000000000000" pitchFamily="2"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xmlns="" val="3864346734"/>
                  </a:ext>
                </a:extLst>
              </a:tr>
              <a:tr h="259459">
                <a:tc gridSpan="4">
                  <a:txBody>
                    <a:bodyPr/>
                    <a:lstStyle/>
                    <a:p>
                      <a:pPr algn="ctr">
                        <a:lnSpc>
                          <a:spcPct val="115000"/>
                        </a:lnSpc>
                      </a:pPr>
                      <a:r>
                        <a:rPr lang="en-US" sz="1800" b="1">
                          <a:solidFill>
                            <a:schemeClr val="bg1"/>
                          </a:solidFill>
                          <a:latin typeface="#9Slide03 SFU Futura_12" panose="00000400000000000000" pitchFamily="2" charset="0"/>
                        </a:rPr>
                        <a:t>Sự phân bố dân cư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1CA"/>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xmlns="" val="227546036"/>
                  </a:ext>
                </a:extLst>
              </a:tr>
              <a:tr h="373479">
                <a:tc gridSpan="2">
                  <a:txBody>
                    <a:bodyPr/>
                    <a:lstStyle/>
                    <a:p>
                      <a:pPr algn="ctr">
                        <a:lnSpc>
                          <a:spcPct val="115000"/>
                        </a:lnSpc>
                      </a:pPr>
                      <a:r>
                        <a:rPr lang="en-US" sz="1600">
                          <a:latin typeface="#9Slide03 SFU Futura_12" panose="00000400000000000000" pitchFamily="2" charset="0"/>
                        </a:rPr>
                        <a:t>Công thức tính MĐDS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hMerge="1">
                  <a:txBody>
                    <a:bodyPr/>
                    <a:lstStyle/>
                    <a:p>
                      <a:endParaRPr lang="en-US"/>
                    </a:p>
                  </a:txBody>
                  <a:tcPr/>
                </a:tc>
                <a:tc gridSpan="2">
                  <a:txBody>
                    <a:bodyPr/>
                    <a:lstStyle/>
                    <a:p>
                      <a:pPr algn="ctr">
                        <a:lnSpc>
                          <a:spcPct val="115000"/>
                        </a:lnSpc>
                      </a:pPr>
                      <a:r>
                        <a:rPr lang="en-US" sz="1600">
                          <a:latin typeface="#9Slide03 SFU Futura_12" panose="00000400000000000000" pitchFamily="2" charset="0"/>
                        </a:rPr>
                        <a:t>Tình hình phân bố dân cư trên thế giới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xmlns="" val="933494071"/>
                  </a:ext>
                </a:extLst>
              </a:tr>
              <a:tr h="827633">
                <a:tc gridSpan="2">
                  <a:txBody>
                    <a:bodyPr/>
                    <a:lstStyle/>
                    <a:p>
                      <a:pPr algn="just">
                        <a:lnSpc>
                          <a:spcPct val="115000"/>
                        </a:lnSpc>
                        <a:tabLst>
                          <a:tab pos="704850" algn="l"/>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Dân số</a:t>
                      </a:r>
                    </a:p>
                    <a:p>
                      <a:pPr algn="just">
                        <a:lnSpc>
                          <a:spcPct val="115000"/>
                        </a:lnSpc>
                        <a:tabLst>
                          <a:tab pos="704850" algn="l"/>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MĐDS = ------------ (người/km</a:t>
                      </a:r>
                      <a:r>
                        <a:rPr lang="en-US" sz="1600" baseline="30000">
                          <a:effectLst/>
                          <a:latin typeface="#9Slide03 SFU Futura_12" panose="00000400000000000000" pitchFamily="2" charset="0"/>
                          <a:ea typeface="Times New Roman" panose="02020603050405020304" pitchFamily="18" charset="0"/>
                          <a:cs typeface="Times New Roman" panose="02020603050405020304" pitchFamily="18" charset="0"/>
                        </a:rPr>
                        <a:t>2</a:t>
                      </a: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a:t>
                      </a:r>
                    </a:p>
                    <a:p>
                      <a:pPr algn="just">
                        <a:lnSpc>
                          <a:spcPct val="115000"/>
                        </a:lnSpc>
                        <a:tabLst>
                          <a:tab pos="704850" algn="l"/>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Diện tích</a:t>
                      </a: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hMerge="1">
                  <a:txBody>
                    <a:bodyPr/>
                    <a:lstStyle/>
                    <a:p>
                      <a:pPr algn="just">
                        <a:lnSpc>
                          <a:spcPct val="115000"/>
                        </a:lnSpc>
                        <a:tabLst>
                          <a:tab pos="704850" algn="l"/>
                        </a:tabLst>
                      </a:pP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just">
                        <a:lnSpc>
                          <a:spcPct val="115000"/>
                        </a:lnSpc>
                      </a:pPr>
                      <a:r>
                        <a:rPr lang="en-US" sz="1600">
                          <a:latin typeface="#9Slide03 SFU Futura_12" panose="00000400000000000000" pitchFamily="2" charset="0"/>
                        </a:rPr>
                        <a:t> </a:t>
                      </a:r>
                      <a:r>
                        <a:rPr lang="en-US" sz="1600">
                          <a:effectLst/>
                          <a:latin typeface="#9Slide03 SFU Futura_12" panose="00000400000000000000" pitchFamily="2" charset="0"/>
                          <a:ea typeface="Times New Roman" panose="02020603050405020304" pitchFamily="18" charset="0"/>
                        </a:rPr>
                        <a:t>Rất không đồng đều:</a:t>
                      </a:r>
                    </a:p>
                    <a:p>
                      <a:pPr algn="just">
                        <a:lnSpc>
                          <a:spcPct val="115000"/>
                        </a:lnSpc>
                      </a:pPr>
                      <a:r>
                        <a:rPr lang="en-US" sz="1600">
                          <a:effectLst/>
                          <a:latin typeface="#9Slide03 SFU Futura_12" panose="00000400000000000000" pitchFamily="2" charset="0"/>
                          <a:ea typeface="Times New Roman" panose="02020603050405020304" pitchFamily="18" charset="0"/>
                        </a:rPr>
                        <a:t>- Tập trung đông: Nam Á, Đông Á, ĐNA, Tây và Trung ÂU…</a:t>
                      </a:r>
                    </a:p>
                    <a:p>
                      <a:r>
                        <a:rPr lang="en-US" sz="1600">
                          <a:effectLst/>
                          <a:latin typeface="#9Slide03 SFU Futura_12" panose="00000400000000000000" pitchFamily="2" charset="0"/>
                          <a:ea typeface="Arial" panose="020B0604020202020204" pitchFamily="34" charset="0"/>
                          <a:cs typeface="Times New Roman" panose="02020603050405020304" pitchFamily="18" charset="0"/>
                        </a:rPr>
                        <a:t>- Thưa thớt: Bắc Á, châu Đại Dương…</a:t>
                      </a:r>
                      <a:endParaRPr lang="en-US" sz="16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xmlns="" val="1606042687"/>
                  </a:ext>
                </a:extLst>
              </a:tr>
              <a:tr h="259459">
                <a:tc gridSpan="4">
                  <a:txBody>
                    <a:bodyPr/>
                    <a:lstStyle/>
                    <a:p>
                      <a:pPr algn="ctr">
                        <a:lnSpc>
                          <a:spcPct val="115000"/>
                        </a:lnSpc>
                        <a:tabLst>
                          <a:tab pos="704850" algn="l"/>
                        </a:tabLst>
                      </a:pPr>
                      <a:r>
                        <a:rPr lang="en-US" sz="1800" b="1">
                          <a:solidFill>
                            <a:schemeClr val="bg1"/>
                          </a:solidFill>
                          <a:latin typeface="#9Slide03 SFU Futura_12" panose="00000400000000000000" pitchFamily="2" charset="0"/>
                        </a:rPr>
                        <a:t>Các nhân tố ảnh hưởng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1CA"/>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xmlns="" val="1035099620"/>
                  </a:ext>
                </a:extLst>
              </a:tr>
              <a:tr h="259459">
                <a:tc>
                  <a:txBody>
                    <a:bodyPr/>
                    <a:lstStyle/>
                    <a:p>
                      <a:pPr algn="ctr">
                        <a:lnSpc>
                          <a:spcPct val="115000"/>
                        </a:lnSpc>
                        <a:tabLst>
                          <a:tab pos="1684020" algn="r"/>
                        </a:tabLst>
                      </a:pPr>
                      <a:r>
                        <a:rPr lang="en-US" sz="1400" b="1">
                          <a:latin typeface="#9Slide03 SFU Futura_12" panose="00000400000000000000" pitchFamily="2" charset="0"/>
                        </a:rPr>
                        <a:t>Tự nhiên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15000"/>
                        </a:lnSpc>
                        <a:tabLst>
                          <a:tab pos="704850" algn="l"/>
                        </a:tabLst>
                      </a:pPr>
                      <a:r>
                        <a:rPr lang="en-US" sz="1400" b="1">
                          <a:latin typeface="#9Slide03 SFU Futura_12" panose="00000400000000000000" pitchFamily="2" charset="0"/>
                        </a:rPr>
                        <a:t>Ảnh hưởng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15000"/>
                        </a:lnSpc>
                        <a:tabLst>
                          <a:tab pos="704850" algn="l"/>
                        </a:tabLst>
                      </a:pPr>
                      <a:r>
                        <a:rPr lang="en-US" sz="1400" b="1">
                          <a:latin typeface="#9Slide03 SFU Futura_12" panose="00000400000000000000" pitchFamily="2" charset="0"/>
                        </a:rPr>
                        <a:t>KT-XH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15000"/>
                        </a:lnSpc>
                        <a:tabLst>
                          <a:tab pos="704850" algn="l"/>
                        </a:tabLst>
                      </a:pPr>
                      <a:r>
                        <a:rPr lang="en-US" sz="1400" b="1">
                          <a:latin typeface="#9Slide03 SFU Futura_12" panose="00000400000000000000" pitchFamily="2" charset="0"/>
                        </a:rPr>
                        <a:t>Ảnh hưởng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xmlns="" val="2901904209"/>
                  </a:ext>
                </a:extLst>
              </a:tr>
              <a:tr h="827633">
                <a:tc>
                  <a:txBody>
                    <a:bodyPr/>
                    <a:lstStyle/>
                    <a:p>
                      <a:pPr algn="just">
                        <a:lnSpc>
                          <a:spcPct val="115000"/>
                        </a:lnSpc>
                        <a:tabLst>
                          <a:tab pos="1684020" algn="r"/>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Điều kiện tự nhiên (Đất, nước, khí hậu…)</a:t>
                      </a:r>
                    </a:p>
                    <a:p>
                      <a:pPr algn="just">
                        <a:lnSpc>
                          <a:spcPct val="115000"/>
                        </a:lnSpc>
                        <a:tabLst>
                          <a:tab pos="1684020" algn="r"/>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Tài nguyên thiên nhiên (phong phú hay hạn chế; giàu hay nghèo,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a:txBody>
                    <a:bodyPr/>
                    <a:lstStyle/>
                    <a:p>
                      <a:pPr algn="just">
                        <a:lnSpc>
                          <a:spcPct val="115000"/>
                        </a:lnSpc>
                        <a:tabLst>
                          <a:tab pos="704850" algn="l"/>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Tạo điều kiện thuận lợi hoặc gây trở ngại cho sự cư trú của con người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a:txBody>
                    <a:bodyPr/>
                    <a:lstStyle/>
                    <a:p>
                      <a:pPr marL="0" lvl="0" indent="0" algn="just">
                        <a:lnSpc>
                          <a:spcPct val="115000"/>
                        </a:lnSpc>
                        <a:buSzPts val="1400"/>
                        <a:buFont typeface="Times New Roman" panose="02020603050405020304" pitchFamily="18" charset="0"/>
                        <a:buNone/>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Trình độ phát triển của lực lượng sản xuất;</a:t>
                      </a:r>
                    </a:p>
                    <a:p>
                      <a:pPr marL="0" lvl="0" indent="0" algn="just">
                        <a:lnSpc>
                          <a:spcPct val="115000"/>
                        </a:lnSpc>
                        <a:buSzPts val="1400"/>
                        <a:buFont typeface="Times New Roman" panose="02020603050405020304" pitchFamily="18" charset="0"/>
                        <a:buNone/>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Tính chất nền KT</a:t>
                      </a:r>
                    </a:p>
                    <a:p>
                      <a:pPr marL="0" indent="0" algn="just">
                        <a:lnSpc>
                          <a:spcPct val="115000"/>
                        </a:lnSpc>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Lịch sử khai thác lãnh thổ;</a:t>
                      </a:r>
                    </a:p>
                    <a:p>
                      <a:pPr marL="0" lvl="0" indent="0" algn="just">
                        <a:lnSpc>
                          <a:spcPct val="115000"/>
                        </a:lnSpc>
                        <a:buSzPts val="1400"/>
                        <a:buFont typeface="Times New Roman" panose="02020603050405020304" pitchFamily="18" charset="0"/>
                        <a:buNone/>
                        <a:tabLst/>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 Di cư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a:txBody>
                    <a:bodyPr/>
                    <a:lstStyle/>
                    <a:p>
                      <a:pPr marL="111125" lvl="0" indent="-111125">
                        <a:lnSpc>
                          <a:spcPct val="115000"/>
                        </a:lnSpc>
                        <a:buSzPts val="1400"/>
                        <a:buFont typeface="Times New Roman" panose="02020603050405020304" pitchFamily="18" charset="0"/>
                        <a:buChar char="-"/>
                      </a:pP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Quyết</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định</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việc</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phân</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bố</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dân</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cư</a:t>
                      </a:r>
                      <a:endPar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endParaRPr>
                    </a:p>
                    <a:p>
                      <a:pPr marL="111125" lvl="0" indent="-111125">
                        <a:lnSpc>
                          <a:spcPct val="115000"/>
                        </a:lnSpc>
                        <a:buSzPts val="1400"/>
                        <a:buFont typeface="Times New Roman" panose="02020603050405020304" pitchFamily="18" charset="0"/>
                        <a:buChar char="-"/>
                      </a:pP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Sự</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phân</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bố</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dân</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cư</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phụ</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thuộc</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chặt</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chẽ</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vào</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nó</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a:t>
                      </a:r>
                    </a:p>
                    <a:p>
                      <a:pPr marL="111125" lvl="0" indent="-111125">
                        <a:lnSpc>
                          <a:spcPct val="115000"/>
                        </a:lnSpc>
                        <a:buSzPts val="1400"/>
                        <a:buFont typeface="Times New Roman" panose="02020603050405020304" pitchFamily="18" charset="0"/>
                        <a:buChar char="-"/>
                      </a:pP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Nơi</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nào</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hình</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thành</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lâu</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đời</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thường</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dân</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cư</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đông</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p>
                    <a:p>
                      <a:pPr marL="111125" lvl="0" indent="-111125">
                        <a:lnSpc>
                          <a:spcPct val="115000"/>
                        </a:lnSpc>
                        <a:buSzPts val="1400"/>
                        <a:buFont typeface="Times New Roman" panose="02020603050405020304" pitchFamily="18" charset="0"/>
                        <a:buChar char="-"/>
                      </a:pP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Có</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thể</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làm</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thay</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đổi</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tỉ</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trọng</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dân</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số</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một</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khu</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vực</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châu</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lục</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quốc</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600" dirty="0" err="1">
                          <a:effectLst/>
                          <a:latin typeface="#9Slide03 SFU Futura_12" panose="00000400000000000000" pitchFamily="2" charset="0"/>
                          <a:ea typeface="Times New Roman" panose="02020603050405020304" pitchFamily="18" charset="0"/>
                          <a:cs typeface="Times New Roman" panose="02020603050405020304" pitchFamily="18" charset="0"/>
                        </a:rPr>
                        <a:t>gia</a:t>
                      </a:r>
                      <a:r>
                        <a:rPr lang="en-US" sz="1600" dirty="0">
                          <a:effectLst/>
                          <a:latin typeface="#9Slide03 SFU Futura_12" panose="00000400000000000000" pitchFamily="2"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extLst>
                  <a:ext uri="{0D108BD9-81ED-4DB2-BD59-A6C34878D82A}">
                    <a16:rowId xmlns:a16="http://schemas.microsoft.com/office/drawing/2014/main" xmlns="" val="4292593989"/>
                  </a:ext>
                </a:extLst>
              </a:tr>
            </a:tbl>
          </a:graphicData>
        </a:graphic>
      </p:graphicFrame>
      <p:sp>
        <p:nvSpPr>
          <p:cNvPr id="5" name="TextBox 4">
            <a:extLst>
              <a:ext uri="{FF2B5EF4-FFF2-40B4-BE49-F238E27FC236}">
                <a16:creationId xmlns:a16="http://schemas.microsoft.com/office/drawing/2014/main" xmlns="" id="{4B488220-9F86-CD7F-4694-3EE169C43832}"/>
              </a:ext>
            </a:extLst>
          </p:cNvPr>
          <p:cNvSpPr txBox="1"/>
          <p:nvPr/>
        </p:nvSpPr>
        <p:spPr>
          <a:xfrm>
            <a:off x="204187" y="3195751"/>
            <a:ext cx="4432847" cy="1477328"/>
          </a:xfrm>
          <a:prstGeom prst="rect">
            <a:avLst/>
          </a:prstGeom>
          <a:noFill/>
          <a:ln>
            <a:solidFill>
              <a:srgbClr val="0070C0"/>
            </a:solidFill>
          </a:ln>
        </p:spPr>
        <p:txBody>
          <a:bodyPr wrap="square" rtlCol="0">
            <a:spAutoFit/>
          </a:bodyPr>
          <a:lstStyle/>
          <a:p>
            <a:pPr algn="just"/>
            <a:r>
              <a:rPr lang="en-US" sz="1800">
                <a:solidFill>
                  <a:srgbClr val="002060"/>
                </a:solidFill>
                <a:latin typeface="#9Slide03 SFU Futura_12" panose="00000400000000000000" pitchFamily="2" charset="0"/>
              </a:rPr>
              <a:t>Chứng minh</a:t>
            </a:r>
            <a:r>
              <a:rPr lang="en-US" sz="1800">
                <a:solidFill>
                  <a:srgbClr val="0070C0"/>
                </a:solidFill>
                <a:latin typeface="#9Slide03 SFU Futura_12" panose="00000400000000000000" pitchFamily="2" charset="0"/>
              </a:rPr>
              <a:t>: </a:t>
            </a:r>
          </a:p>
          <a:p>
            <a:pPr marL="285750" indent="-285750" algn="just">
              <a:buFont typeface="Wingdings" panose="05000000000000000000" pitchFamily="2" charset="2"/>
              <a:buChar char="v"/>
            </a:pPr>
            <a:r>
              <a:rPr lang="en-US" sz="1800">
                <a:solidFill>
                  <a:srgbClr val="0070C0"/>
                </a:solidFill>
                <a:latin typeface="#9Slide03 SFU Futura_12" panose="00000400000000000000" pitchFamily="2" charset="0"/>
              </a:rPr>
              <a:t>ĐKTN và TNTN sẽ tạo điều kiện thuận lợi hoặc gây trở ngại cho sự cư trú của con người.</a:t>
            </a:r>
          </a:p>
          <a:p>
            <a:pPr marL="285750" indent="-285750" algn="just">
              <a:buFont typeface="Wingdings" panose="05000000000000000000" pitchFamily="2" charset="2"/>
              <a:buChar char="v"/>
            </a:pPr>
            <a:r>
              <a:rPr lang="en-US" sz="1800">
                <a:solidFill>
                  <a:srgbClr val="0070C0"/>
                </a:solidFill>
                <a:latin typeface="#9Slide03 SFU Futura_12" panose="00000400000000000000" pitchFamily="2" charset="0"/>
              </a:rPr>
              <a:t>ĐKXH sẽ quyết định sự phân bố dân cư.</a:t>
            </a:r>
          </a:p>
        </p:txBody>
      </p:sp>
      <p:pic>
        <p:nvPicPr>
          <p:cNvPr id="7" name="Picture 6" descr="Diagram&#10;&#10;Description automatically generated">
            <a:extLst>
              <a:ext uri="{FF2B5EF4-FFF2-40B4-BE49-F238E27FC236}">
                <a16:creationId xmlns:a16="http://schemas.microsoft.com/office/drawing/2014/main" xmlns="" id="{776DE076-0C37-5ACB-9315-5E93636239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1059" y="933844"/>
            <a:ext cx="3372582" cy="2246255"/>
          </a:xfrm>
          <a:prstGeom prst="rect">
            <a:avLst/>
          </a:prstGeom>
        </p:spPr>
      </p:pic>
      <p:sp>
        <p:nvSpPr>
          <p:cNvPr id="8" name="TextBox 7">
            <a:extLst>
              <a:ext uri="{FF2B5EF4-FFF2-40B4-BE49-F238E27FC236}">
                <a16:creationId xmlns:a16="http://schemas.microsoft.com/office/drawing/2014/main" xmlns="" id="{247203C6-4F53-F811-BEFA-C42D7B2541E9}"/>
              </a:ext>
            </a:extLst>
          </p:cNvPr>
          <p:cNvSpPr txBox="1"/>
          <p:nvPr/>
        </p:nvSpPr>
        <p:spPr>
          <a:xfrm rot="19589521">
            <a:off x="-96011" y="1094140"/>
            <a:ext cx="2513206" cy="769441"/>
          </a:xfrm>
          <a:prstGeom prst="rect">
            <a:avLst/>
          </a:prstGeom>
          <a:noFill/>
        </p:spPr>
        <p:txBody>
          <a:bodyPr wrap="square" rtlCol="0">
            <a:spAutoFit/>
          </a:bodyPr>
          <a:lstStyle/>
          <a:p>
            <a:r>
              <a:rPr lang="en-US" sz="4400">
                <a:solidFill>
                  <a:srgbClr val="F46C57"/>
                </a:solidFill>
                <a:latin typeface="#9Slide05 Amtenar" panose="02000000000000000000" pitchFamily="2" charset="0"/>
                <a:ea typeface="#9Slide05 Amtenar" panose="02000000000000000000" pitchFamily="2" charset="0"/>
              </a:rPr>
              <a:t>Thử thách </a:t>
            </a: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9535025" y="4311059"/>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FFB4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pic>
        <p:nvPicPr>
          <p:cNvPr id="10" name="Picture 9">
            <a:extLst>
              <a:ext uri="{FF2B5EF4-FFF2-40B4-BE49-F238E27FC236}">
                <a16:creationId xmlns:a16="http://schemas.microsoft.com/office/drawing/2014/main" xmlns="" id="{3F50DC8C-8FA1-16FB-8772-2A4657F42A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44762" y="2944499"/>
            <a:ext cx="3913374" cy="2199001"/>
          </a:xfrm>
          <a:prstGeom prst="rect">
            <a:avLst/>
          </a:prstGeom>
        </p:spPr>
      </p:pic>
      <p:pic>
        <p:nvPicPr>
          <p:cNvPr id="12" name="Picture 11">
            <a:extLst>
              <a:ext uri="{FF2B5EF4-FFF2-40B4-BE49-F238E27FC236}">
                <a16:creationId xmlns:a16="http://schemas.microsoft.com/office/drawing/2014/main" xmlns="" id="{B66D0547-8BF1-849B-3540-5454F880A8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40031" y="738586"/>
            <a:ext cx="3890245" cy="2199001"/>
          </a:xfrm>
          <a:prstGeom prst="rect">
            <a:avLst/>
          </a:prstGeom>
        </p:spPr>
      </p:pic>
      <p:pic>
        <p:nvPicPr>
          <p:cNvPr id="29" name="Picture 28">
            <a:extLst>
              <a:ext uri="{FF2B5EF4-FFF2-40B4-BE49-F238E27FC236}">
                <a16:creationId xmlns:a16="http://schemas.microsoft.com/office/drawing/2014/main" xmlns="" id="{0803D115-DFB5-E74B-5D6F-D5986EE3CCF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79257" y="1025339"/>
            <a:ext cx="3311274" cy="3311274"/>
          </a:xfrm>
          <a:prstGeom prst="rect">
            <a:avLst/>
          </a:prstGeom>
          <a:effectLst>
            <a:outerShdw blurRad="50800" dist="38100" dir="8100000" sx="101000" sy="101000" algn="tr" rotWithShape="0">
              <a:prstClr val="black">
                <a:alpha val="34000"/>
              </a:prstClr>
            </a:outerShdw>
          </a:effectLst>
        </p:spPr>
      </p:pic>
      <p:sp>
        <p:nvSpPr>
          <p:cNvPr id="30" name="任意多边形 13">
            <a:extLst>
              <a:ext uri="{FF2B5EF4-FFF2-40B4-BE49-F238E27FC236}">
                <a16:creationId xmlns:a16="http://schemas.microsoft.com/office/drawing/2014/main" xmlns="" id="{F0BAEF36-68E1-BA92-2BC4-5F5D7E30567A}"/>
              </a:ext>
            </a:extLst>
          </p:cNvPr>
          <p:cNvSpPr/>
          <p:nvPr/>
        </p:nvSpPr>
        <p:spPr>
          <a:xfrm rot="16200000">
            <a:off x="9995071" y="291335"/>
            <a:ext cx="3279106" cy="476320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31" name="矩形 7">
            <a:extLst>
              <a:ext uri="{FF2B5EF4-FFF2-40B4-BE49-F238E27FC236}">
                <a16:creationId xmlns:a16="http://schemas.microsoft.com/office/drawing/2014/main" xmlns="" id="{5D124A29-5355-36F2-3D42-9114103A54EA}"/>
              </a:ext>
            </a:extLst>
          </p:cNvPr>
          <p:cNvSpPr/>
          <p:nvPr/>
        </p:nvSpPr>
        <p:spPr>
          <a:xfrm>
            <a:off x="9448482" y="839501"/>
            <a:ext cx="4372284"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spTree>
    <p:extLst>
      <p:ext uri="{BB962C8B-B14F-4D97-AF65-F5344CB8AC3E}">
        <p14:creationId xmlns:p14="http://schemas.microsoft.com/office/powerpoint/2010/main" val="417515463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xmlns="" id="{241EF6B0-A9E2-1432-D6AB-2005A153A7CE}"/>
              </a:ext>
            </a:extLst>
          </p:cNvPr>
          <p:cNvSpPr/>
          <p:nvPr/>
        </p:nvSpPr>
        <p:spPr>
          <a:xfrm>
            <a:off x="5531317"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5543462" y="381145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Top Corners One Rounded and One Snipped 19">
            <a:extLst>
              <a:ext uri="{FF2B5EF4-FFF2-40B4-BE49-F238E27FC236}">
                <a16:creationId xmlns:a16="http://schemas.microsoft.com/office/drawing/2014/main" xmlns="" id="{F0B73591-4104-CD4A-CFA8-D43624409745}"/>
              </a:ext>
            </a:extLst>
          </p:cNvPr>
          <p:cNvSpPr/>
          <p:nvPr/>
        </p:nvSpPr>
        <p:spPr>
          <a:xfrm>
            <a:off x="112314" y="192989"/>
            <a:ext cx="4515843" cy="477937"/>
          </a:xfrm>
          <a:prstGeom prst="snipRoundRect">
            <a:avLst>
              <a:gd name="adj1" fmla="val 16667"/>
              <a:gd name="adj2" fmla="val 50000"/>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a:solidFill>
                  <a:schemeClr val="bg1"/>
                </a:solidFill>
                <a:latin typeface="#9Slide03 Bebas Neue Bold" panose="020B0606020202050201" pitchFamily="34" charset="0"/>
              </a:rPr>
              <a:t>1. SỰ PHÂN BỐ DÂN CƯ</a:t>
            </a:r>
            <a:endParaRPr lang="en-US" sz="2400" b="1">
              <a:solidFill>
                <a:schemeClr val="bg1"/>
              </a:solidFill>
              <a:latin typeface="#9Slide03 Bebas Neue Bold" panose="020B0606020202050201" pitchFamily="34" charset="0"/>
            </a:endParaRPr>
          </a:p>
        </p:txBody>
      </p:sp>
      <p:sp>
        <p:nvSpPr>
          <p:cNvPr id="5" name="TextBox 4">
            <a:extLst>
              <a:ext uri="{FF2B5EF4-FFF2-40B4-BE49-F238E27FC236}">
                <a16:creationId xmlns:a16="http://schemas.microsoft.com/office/drawing/2014/main" xmlns="" id="{4B488220-9F86-CD7F-4694-3EE169C43832}"/>
              </a:ext>
            </a:extLst>
          </p:cNvPr>
          <p:cNvSpPr txBox="1"/>
          <p:nvPr/>
        </p:nvSpPr>
        <p:spPr>
          <a:xfrm>
            <a:off x="112314" y="6262086"/>
            <a:ext cx="4432847" cy="1477328"/>
          </a:xfrm>
          <a:prstGeom prst="rect">
            <a:avLst/>
          </a:prstGeom>
          <a:noFill/>
          <a:ln>
            <a:solidFill>
              <a:srgbClr val="0070C0"/>
            </a:solidFill>
          </a:ln>
        </p:spPr>
        <p:txBody>
          <a:bodyPr wrap="square" rtlCol="0">
            <a:spAutoFit/>
          </a:bodyPr>
          <a:lstStyle/>
          <a:p>
            <a:pPr algn="just"/>
            <a:r>
              <a:rPr lang="en-US" sz="1800">
                <a:solidFill>
                  <a:srgbClr val="002060"/>
                </a:solidFill>
                <a:latin typeface="#9Slide03 SFU Futura_12" panose="00000400000000000000" pitchFamily="2" charset="0"/>
              </a:rPr>
              <a:t>Chứng minh</a:t>
            </a:r>
            <a:r>
              <a:rPr lang="en-US" sz="1800">
                <a:solidFill>
                  <a:srgbClr val="0070C0"/>
                </a:solidFill>
                <a:latin typeface="#9Slide03 SFU Futura_12" panose="00000400000000000000" pitchFamily="2" charset="0"/>
              </a:rPr>
              <a:t>: </a:t>
            </a:r>
          </a:p>
          <a:p>
            <a:pPr marL="285750" indent="-285750" algn="just">
              <a:buFont typeface="Wingdings" panose="05000000000000000000" pitchFamily="2" charset="2"/>
              <a:buChar char="v"/>
            </a:pPr>
            <a:r>
              <a:rPr lang="en-US" sz="1800">
                <a:solidFill>
                  <a:srgbClr val="0070C0"/>
                </a:solidFill>
                <a:latin typeface="#9Slide03 SFU Futura_12" panose="00000400000000000000" pitchFamily="2" charset="0"/>
              </a:rPr>
              <a:t>ĐKTN và TNTN sẽ tạo điều kiện thuận lợi hoặc gây trở ngại cho sự cư trú của con người.</a:t>
            </a:r>
          </a:p>
          <a:p>
            <a:pPr marL="285750" indent="-285750" algn="just">
              <a:buFont typeface="Wingdings" panose="05000000000000000000" pitchFamily="2" charset="2"/>
              <a:buChar char="v"/>
            </a:pPr>
            <a:r>
              <a:rPr lang="en-US" sz="1800">
                <a:solidFill>
                  <a:srgbClr val="0070C0"/>
                </a:solidFill>
                <a:latin typeface="#9Slide03 SFU Futura_12" panose="00000400000000000000" pitchFamily="2" charset="0"/>
              </a:rPr>
              <a:t>ĐKXH sẽ quyết định sự phân bố dân cư.</a:t>
            </a:r>
          </a:p>
        </p:txBody>
      </p:sp>
      <p:pic>
        <p:nvPicPr>
          <p:cNvPr id="7" name="Picture 6" descr="Diagram&#10;&#10;Description automatically generated">
            <a:extLst>
              <a:ext uri="{FF2B5EF4-FFF2-40B4-BE49-F238E27FC236}">
                <a16:creationId xmlns:a16="http://schemas.microsoft.com/office/drawing/2014/main" xmlns="" id="{776DE076-0C37-5ACB-9315-5E93636239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2143" y="949496"/>
            <a:ext cx="3372582" cy="2246255"/>
          </a:xfrm>
          <a:prstGeom prst="rect">
            <a:avLst/>
          </a:prstGeom>
        </p:spPr>
      </p:pic>
      <p:sp>
        <p:nvSpPr>
          <p:cNvPr id="8" name="TextBox 7">
            <a:extLst>
              <a:ext uri="{FF2B5EF4-FFF2-40B4-BE49-F238E27FC236}">
                <a16:creationId xmlns:a16="http://schemas.microsoft.com/office/drawing/2014/main" xmlns="" id="{247203C6-4F53-F811-BEFA-C42D7B2541E9}"/>
              </a:ext>
            </a:extLst>
          </p:cNvPr>
          <p:cNvSpPr txBox="1"/>
          <p:nvPr/>
        </p:nvSpPr>
        <p:spPr>
          <a:xfrm rot="19589521">
            <a:off x="-2616317" y="1300702"/>
            <a:ext cx="2513206" cy="769441"/>
          </a:xfrm>
          <a:prstGeom prst="rect">
            <a:avLst/>
          </a:prstGeom>
          <a:noFill/>
        </p:spPr>
        <p:txBody>
          <a:bodyPr wrap="square" rtlCol="0">
            <a:spAutoFit/>
          </a:bodyPr>
          <a:lstStyle/>
          <a:p>
            <a:r>
              <a:rPr lang="en-US" sz="4400">
                <a:solidFill>
                  <a:srgbClr val="F46C57"/>
                </a:solidFill>
                <a:latin typeface="#9Slide05 Amtenar" panose="02000000000000000000" pitchFamily="2" charset="0"/>
                <a:ea typeface="#9Slide05 Amtenar" panose="02000000000000000000" pitchFamily="2" charset="0"/>
              </a:rPr>
              <a:t>Thử thách </a:t>
            </a: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9535025" y="4311059"/>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FFB4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pic>
        <p:nvPicPr>
          <p:cNvPr id="10" name="Picture 9">
            <a:extLst>
              <a:ext uri="{FF2B5EF4-FFF2-40B4-BE49-F238E27FC236}">
                <a16:creationId xmlns:a16="http://schemas.microsoft.com/office/drawing/2014/main" xmlns="" id="{3F50DC8C-8FA1-16FB-8772-2A4657F42A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37577" y="2944499"/>
            <a:ext cx="423279" cy="2199001"/>
          </a:xfrm>
          <a:prstGeom prst="rect">
            <a:avLst/>
          </a:prstGeom>
        </p:spPr>
      </p:pic>
      <p:pic>
        <p:nvPicPr>
          <p:cNvPr id="12" name="Picture 11">
            <a:extLst>
              <a:ext uri="{FF2B5EF4-FFF2-40B4-BE49-F238E27FC236}">
                <a16:creationId xmlns:a16="http://schemas.microsoft.com/office/drawing/2014/main" xmlns="" id="{B66D0547-8BF1-849B-3540-5454F880A8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12220" y="738586"/>
            <a:ext cx="420777" cy="2199001"/>
          </a:xfrm>
          <a:prstGeom prst="rect">
            <a:avLst/>
          </a:prstGeom>
        </p:spPr>
      </p:pic>
      <p:sp>
        <p:nvSpPr>
          <p:cNvPr id="17" name="Rectangle: Top Corners One Rounded and One Snipped 16">
            <a:extLst>
              <a:ext uri="{FF2B5EF4-FFF2-40B4-BE49-F238E27FC236}">
                <a16:creationId xmlns:a16="http://schemas.microsoft.com/office/drawing/2014/main" xmlns="" id="{BD171040-665B-EDE3-B9D1-3996CEE495EA}"/>
              </a:ext>
            </a:extLst>
          </p:cNvPr>
          <p:cNvSpPr/>
          <p:nvPr/>
        </p:nvSpPr>
        <p:spPr>
          <a:xfrm>
            <a:off x="4783874" y="30847"/>
            <a:ext cx="4303969" cy="640080"/>
          </a:xfrm>
          <a:prstGeom prst="snipRoundRect">
            <a:avLst>
              <a:gd name="adj1" fmla="val 16667"/>
              <a:gd name="adj2" fmla="val 50000"/>
            </a:avLst>
          </a:prstGeom>
          <a:solidFill>
            <a:srgbClr val="64C4C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rgbClr val="002060"/>
                </a:solidFill>
                <a:latin typeface="#9Slide03 Bebas Neue Bold" panose="020B0606020202050201" pitchFamily="34" charset="0"/>
              </a:rPr>
              <a:t>2. ĐÔ THỊ HÓA</a:t>
            </a:r>
            <a:endParaRPr lang="en-US" sz="6600" b="1">
              <a:solidFill>
                <a:srgbClr val="002060"/>
              </a:solidFill>
              <a:latin typeface="#9Slide03 Bebas Neue Bold" panose="020B0606020202050201" pitchFamily="34" charset="0"/>
            </a:endParaRPr>
          </a:p>
        </p:txBody>
      </p:sp>
      <p:pic>
        <p:nvPicPr>
          <p:cNvPr id="18" name="Picture 17">
            <a:extLst>
              <a:ext uri="{FF2B5EF4-FFF2-40B4-BE49-F238E27FC236}">
                <a16:creationId xmlns:a16="http://schemas.microsoft.com/office/drawing/2014/main" xmlns="" id="{43CFDE3C-8E97-B66D-57D2-FC9EC1CB73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11138" y="1025368"/>
            <a:ext cx="3311274" cy="3311274"/>
          </a:xfrm>
          <a:prstGeom prst="rect">
            <a:avLst/>
          </a:prstGeom>
          <a:effectLst>
            <a:outerShdw blurRad="50800" dist="38100" dir="8100000" sx="101000" sy="101000" algn="tr" rotWithShape="0">
              <a:prstClr val="black">
                <a:alpha val="34000"/>
              </a:prstClr>
            </a:outerShdw>
          </a:effectLst>
        </p:spPr>
      </p:pic>
      <p:sp>
        <p:nvSpPr>
          <p:cNvPr id="23" name="TextBox 22">
            <a:extLst>
              <a:ext uri="{FF2B5EF4-FFF2-40B4-BE49-F238E27FC236}">
                <a16:creationId xmlns:a16="http://schemas.microsoft.com/office/drawing/2014/main" xmlns="" id="{5402E68D-0924-6F8F-3E80-1D91ABEF3E7C}"/>
              </a:ext>
            </a:extLst>
          </p:cNvPr>
          <p:cNvSpPr txBox="1"/>
          <p:nvPr/>
        </p:nvSpPr>
        <p:spPr>
          <a:xfrm>
            <a:off x="139748" y="1422548"/>
            <a:ext cx="4665955" cy="2616294"/>
          </a:xfrm>
          <a:prstGeom prst="rect">
            <a:avLst/>
          </a:prstGeom>
          <a:noFill/>
        </p:spPr>
        <p:txBody>
          <a:bodyPr wrap="square">
            <a:spAutoFit/>
          </a:bodyPr>
          <a:lstStyle/>
          <a:p>
            <a:pPr marL="354330" indent="-285750" algn="just">
              <a:lnSpc>
                <a:spcPct val="115000"/>
              </a:lnSpc>
              <a:buFont typeface="Wingdings" panose="05000000000000000000" pitchFamily="2" charset="2"/>
              <a:buChar char="q"/>
            </a:pPr>
            <a:r>
              <a:rPr lang="it-IT" sz="1600">
                <a:effectLst/>
                <a:latin typeface="#9Slide03 SFU Futura_12" panose="00000400000000000000" pitchFamily="2" charset="0"/>
                <a:ea typeface="Times New Roman" panose="02020603050405020304" pitchFamily="18" charset="0"/>
              </a:rPr>
              <a:t>Nhiệm vụ 1 (cá nhân): </a:t>
            </a:r>
            <a:r>
              <a:rPr lang="en-US" sz="1600">
                <a:effectLst/>
                <a:latin typeface="#9Slide03 SFU Futura_12" panose="00000400000000000000" pitchFamily="2" charset="0"/>
                <a:ea typeface="Times New Roman" panose="02020603050405020304" pitchFamily="18" charset="0"/>
              </a:rPr>
              <a:t>Xem clip </a:t>
            </a:r>
            <a:r>
              <a:rPr lang="en-US" sz="1600">
                <a:latin typeface="#9Slide03 SFU Futura_12" panose="00000400000000000000" pitchFamily="2" charset="0"/>
                <a:ea typeface="Times New Roman" panose="02020603050405020304" pitchFamily="18" charset="0"/>
              </a:rPr>
              <a:t>kết hợp</a:t>
            </a:r>
            <a:r>
              <a:rPr lang="en-US" sz="1600">
                <a:effectLst/>
                <a:latin typeface="#9Slide03 SFU Futura_12" panose="00000400000000000000" pitchFamily="2" charset="0"/>
                <a:ea typeface="Times New Roman" panose="02020603050405020304" pitchFamily="18" charset="0"/>
              </a:rPr>
              <a:t> thông tin mục a, trình bày khái niệm đô thị hóa. </a:t>
            </a:r>
            <a:r>
              <a:rPr lang="en-US" sz="1600">
                <a:solidFill>
                  <a:srgbClr val="FF0000"/>
                </a:solidFill>
                <a:effectLst/>
                <a:latin typeface="#9Slide03 SFU Futura_12" panose="00000400000000000000" pitchFamily="2" charset="0"/>
                <a:ea typeface="Times New Roman" panose="02020603050405020304" pitchFamily="18" charset="0"/>
              </a:rPr>
              <a:t>2 </a:t>
            </a:r>
            <a:r>
              <a:rPr lang="en-US" sz="1600">
                <a:effectLst/>
                <a:latin typeface="#9Slide03 SFU Futura_12" panose="00000400000000000000" pitchFamily="2" charset="0"/>
                <a:ea typeface="Times New Roman" panose="02020603050405020304" pitchFamily="18" charset="0"/>
              </a:rPr>
              <a:t>phút</a:t>
            </a:r>
            <a:endParaRPr lang="en-US" sz="1600">
              <a:latin typeface="#9Slide03 SFU Futura_12" panose="00000400000000000000" pitchFamily="2" charset="0"/>
              <a:ea typeface="Times New Roman" panose="02020603050405020304" pitchFamily="18" charset="0"/>
            </a:endParaRPr>
          </a:p>
          <a:p>
            <a:pPr marL="354330" indent="-285750" algn="just">
              <a:lnSpc>
                <a:spcPct val="115000"/>
              </a:lnSpc>
              <a:buFont typeface="Wingdings" panose="05000000000000000000" pitchFamily="2" charset="2"/>
              <a:buChar char="q"/>
            </a:pPr>
            <a:r>
              <a:rPr lang="it-IT" sz="1600">
                <a:effectLst/>
                <a:latin typeface="#9Slide03 SFU Futura_12" panose="00000400000000000000" pitchFamily="2" charset="0"/>
                <a:ea typeface="Times New Roman" panose="02020603050405020304" pitchFamily="18" charset="0"/>
              </a:rPr>
              <a:t>Nhiệm vụ 2 (nhóm đôi): đọc thông tin mục b, vẽ sơ đồ tư duy về </a:t>
            </a:r>
            <a:r>
              <a:rPr lang="en-US" sz="1600">
                <a:effectLst/>
                <a:latin typeface="#9Slide03 SFU Futura_12" panose="00000400000000000000" pitchFamily="2" charset="0"/>
                <a:ea typeface="Cambria" panose="02040503050406030204" pitchFamily="18" charset="0"/>
              </a:rPr>
              <a:t>các nhân tố ảnh hưởng đến đô thị hóa/A3, </a:t>
            </a:r>
            <a:r>
              <a:rPr lang="en-US" sz="1600">
                <a:solidFill>
                  <a:srgbClr val="FF0000"/>
                </a:solidFill>
                <a:effectLst/>
                <a:latin typeface="#9Slide03 SFU Futura_12" panose="00000400000000000000" pitchFamily="2" charset="0"/>
                <a:ea typeface="Cambria" panose="02040503050406030204" pitchFamily="18" charset="0"/>
              </a:rPr>
              <a:t>10</a:t>
            </a:r>
            <a:r>
              <a:rPr lang="en-US" sz="1600">
                <a:solidFill>
                  <a:srgbClr val="FF0000"/>
                </a:solidFill>
                <a:effectLst/>
                <a:latin typeface="#9Slide03 SFU Futura_12" panose="00000400000000000000" pitchFamily="2" charset="0"/>
                <a:ea typeface="Times New Roman" panose="02020603050405020304" pitchFamily="18" charset="0"/>
              </a:rPr>
              <a:t> </a:t>
            </a:r>
            <a:r>
              <a:rPr lang="en-US" sz="1600">
                <a:effectLst/>
                <a:latin typeface="#9Slide03 SFU Futura_12" panose="00000400000000000000" pitchFamily="2" charset="0"/>
                <a:ea typeface="Times New Roman" panose="02020603050405020304" pitchFamily="18" charset="0"/>
              </a:rPr>
              <a:t>phút</a:t>
            </a:r>
          </a:p>
          <a:p>
            <a:pPr marL="354330" indent="-285750" algn="just">
              <a:lnSpc>
                <a:spcPct val="115000"/>
              </a:lnSpc>
              <a:buFont typeface="Wingdings" panose="05000000000000000000" pitchFamily="2" charset="2"/>
              <a:buChar char="q"/>
            </a:pPr>
            <a:r>
              <a:rPr lang="it-IT" sz="1600">
                <a:effectLst/>
                <a:latin typeface="#9Slide03 SFU Futura_12" panose="00000400000000000000" pitchFamily="2" charset="0"/>
                <a:ea typeface="Times New Roman" panose="02020603050405020304" pitchFamily="18" charset="0"/>
              </a:rPr>
              <a:t>Nhiệm vụ 3 (nhóm 4): Đọc thông tin bảng 20.1, phân tích ảnh hưởng của </a:t>
            </a:r>
            <a:r>
              <a:rPr lang="en-US" sz="1600">
                <a:effectLst/>
                <a:latin typeface="#9Slide03 SFU Futura_12" panose="00000400000000000000" pitchFamily="2" charset="0"/>
                <a:ea typeface="Cambria" panose="02040503050406030204" pitchFamily="18" charset="0"/>
              </a:rPr>
              <a:t>ĐTH đến KT-XH và MT/A3 mặt sau. </a:t>
            </a:r>
            <a:r>
              <a:rPr lang="en-US" sz="1600">
                <a:solidFill>
                  <a:srgbClr val="FF0000"/>
                </a:solidFill>
                <a:effectLst/>
                <a:latin typeface="#9Slide03 SFU Futura_12" panose="00000400000000000000" pitchFamily="2" charset="0"/>
                <a:ea typeface="Cambria" panose="02040503050406030204" pitchFamily="18" charset="0"/>
              </a:rPr>
              <a:t>10</a:t>
            </a:r>
            <a:r>
              <a:rPr lang="en-US" sz="1600">
                <a:solidFill>
                  <a:srgbClr val="FF0000"/>
                </a:solidFill>
                <a:effectLst/>
                <a:latin typeface="#9Slide03 SFU Futura_12" panose="00000400000000000000" pitchFamily="2" charset="0"/>
                <a:ea typeface="Times New Roman" panose="02020603050405020304" pitchFamily="18" charset="0"/>
              </a:rPr>
              <a:t> </a:t>
            </a:r>
            <a:r>
              <a:rPr lang="en-US" sz="1600">
                <a:effectLst/>
                <a:latin typeface="#9Slide03 SFU Futura_12" panose="00000400000000000000" pitchFamily="2" charset="0"/>
                <a:ea typeface="Times New Roman" panose="02020603050405020304" pitchFamily="18" charset="0"/>
              </a:rPr>
              <a:t>phút</a:t>
            </a:r>
          </a:p>
        </p:txBody>
      </p:sp>
      <p:sp>
        <p:nvSpPr>
          <p:cNvPr id="24" name="任意多边形 13">
            <a:extLst>
              <a:ext uri="{FF2B5EF4-FFF2-40B4-BE49-F238E27FC236}">
                <a16:creationId xmlns:a16="http://schemas.microsoft.com/office/drawing/2014/main" xmlns="" id="{A5FAFB70-1E57-6078-2FF1-A5AE4CCFCC80}"/>
              </a:ext>
            </a:extLst>
          </p:cNvPr>
          <p:cNvSpPr/>
          <p:nvPr/>
        </p:nvSpPr>
        <p:spPr>
          <a:xfrm rot="16200000">
            <a:off x="734620" y="299405"/>
            <a:ext cx="3311274" cy="476320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CC3300"/>
              </a:solidFill>
            </a:endParaRPr>
          </a:p>
        </p:txBody>
      </p:sp>
      <p:sp>
        <p:nvSpPr>
          <p:cNvPr id="25" name="矩形 7">
            <a:extLst>
              <a:ext uri="{FF2B5EF4-FFF2-40B4-BE49-F238E27FC236}">
                <a16:creationId xmlns:a16="http://schemas.microsoft.com/office/drawing/2014/main" xmlns="" id="{1DF39941-9821-D182-1FB1-E031B084DE47}"/>
              </a:ext>
            </a:extLst>
          </p:cNvPr>
          <p:cNvSpPr/>
          <p:nvPr/>
        </p:nvSpPr>
        <p:spPr>
          <a:xfrm>
            <a:off x="231290" y="814825"/>
            <a:ext cx="4372284" cy="307777"/>
          </a:xfrm>
          <a:prstGeom prst="rect">
            <a:avLst/>
          </a:prstGeom>
          <a:solidFill>
            <a:srgbClr val="F8D8CA"/>
          </a:solidFill>
        </p:spPr>
        <p:txBody>
          <a:bodyPr wrap="square">
            <a:spAutoFit/>
          </a:bodyPr>
          <a:lstStyle/>
          <a:p>
            <a:pPr lvl="0" algn="ctr" fontAlgn="base">
              <a:spcBef>
                <a:spcPct val="0"/>
              </a:spcBef>
              <a:spcAft>
                <a:spcPct val="0"/>
              </a:spcAft>
            </a:pPr>
            <a:r>
              <a:rPr lang="en-US" altLang="zh-CN" sz="14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22" name="TextBox 21">
            <a:extLst>
              <a:ext uri="{FF2B5EF4-FFF2-40B4-BE49-F238E27FC236}">
                <a16:creationId xmlns:a16="http://schemas.microsoft.com/office/drawing/2014/main" xmlns="" id="{20B4C7F5-9567-B20F-28B1-110EA7E2A182}"/>
              </a:ext>
            </a:extLst>
          </p:cNvPr>
          <p:cNvSpPr txBox="1"/>
          <p:nvPr/>
        </p:nvSpPr>
        <p:spPr>
          <a:xfrm>
            <a:off x="112314" y="5143500"/>
            <a:ext cx="4432847" cy="1477328"/>
          </a:xfrm>
          <a:prstGeom prst="rect">
            <a:avLst/>
          </a:prstGeom>
          <a:noFill/>
          <a:ln>
            <a:solidFill>
              <a:srgbClr val="0070C0"/>
            </a:solidFill>
          </a:ln>
        </p:spPr>
        <p:txBody>
          <a:bodyPr wrap="square" rtlCol="0">
            <a:spAutoFit/>
          </a:bodyPr>
          <a:lstStyle/>
          <a:p>
            <a:pPr algn="just"/>
            <a:r>
              <a:rPr lang="en-US" sz="1800">
                <a:solidFill>
                  <a:srgbClr val="002060"/>
                </a:solidFill>
                <a:latin typeface="#9Slide03 SFU Futura_12" panose="00000400000000000000" pitchFamily="2" charset="0"/>
              </a:rPr>
              <a:t>Chứng minh</a:t>
            </a:r>
            <a:r>
              <a:rPr lang="en-US" sz="1800">
                <a:solidFill>
                  <a:srgbClr val="0070C0"/>
                </a:solidFill>
                <a:latin typeface="#9Slide03 SFU Futura_12" panose="00000400000000000000" pitchFamily="2" charset="0"/>
              </a:rPr>
              <a:t>: </a:t>
            </a:r>
          </a:p>
          <a:p>
            <a:pPr marL="285750" indent="-285750" algn="just">
              <a:buFont typeface="Wingdings" panose="05000000000000000000" pitchFamily="2" charset="2"/>
              <a:buChar char="v"/>
            </a:pPr>
            <a:r>
              <a:rPr lang="en-US" sz="1800">
                <a:solidFill>
                  <a:srgbClr val="0070C0"/>
                </a:solidFill>
                <a:latin typeface="#9Slide03 SFU Futura_12" panose="00000400000000000000" pitchFamily="2" charset="0"/>
              </a:rPr>
              <a:t>ĐKTN và TNTN sẽ tạo điều kiện thuận lợi hoặc gây trở ngại cho sự cư trú của con người.</a:t>
            </a:r>
          </a:p>
          <a:p>
            <a:pPr marL="285750" indent="-285750" algn="just">
              <a:buFont typeface="Wingdings" panose="05000000000000000000" pitchFamily="2" charset="2"/>
              <a:buChar char="v"/>
            </a:pPr>
            <a:r>
              <a:rPr lang="en-US" sz="1800">
                <a:solidFill>
                  <a:srgbClr val="0070C0"/>
                </a:solidFill>
                <a:latin typeface="#9Slide03 SFU Futura_12" panose="00000400000000000000" pitchFamily="2" charset="0"/>
              </a:rPr>
              <a:t>ĐKXH sẽ quyết định sự phân bố dân cư.</a:t>
            </a:r>
          </a:p>
        </p:txBody>
      </p:sp>
    </p:spTree>
    <p:extLst>
      <p:ext uri="{BB962C8B-B14F-4D97-AF65-F5344CB8AC3E}">
        <p14:creationId xmlns:p14="http://schemas.microsoft.com/office/powerpoint/2010/main" val="13518070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8002FDD0-6764-A8E1-BC74-9E6D680EA8E9}"/>
              </a:ext>
            </a:extLst>
          </p:cNvPr>
          <p:cNvSpPr/>
          <p:nvPr/>
        </p:nvSpPr>
        <p:spPr>
          <a:xfrm>
            <a:off x="0" y="670926"/>
            <a:ext cx="9144000" cy="446836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241EF6B0-A9E2-1432-D6AB-2005A153A7CE}"/>
              </a:ext>
            </a:extLst>
          </p:cNvPr>
          <p:cNvSpPr/>
          <p:nvPr/>
        </p:nvSpPr>
        <p:spPr>
          <a:xfrm>
            <a:off x="5531317"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5543462" y="381145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Top Corners One Rounded and One Snipped 19">
            <a:extLst>
              <a:ext uri="{FF2B5EF4-FFF2-40B4-BE49-F238E27FC236}">
                <a16:creationId xmlns:a16="http://schemas.microsoft.com/office/drawing/2014/main" xmlns="" id="{F0B73591-4104-CD4A-CFA8-D43624409745}"/>
              </a:ext>
            </a:extLst>
          </p:cNvPr>
          <p:cNvSpPr/>
          <p:nvPr/>
        </p:nvSpPr>
        <p:spPr>
          <a:xfrm>
            <a:off x="112314" y="192989"/>
            <a:ext cx="4515843" cy="477937"/>
          </a:xfrm>
          <a:prstGeom prst="snipRoundRect">
            <a:avLst>
              <a:gd name="adj1" fmla="val 16667"/>
              <a:gd name="adj2" fmla="val 50000"/>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a:solidFill>
                  <a:schemeClr val="bg1"/>
                </a:solidFill>
                <a:latin typeface="#9Slide03 Bebas Neue Bold" panose="020B0606020202050201" pitchFamily="34" charset="0"/>
              </a:rPr>
              <a:t>1. SỰ PHÂN BỐ DÂN CƯ</a:t>
            </a:r>
            <a:endParaRPr lang="en-US" sz="2400" b="1">
              <a:solidFill>
                <a:schemeClr val="bg1"/>
              </a:solidFill>
              <a:latin typeface="#9Slide03 Bebas Neue Bold" panose="020B0606020202050201" pitchFamily="34" charset="0"/>
            </a:endParaRPr>
          </a:p>
        </p:txBody>
      </p:sp>
      <p:sp>
        <p:nvSpPr>
          <p:cNvPr id="8" name="TextBox 7">
            <a:extLst>
              <a:ext uri="{FF2B5EF4-FFF2-40B4-BE49-F238E27FC236}">
                <a16:creationId xmlns:a16="http://schemas.microsoft.com/office/drawing/2014/main" xmlns="" id="{247203C6-4F53-F811-BEFA-C42D7B2541E9}"/>
              </a:ext>
            </a:extLst>
          </p:cNvPr>
          <p:cNvSpPr txBox="1"/>
          <p:nvPr/>
        </p:nvSpPr>
        <p:spPr>
          <a:xfrm rot="19589521">
            <a:off x="-2616317" y="1300702"/>
            <a:ext cx="2513206" cy="769441"/>
          </a:xfrm>
          <a:prstGeom prst="rect">
            <a:avLst/>
          </a:prstGeom>
          <a:noFill/>
        </p:spPr>
        <p:txBody>
          <a:bodyPr wrap="square" rtlCol="0">
            <a:spAutoFit/>
          </a:bodyPr>
          <a:lstStyle/>
          <a:p>
            <a:r>
              <a:rPr lang="en-US" sz="4400">
                <a:solidFill>
                  <a:srgbClr val="F46C57"/>
                </a:solidFill>
                <a:latin typeface="#9Slide05 Amtenar" panose="02000000000000000000" pitchFamily="2" charset="0"/>
                <a:ea typeface="#9Slide05 Amtenar" panose="02000000000000000000" pitchFamily="2" charset="0"/>
              </a:rPr>
              <a:t>Thử thách </a:t>
            </a: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9535025" y="4311059"/>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FFB4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7" name="Rectangle: Top Corners One Rounded and One Snipped 16">
            <a:extLst>
              <a:ext uri="{FF2B5EF4-FFF2-40B4-BE49-F238E27FC236}">
                <a16:creationId xmlns:a16="http://schemas.microsoft.com/office/drawing/2014/main" xmlns="" id="{BD171040-665B-EDE3-B9D1-3996CEE495EA}"/>
              </a:ext>
            </a:extLst>
          </p:cNvPr>
          <p:cNvSpPr/>
          <p:nvPr/>
        </p:nvSpPr>
        <p:spPr>
          <a:xfrm>
            <a:off x="4783874" y="30847"/>
            <a:ext cx="4303969" cy="640080"/>
          </a:xfrm>
          <a:prstGeom prst="snipRoundRect">
            <a:avLst>
              <a:gd name="adj1" fmla="val 16667"/>
              <a:gd name="adj2" fmla="val 50000"/>
            </a:avLst>
          </a:prstGeom>
          <a:solidFill>
            <a:srgbClr val="64C4C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rgbClr val="002060"/>
                </a:solidFill>
                <a:latin typeface="#9Slide03 Bebas Neue Bold" panose="020B0606020202050201" pitchFamily="34" charset="0"/>
              </a:rPr>
              <a:t>2. ĐÔ THỊ HÓA</a:t>
            </a:r>
            <a:endParaRPr lang="en-US" sz="6600" b="1">
              <a:solidFill>
                <a:srgbClr val="002060"/>
              </a:solidFill>
              <a:latin typeface="#9Slide03 Bebas Neue Bold" panose="020B0606020202050201" pitchFamily="34" charset="0"/>
            </a:endParaRPr>
          </a:p>
        </p:txBody>
      </p:sp>
      <p:pic>
        <p:nvPicPr>
          <p:cNvPr id="18" name="Picture 17">
            <a:extLst>
              <a:ext uri="{FF2B5EF4-FFF2-40B4-BE49-F238E27FC236}">
                <a16:creationId xmlns:a16="http://schemas.microsoft.com/office/drawing/2014/main" xmlns="" id="{43CFDE3C-8E97-B66D-57D2-FC9EC1CB73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68233" y="1010358"/>
            <a:ext cx="3311274" cy="3311274"/>
          </a:xfrm>
          <a:prstGeom prst="rect">
            <a:avLst/>
          </a:prstGeom>
          <a:effectLst>
            <a:outerShdw blurRad="50800" dist="38100" dir="8100000" sx="101000" sy="101000" algn="tr" rotWithShape="0">
              <a:prstClr val="black">
                <a:alpha val="34000"/>
              </a:prstClr>
            </a:outerShdw>
          </a:effectLst>
        </p:spPr>
      </p:pic>
      <p:pic>
        <p:nvPicPr>
          <p:cNvPr id="3" name="yt1s.com - What is Urbanization  Infineon">
            <a:hlinkClick r:id="" action="ppaction://media"/>
            <a:extLst>
              <a:ext uri="{FF2B5EF4-FFF2-40B4-BE49-F238E27FC236}">
                <a16:creationId xmlns:a16="http://schemas.microsoft.com/office/drawing/2014/main" xmlns="" id="{84B580C3-C2A0-7044-3C99-F13C01E7BB5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9002" y="706069"/>
            <a:ext cx="7881277" cy="4433218"/>
          </a:xfrm>
          <a:prstGeom prst="rect">
            <a:avLst/>
          </a:prstGeom>
        </p:spPr>
      </p:pic>
    </p:spTree>
    <p:extLst>
      <p:ext uri="{BB962C8B-B14F-4D97-AF65-F5344CB8AC3E}">
        <p14:creationId xmlns:p14="http://schemas.microsoft.com/office/powerpoint/2010/main" val="1942867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53423E9-2CB5-FCF5-CA99-38A39AD3A2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98736"/>
            <a:ext cx="9144000" cy="4508111"/>
          </a:xfrm>
          <a:prstGeom prst="rect">
            <a:avLst/>
          </a:prstGeom>
        </p:spPr>
      </p:pic>
      <p:sp>
        <p:nvSpPr>
          <p:cNvPr id="16" name="Oval 15">
            <a:extLst>
              <a:ext uri="{FF2B5EF4-FFF2-40B4-BE49-F238E27FC236}">
                <a16:creationId xmlns:a16="http://schemas.microsoft.com/office/drawing/2014/main" xmlns="" id="{241EF6B0-A9E2-1432-D6AB-2005A153A7CE}"/>
              </a:ext>
            </a:extLst>
          </p:cNvPr>
          <p:cNvSpPr/>
          <p:nvPr/>
        </p:nvSpPr>
        <p:spPr>
          <a:xfrm>
            <a:off x="5531317"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5543462" y="381145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Top Corners One Rounded and One Snipped 19">
            <a:extLst>
              <a:ext uri="{FF2B5EF4-FFF2-40B4-BE49-F238E27FC236}">
                <a16:creationId xmlns:a16="http://schemas.microsoft.com/office/drawing/2014/main" xmlns="" id="{F0B73591-4104-CD4A-CFA8-D43624409745}"/>
              </a:ext>
            </a:extLst>
          </p:cNvPr>
          <p:cNvSpPr/>
          <p:nvPr/>
        </p:nvSpPr>
        <p:spPr>
          <a:xfrm>
            <a:off x="112314" y="192989"/>
            <a:ext cx="4515843" cy="477937"/>
          </a:xfrm>
          <a:prstGeom prst="snipRoundRect">
            <a:avLst>
              <a:gd name="adj1" fmla="val 16667"/>
              <a:gd name="adj2" fmla="val 50000"/>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a:solidFill>
                  <a:schemeClr val="bg1"/>
                </a:solidFill>
                <a:latin typeface="#9Slide03 Bebas Neue Bold" panose="020B0606020202050201" pitchFamily="34" charset="0"/>
              </a:rPr>
              <a:t>1. SỰ PHÂN BỐ DÂN CƯ</a:t>
            </a:r>
            <a:endParaRPr lang="en-US" sz="2400" b="1">
              <a:solidFill>
                <a:schemeClr val="bg1"/>
              </a:solidFill>
              <a:latin typeface="#9Slide03 Bebas Neue Bold" panose="020B0606020202050201" pitchFamily="34" charset="0"/>
            </a:endParaRPr>
          </a:p>
        </p:txBody>
      </p:sp>
      <p:sp>
        <p:nvSpPr>
          <p:cNvPr id="8" name="TextBox 7">
            <a:extLst>
              <a:ext uri="{FF2B5EF4-FFF2-40B4-BE49-F238E27FC236}">
                <a16:creationId xmlns:a16="http://schemas.microsoft.com/office/drawing/2014/main" xmlns="" id="{247203C6-4F53-F811-BEFA-C42D7B2541E9}"/>
              </a:ext>
            </a:extLst>
          </p:cNvPr>
          <p:cNvSpPr txBox="1"/>
          <p:nvPr/>
        </p:nvSpPr>
        <p:spPr>
          <a:xfrm rot="19589521">
            <a:off x="-2616317" y="1300702"/>
            <a:ext cx="2513206" cy="769441"/>
          </a:xfrm>
          <a:prstGeom prst="rect">
            <a:avLst/>
          </a:prstGeom>
          <a:noFill/>
        </p:spPr>
        <p:txBody>
          <a:bodyPr wrap="square" rtlCol="0">
            <a:spAutoFit/>
          </a:bodyPr>
          <a:lstStyle/>
          <a:p>
            <a:r>
              <a:rPr lang="en-US" sz="4400">
                <a:solidFill>
                  <a:srgbClr val="F46C57"/>
                </a:solidFill>
                <a:latin typeface="#9Slide05 Amtenar" panose="02000000000000000000" pitchFamily="2" charset="0"/>
                <a:ea typeface="#9Slide05 Amtenar" panose="02000000000000000000" pitchFamily="2" charset="0"/>
              </a:rPr>
              <a:t>Thử thách </a:t>
            </a: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9535025" y="4311059"/>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FFB4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7" name="Rectangle: Top Corners One Rounded and One Snipped 16">
            <a:extLst>
              <a:ext uri="{FF2B5EF4-FFF2-40B4-BE49-F238E27FC236}">
                <a16:creationId xmlns:a16="http://schemas.microsoft.com/office/drawing/2014/main" xmlns="" id="{BD171040-665B-EDE3-B9D1-3996CEE495EA}"/>
              </a:ext>
            </a:extLst>
          </p:cNvPr>
          <p:cNvSpPr/>
          <p:nvPr/>
        </p:nvSpPr>
        <p:spPr>
          <a:xfrm>
            <a:off x="4783874" y="30847"/>
            <a:ext cx="4303969" cy="640080"/>
          </a:xfrm>
          <a:prstGeom prst="snipRoundRect">
            <a:avLst>
              <a:gd name="adj1" fmla="val 16667"/>
              <a:gd name="adj2" fmla="val 50000"/>
            </a:avLst>
          </a:prstGeom>
          <a:solidFill>
            <a:srgbClr val="64C4C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rgbClr val="002060"/>
                </a:solidFill>
                <a:latin typeface="#9Slide03 Bebas Neue Bold" panose="020B0606020202050201" pitchFamily="34" charset="0"/>
              </a:rPr>
              <a:t>2. ĐÔ THỊ HÓA</a:t>
            </a:r>
            <a:endParaRPr lang="en-US" sz="6600" b="1">
              <a:solidFill>
                <a:srgbClr val="002060"/>
              </a:solidFill>
              <a:latin typeface="#9Slide03 Bebas Neue Bold" panose="020B0606020202050201" pitchFamily="34" charset="0"/>
            </a:endParaRPr>
          </a:p>
        </p:txBody>
      </p:sp>
      <p:pic>
        <p:nvPicPr>
          <p:cNvPr id="18" name="Picture 17">
            <a:extLst>
              <a:ext uri="{FF2B5EF4-FFF2-40B4-BE49-F238E27FC236}">
                <a16:creationId xmlns:a16="http://schemas.microsoft.com/office/drawing/2014/main" xmlns="" id="{43CFDE3C-8E97-B66D-57D2-FC9EC1CB73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8233" y="1010358"/>
            <a:ext cx="3311274" cy="3311274"/>
          </a:xfrm>
          <a:prstGeom prst="rect">
            <a:avLst/>
          </a:prstGeom>
          <a:effectLst>
            <a:outerShdw blurRad="50800" dist="38100" dir="8100000" sx="101000" sy="101000" algn="tr" rotWithShape="0">
              <a:prstClr val="black">
                <a:alpha val="34000"/>
              </a:prstClr>
            </a:outerShdw>
          </a:effectLst>
        </p:spPr>
      </p:pic>
      <p:sp>
        <p:nvSpPr>
          <p:cNvPr id="24" name="任意多边形 13">
            <a:extLst>
              <a:ext uri="{FF2B5EF4-FFF2-40B4-BE49-F238E27FC236}">
                <a16:creationId xmlns:a16="http://schemas.microsoft.com/office/drawing/2014/main" xmlns="" id="{A5FAFB70-1E57-6078-2FF1-A5AE4CCFCC80}"/>
              </a:ext>
            </a:extLst>
          </p:cNvPr>
          <p:cNvSpPr/>
          <p:nvPr/>
        </p:nvSpPr>
        <p:spPr>
          <a:xfrm rot="16200000">
            <a:off x="-4136798" y="273407"/>
            <a:ext cx="3311274" cy="476320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CC3300"/>
              </a:solidFill>
            </a:endParaRPr>
          </a:p>
        </p:txBody>
      </p:sp>
      <p:sp>
        <p:nvSpPr>
          <p:cNvPr id="27" name="Rectangle 26">
            <a:extLst>
              <a:ext uri="{FF2B5EF4-FFF2-40B4-BE49-F238E27FC236}">
                <a16:creationId xmlns:a16="http://schemas.microsoft.com/office/drawing/2014/main" xmlns="" id="{8F1CB803-F7E6-3C5E-6889-1FB2C1515D77}"/>
              </a:ext>
            </a:extLst>
          </p:cNvPr>
          <p:cNvSpPr/>
          <p:nvPr/>
        </p:nvSpPr>
        <p:spPr>
          <a:xfrm>
            <a:off x="0" y="698736"/>
            <a:ext cx="9144000" cy="4508111"/>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a:extLst>
              <a:ext uri="{FF2B5EF4-FFF2-40B4-BE49-F238E27FC236}">
                <a16:creationId xmlns:a16="http://schemas.microsoft.com/office/drawing/2014/main" xmlns="" id="{177CA3C2-4EE5-0089-4A90-001A02DE4102}"/>
              </a:ext>
            </a:extLst>
          </p:cNvPr>
          <p:cNvGraphicFramePr/>
          <p:nvPr>
            <p:extLst>
              <p:ext uri="{D42A27DB-BD31-4B8C-83A1-F6EECF244321}">
                <p14:modId xmlns:p14="http://schemas.microsoft.com/office/powerpoint/2010/main" val="4247180070"/>
              </p:ext>
            </p:extLst>
          </p:nvPr>
        </p:nvGraphicFramePr>
        <p:xfrm>
          <a:off x="0" y="667918"/>
          <a:ext cx="9144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40" name="Group 39">
            <a:extLst>
              <a:ext uri="{FF2B5EF4-FFF2-40B4-BE49-F238E27FC236}">
                <a16:creationId xmlns:a16="http://schemas.microsoft.com/office/drawing/2014/main" xmlns="" id="{495F069D-0C8B-7AA2-F9EA-570AFF1E8A10}"/>
              </a:ext>
            </a:extLst>
          </p:cNvPr>
          <p:cNvGrpSpPr/>
          <p:nvPr/>
        </p:nvGrpSpPr>
        <p:grpSpPr>
          <a:xfrm>
            <a:off x="524186" y="3424687"/>
            <a:ext cx="2633082" cy="911955"/>
            <a:chOff x="274020" y="3409677"/>
            <a:chExt cx="3134813" cy="911955"/>
          </a:xfrm>
        </p:grpSpPr>
        <p:sp>
          <p:nvSpPr>
            <p:cNvPr id="5" name="Rectangle: Rounded Corners 4">
              <a:extLst>
                <a:ext uri="{FF2B5EF4-FFF2-40B4-BE49-F238E27FC236}">
                  <a16:creationId xmlns:a16="http://schemas.microsoft.com/office/drawing/2014/main" xmlns="" id="{D7C95169-A4F1-5723-8E9A-4F280C63B60F}"/>
                </a:ext>
              </a:extLst>
            </p:cNvPr>
            <p:cNvSpPr/>
            <p:nvPr/>
          </p:nvSpPr>
          <p:spPr>
            <a:xfrm>
              <a:off x="274020" y="3631625"/>
              <a:ext cx="2737418" cy="582023"/>
            </a:xfrm>
            <a:prstGeom prst="roundRect">
              <a:avLst/>
            </a:prstGeom>
            <a:solidFill>
              <a:srgbClr val="3FA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2B07D577-31C3-23D6-2251-25B03D0D679E}"/>
                </a:ext>
              </a:extLst>
            </p:cNvPr>
            <p:cNvSpPr/>
            <p:nvPr/>
          </p:nvSpPr>
          <p:spPr>
            <a:xfrm>
              <a:off x="364274" y="3739609"/>
              <a:ext cx="2737418" cy="582023"/>
            </a:xfrm>
            <a:prstGeom prst="roundRect">
              <a:avLst/>
            </a:prstGeom>
            <a:solidFill>
              <a:srgbClr val="EAF6F3">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Tạo điều kiện thuận lợi hoặc khó khăn cho đô thị hóa.</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p>
              <a:pPr algn="ctr"/>
              <a:endParaRPr lang="en-US" sz="1050" b="1">
                <a:latin typeface="#9Slide03 SFU Futura_12" panose="00000400000000000000" pitchFamily="2" charset="0"/>
              </a:endParaRPr>
            </a:p>
          </p:txBody>
        </p:sp>
        <p:cxnSp>
          <p:nvCxnSpPr>
            <p:cNvPr id="10" name="Straight Connector 9">
              <a:extLst>
                <a:ext uri="{FF2B5EF4-FFF2-40B4-BE49-F238E27FC236}">
                  <a16:creationId xmlns:a16="http://schemas.microsoft.com/office/drawing/2014/main" xmlns="" id="{911A6CE1-3E61-3D70-B18C-F776D1D6EAB5}"/>
                </a:ext>
              </a:extLst>
            </p:cNvPr>
            <p:cNvCxnSpPr>
              <a:cxnSpLocks/>
            </p:cNvCxnSpPr>
            <p:nvPr/>
          </p:nvCxnSpPr>
          <p:spPr>
            <a:xfrm flipH="1" flipV="1">
              <a:off x="1180207" y="3409677"/>
              <a:ext cx="435529" cy="221948"/>
            </a:xfrm>
            <a:prstGeom prst="line">
              <a:avLst/>
            </a:prstGeom>
            <a:ln>
              <a:solidFill>
                <a:srgbClr val="3FA58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CE578EAF-E135-2D56-18FC-81DDD2080914}"/>
                </a:ext>
              </a:extLst>
            </p:cNvPr>
            <p:cNvCxnSpPr>
              <a:cxnSpLocks/>
              <a:stCxn id="5" idx="0"/>
            </p:cNvCxnSpPr>
            <p:nvPr/>
          </p:nvCxnSpPr>
          <p:spPr>
            <a:xfrm flipH="1" flipV="1">
              <a:off x="274020" y="3409677"/>
              <a:ext cx="1368710" cy="221948"/>
            </a:xfrm>
            <a:prstGeom prst="line">
              <a:avLst/>
            </a:prstGeom>
            <a:ln>
              <a:solidFill>
                <a:srgbClr val="3FA58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02B3ACAC-6FB1-BEA0-B02A-DD048E64F13C}"/>
                </a:ext>
              </a:extLst>
            </p:cNvPr>
            <p:cNvCxnSpPr>
              <a:cxnSpLocks/>
            </p:cNvCxnSpPr>
            <p:nvPr/>
          </p:nvCxnSpPr>
          <p:spPr>
            <a:xfrm flipV="1">
              <a:off x="1615737" y="3409677"/>
              <a:ext cx="694189" cy="221948"/>
            </a:xfrm>
            <a:prstGeom prst="line">
              <a:avLst/>
            </a:prstGeom>
            <a:ln>
              <a:solidFill>
                <a:srgbClr val="3FA58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56B6D3EC-8BD0-2F66-60BD-0018460E12E0}"/>
                </a:ext>
              </a:extLst>
            </p:cNvPr>
            <p:cNvCxnSpPr>
              <a:cxnSpLocks/>
              <a:stCxn id="5" idx="0"/>
            </p:cNvCxnSpPr>
            <p:nvPr/>
          </p:nvCxnSpPr>
          <p:spPr>
            <a:xfrm flipV="1">
              <a:off x="1642730" y="3409677"/>
              <a:ext cx="1766103" cy="221948"/>
            </a:xfrm>
            <a:prstGeom prst="line">
              <a:avLst/>
            </a:prstGeom>
            <a:ln>
              <a:solidFill>
                <a:srgbClr val="3FA58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0078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graphicEl>
                                              <a:dgm id="{13A28129-FED7-4CA2-AF70-F1D8FB94A6FF}"/>
                                            </p:graphicEl>
                                          </p:spTgt>
                                        </p:tgtEl>
                                        <p:attrNameLst>
                                          <p:attrName>style.visibility</p:attrName>
                                        </p:attrNameLst>
                                      </p:cBhvr>
                                      <p:to>
                                        <p:strVal val="visible"/>
                                      </p:to>
                                    </p:set>
                                    <p:animEffect transition="in" filter="wipe(up)">
                                      <p:cBhvr>
                                        <p:cTn id="7" dur="1000"/>
                                        <p:tgtEl>
                                          <p:spTgt spid="2">
                                            <p:graphicEl>
                                              <a:dgm id="{13A28129-FED7-4CA2-AF70-F1D8FB94A6FF}"/>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graphicEl>
                                              <a:dgm id="{71276950-88B9-443F-8315-44191CF7E652}"/>
                                            </p:graphicEl>
                                          </p:spTgt>
                                        </p:tgtEl>
                                        <p:attrNameLst>
                                          <p:attrName>style.visibility</p:attrName>
                                        </p:attrNameLst>
                                      </p:cBhvr>
                                      <p:to>
                                        <p:strVal val="visible"/>
                                      </p:to>
                                    </p:set>
                                    <p:animEffect transition="in" filter="wipe(up)">
                                      <p:cBhvr>
                                        <p:cTn id="10" dur="1000"/>
                                        <p:tgtEl>
                                          <p:spTgt spid="2">
                                            <p:graphicEl>
                                              <a:dgm id="{71276950-88B9-443F-8315-44191CF7E65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graphicEl>
                                              <a:dgm id="{3665AE8F-BE83-49B6-90E6-DB0415D9E6B5}"/>
                                            </p:graphicEl>
                                          </p:spTgt>
                                        </p:tgtEl>
                                        <p:attrNameLst>
                                          <p:attrName>style.visibility</p:attrName>
                                        </p:attrNameLst>
                                      </p:cBhvr>
                                      <p:to>
                                        <p:strVal val="visible"/>
                                      </p:to>
                                    </p:set>
                                    <p:animEffect transition="in" filter="wipe(up)">
                                      <p:cBhvr>
                                        <p:cTn id="15" dur="1000"/>
                                        <p:tgtEl>
                                          <p:spTgt spid="2">
                                            <p:graphicEl>
                                              <a:dgm id="{3665AE8F-BE83-49B6-90E6-DB0415D9E6B5}"/>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
                                            <p:graphicEl>
                                              <a:dgm id="{187710AB-9EA5-4C2B-84FE-640BD74B718F}"/>
                                            </p:graphicEl>
                                          </p:spTgt>
                                        </p:tgtEl>
                                        <p:attrNameLst>
                                          <p:attrName>style.visibility</p:attrName>
                                        </p:attrNameLst>
                                      </p:cBhvr>
                                      <p:to>
                                        <p:strVal val="visible"/>
                                      </p:to>
                                    </p:set>
                                    <p:animEffect transition="in" filter="wipe(up)">
                                      <p:cBhvr>
                                        <p:cTn id="18" dur="1000"/>
                                        <p:tgtEl>
                                          <p:spTgt spid="2">
                                            <p:graphicEl>
                                              <a:dgm id="{187710AB-9EA5-4C2B-84FE-640BD74B718F}"/>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
                                            <p:graphicEl>
                                              <a:dgm id="{BC5041FE-DF40-4AE0-B30F-9F8D81C260C9}"/>
                                            </p:graphicEl>
                                          </p:spTgt>
                                        </p:tgtEl>
                                        <p:attrNameLst>
                                          <p:attrName>style.visibility</p:attrName>
                                        </p:attrNameLst>
                                      </p:cBhvr>
                                      <p:to>
                                        <p:strVal val="visible"/>
                                      </p:to>
                                    </p:set>
                                    <p:animEffect transition="in" filter="wipe(up)">
                                      <p:cBhvr>
                                        <p:cTn id="21" dur="1000"/>
                                        <p:tgtEl>
                                          <p:spTgt spid="2">
                                            <p:graphicEl>
                                              <a:dgm id="{BC5041FE-DF40-4AE0-B30F-9F8D81C260C9}"/>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
                                            <p:graphicEl>
                                              <a:dgm id="{FA61A000-361B-4F8C-9AB1-19BE17F7CAD4}"/>
                                            </p:graphicEl>
                                          </p:spTgt>
                                        </p:tgtEl>
                                        <p:attrNameLst>
                                          <p:attrName>style.visibility</p:attrName>
                                        </p:attrNameLst>
                                      </p:cBhvr>
                                      <p:to>
                                        <p:strVal val="visible"/>
                                      </p:to>
                                    </p:set>
                                    <p:animEffect transition="in" filter="wipe(up)">
                                      <p:cBhvr>
                                        <p:cTn id="26" dur="1000"/>
                                        <p:tgtEl>
                                          <p:spTgt spid="2">
                                            <p:graphicEl>
                                              <a:dgm id="{FA61A000-361B-4F8C-9AB1-19BE17F7CAD4}"/>
                                            </p:graphic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
                                            <p:graphicEl>
                                              <a:dgm id="{34C78A25-921D-409F-BB4A-834F7EE89629}"/>
                                            </p:graphicEl>
                                          </p:spTgt>
                                        </p:tgtEl>
                                        <p:attrNameLst>
                                          <p:attrName>style.visibility</p:attrName>
                                        </p:attrNameLst>
                                      </p:cBhvr>
                                      <p:to>
                                        <p:strVal val="visible"/>
                                      </p:to>
                                    </p:set>
                                    <p:animEffect transition="in" filter="wipe(up)">
                                      <p:cBhvr>
                                        <p:cTn id="29" dur="1000"/>
                                        <p:tgtEl>
                                          <p:spTgt spid="2">
                                            <p:graphicEl>
                                              <a:dgm id="{34C78A25-921D-409F-BB4A-834F7EE89629}"/>
                                            </p:graphic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
                                            <p:graphicEl>
                                              <a:dgm id="{F0CB1D2D-67D1-461D-A3B1-0DD9E04B83EF}"/>
                                            </p:graphicEl>
                                          </p:spTgt>
                                        </p:tgtEl>
                                        <p:attrNameLst>
                                          <p:attrName>style.visibility</p:attrName>
                                        </p:attrNameLst>
                                      </p:cBhvr>
                                      <p:to>
                                        <p:strVal val="visible"/>
                                      </p:to>
                                    </p:set>
                                    <p:animEffect transition="in" filter="wipe(up)">
                                      <p:cBhvr>
                                        <p:cTn id="32" dur="1000"/>
                                        <p:tgtEl>
                                          <p:spTgt spid="2">
                                            <p:graphicEl>
                                              <a:dgm id="{F0CB1D2D-67D1-461D-A3B1-0DD9E04B83EF}"/>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graphicEl>
                                              <a:dgm id="{8E8ACBD2-32CE-4028-86C2-50510888EC7E}"/>
                                            </p:graphicEl>
                                          </p:spTgt>
                                        </p:tgtEl>
                                        <p:attrNameLst>
                                          <p:attrName>style.visibility</p:attrName>
                                        </p:attrNameLst>
                                      </p:cBhvr>
                                      <p:to>
                                        <p:strVal val="visible"/>
                                      </p:to>
                                    </p:set>
                                    <p:animEffect transition="in" filter="wipe(up)">
                                      <p:cBhvr>
                                        <p:cTn id="37" dur="1000"/>
                                        <p:tgtEl>
                                          <p:spTgt spid="2">
                                            <p:graphicEl>
                                              <a:dgm id="{8E8ACBD2-32CE-4028-86C2-50510888EC7E}"/>
                                            </p:graphic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
                                            <p:graphicEl>
                                              <a:dgm id="{2A525FBD-04AC-406D-BE94-F9F95ECDE45E}"/>
                                            </p:graphicEl>
                                          </p:spTgt>
                                        </p:tgtEl>
                                        <p:attrNameLst>
                                          <p:attrName>style.visibility</p:attrName>
                                        </p:attrNameLst>
                                      </p:cBhvr>
                                      <p:to>
                                        <p:strVal val="visible"/>
                                      </p:to>
                                    </p:set>
                                    <p:animEffect transition="in" filter="wipe(up)">
                                      <p:cBhvr>
                                        <p:cTn id="40" dur="1000"/>
                                        <p:tgtEl>
                                          <p:spTgt spid="2">
                                            <p:graphicEl>
                                              <a:dgm id="{2A525FBD-04AC-406D-BE94-F9F95ECDE45E}"/>
                                            </p:graphic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
                                            <p:graphicEl>
                                              <a:dgm id="{C69E139B-FD66-4E92-A138-17AA39DF08E1}"/>
                                            </p:graphicEl>
                                          </p:spTgt>
                                        </p:tgtEl>
                                        <p:attrNameLst>
                                          <p:attrName>style.visibility</p:attrName>
                                        </p:attrNameLst>
                                      </p:cBhvr>
                                      <p:to>
                                        <p:strVal val="visible"/>
                                      </p:to>
                                    </p:set>
                                    <p:animEffect transition="in" filter="wipe(up)">
                                      <p:cBhvr>
                                        <p:cTn id="43" dur="1000"/>
                                        <p:tgtEl>
                                          <p:spTgt spid="2">
                                            <p:graphicEl>
                                              <a:dgm id="{C69E139B-FD66-4E92-A138-17AA39DF08E1}"/>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
                                            <p:graphicEl>
                                              <a:dgm id="{4E471D95-FF75-4677-8D04-1D362ABF471F}"/>
                                            </p:graphicEl>
                                          </p:spTgt>
                                        </p:tgtEl>
                                        <p:attrNameLst>
                                          <p:attrName>style.visibility</p:attrName>
                                        </p:attrNameLst>
                                      </p:cBhvr>
                                      <p:to>
                                        <p:strVal val="visible"/>
                                      </p:to>
                                    </p:set>
                                    <p:animEffect transition="in" filter="wipe(up)">
                                      <p:cBhvr>
                                        <p:cTn id="48" dur="1000"/>
                                        <p:tgtEl>
                                          <p:spTgt spid="2">
                                            <p:graphicEl>
                                              <a:dgm id="{4E471D95-FF75-4677-8D04-1D362ABF471F}"/>
                                            </p:graphicEl>
                                          </p:spTgt>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
                                            <p:graphicEl>
                                              <a:dgm id="{74C52717-8AF2-4B4C-AA37-37DF9B4C0664}"/>
                                            </p:graphicEl>
                                          </p:spTgt>
                                        </p:tgtEl>
                                        <p:attrNameLst>
                                          <p:attrName>style.visibility</p:attrName>
                                        </p:attrNameLst>
                                      </p:cBhvr>
                                      <p:to>
                                        <p:strVal val="visible"/>
                                      </p:to>
                                    </p:set>
                                    <p:animEffect transition="in" filter="wipe(up)">
                                      <p:cBhvr>
                                        <p:cTn id="51" dur="1000"/>
                                        <p:tgtEl>
                                          <p:spTgt spid="2">
                                            <p:graphicEl>
                                              <a:dgm id="{74C52717-8AF2-4B4C-AA37-37DF9B4C0664}"/>
                                            </p:graphicEl>
                                          </p:spTgt>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
                                            <p:graphicEl>
                                              <a:dgm id="{CC6427C3-2126-4E42-AE55-FFB18D21D761}"/>
                                            </p:graphicEl>
                                          </p:spTgt>
                                        </p:tgtEl>
                                        <p:attrNameLst>
                                          <p:attrName>style.visibility</p:attrName>
                                        </p:attrNameLst>
                                      </p:cBhvr>
                                      <p:to>
                                        <p:strVal val="visible"/>
                                      </p:to>
                                    </p:set>
                                    <p:animEffect transition="in" filter="wipe(up)">
                                      <p:cBhvr>
                                        <p:cTn id="54" dur="1000"/>
                                        <p:tgtEl>
                                          <p:spTgt spid="2">
                                            <p:graphicEl>
                                              <a:dgm id="{CC6427C3-2126-4E42-AE55-FFB18D21D761}"/>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
                                            <p:graphicEl>
                                              <a:dgm id="{6C060C67-169E-4490-B408-AF176B0A6FAC}"/>
                                            </p:graphicEl>
                                          </p:spTgt>
                                        </p:tgtEl>
                                        <p:attrNameLst>
                                          <p:attrName>style.visibility</p:attrName>
                                        </p:attrNameLst>
                                      </p:cBhvr>
                                      <p:to>
                                        <p:strVal val="visible"/>
                                      </p:to>
                                    </p:set>
                                    <p:animEffect transition="in" filter="wipe(up)">
                                      <p:cBhvr>
                                        <p:cTn id="59" dur="1000"/>
                                        <p:tgtEl>
                                          <p:spTgt spid="2">
                                            <p:graphicEl>
                                              <a:dgm id="{6C060C67-169E-4490-B408-AF176B0A6FAC}"/>
                                            </p:graphicEl>
                                          </p:spTgt>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2">
                                            <p:graphicEl>
                                              <a:dgm id="{824EEA84-EAAF-4157-A38B-E930213A32F0}"/>
                                            </p:graphicEl>
                                          </p:spTgt>
                                        </p:tgtEl>
                                        <p:attrNameLst>
                                          <p:attrName>style.visibility</p:attrName>
                                        </p:attrNameLst>
                                      </p:cBhvr>
                                      <p:to>
                                        <p:strVal val="visible"/>
                                      </p:to>
                                    </p:set>
                                    <p:animEffect transition="in" filter="wipe(up)">
                                      <p:cBhvr>
                                        <p:cTn id="62" dur="1000"/>
                                        <p:tgtEl>
                                          <p:spTgt spid="2">
                                            <p:graphicEl>
                                              <a:dgm id="{824EEA84-EAAF-4157-A38B-E930213A32F0}"/>
                                            </p:graphicEl>
                                          </p:spTgt>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
                                            <p:graphicEl>
                                              <a:dgm id="{ACD3F694-5A57-4DC1-ABB0-86857F8631D6}"/>
                                            </p:graphicEl>
                                          </p:spTgt>
                                        </p:tgtEl>
                                        <p:attrNameLst>
                                          <p:attrName>style.visibility</p:attrName>
                                        </p:attrNameLst>
                                      </p:cBhvr>
                                      <p:to>
                                        <p:strVal val="visible"/>
                                      </p:to>
                                    </p:set>
                                    <p:animEffect transition="in" filter="wipe(up)">
                                      <p:cBhvr>
                                        <p:cTn id="65" dur="1000"/>
                                        <p:tgtEl>
                                          <p:spTgt spid="2">
                                            <p:graphicEl>
                                              <a:dgm id="{ACD3F694-5A57-4DC1-ABB0-86857F8631D6}"/>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up)">
                                      <p:cBhvr>
                                        <p:cTn id="70" dur="10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
                                            <p:graphicEl>
                                              <a:dgm id="{21197FD8-59AB-471E-BAFC-B6341CAB9492}"/>
                                            </p:graphicEl>
                                          </p:spTgt>
                                        </p:tgtEl>
                                        <p:attrNameLst>
                                          <p:attrName>style.visibility</p:attrName>
                                        </p:attrNameLst>
                                      </p:cBhvr>
                                      <p:to>
                                        <p:strVal val="visible"/>
                                      </p:to>
                                    </p:set>
                                    <p:animEffect transition="in" filter="wipe(up)">
                                      <p:cBhvr>
                                        <p:cTn id="75" dur="1000"/>
                                        <p:tgtEl>
                                          <p:spTgt spid="2">
                                            <p:graphicEl>
                                              <a:dgm id="{21197FD8-59AB-471E-BAFC-B6341CAB9492}"/>
                                            </p:graphicEl>
                                          </p:spTgt>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2">
                                            <p:graphicEl>
                                              <a:dgm id="{CD18692A-88FE-44A9-BC9E-B780F46A7B57}"/>
                                            </p:graphicEl>
                                          </p:spTgt>
                                        </p:tgtEl>
                                        <p:attrNameLst>
                                          <p:attrName>style.visibility</p:attrName>
                                        </p:attrNameLst>
                                      </p:cBhvr>
                                      <p:to>
                                        <p:strVal val="visible"/>
                                      </p:to>
                                    </p:set>
                                    <p:animEffect transition="in" filter="wipe(up)">
                                      <p:cBhvr>
                                        <p:cTn id="78" dur="1000"/>
                                        <p:tgtEl>
                                          <p:spTgt spid="2">
                                            <p:graphicEl>
                                              <a:dgm id="{CD18692A-88FE-44A9-BC9E-B780F46A7B57}"/>
                                            </p:graphicEl>
                                          </p:spTgt>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2">
                                            <p:graphicEl>
                                              <a:dgm id="{B88498EA-A1A6-4223-AFFE-8C272D3E08D3}"/>
                                            </p:graphicEl>
                                          </p:spTgt>
                                        </p:tgtEl>
                                        <p:attrNameLst>
                                          <p:attrName>style.visibility</p:attrName>
                                        </p:attrNameLst>
                                      </p:cBhvr>
                                      <p:to>
                                        <p:strVal val="visible"/>
                                      </p:to>
                                    </p:set>
                                    <p:animEffect transition="in" filter="wipe(up)">
                                      <p:cBhvr>
                                        <p:cTn id="81" dur="1000"/>
                                        <p:tgtEl>
                                          <p:spTgt spid="2">
                                            <p:graphicEl>
                                              <a:dgm id="{B88498EA-A1A6-4223-AFFE-8C272D3E08D3}"/>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2">
                                            <p:graphicEl>
                                              <a:dgm id="{9EA46080-6142-4AED-87AA-8D03700D6904}"/>
                                            </p:graphicEl>
                                          </p:spTgt>
                                        </p:tgtEl>
                                        <p:attrNameLst>
                                          <p:attrName>style.visibility</p:attrName>
                                        </p:attrNameLst>
                                      </p:cBhvr>
                                      <p:to>
                                        <p:strVal val="visible"/>
                                      </p:to>
                                    </p:set>
                                    <p:animEffect transition="in" filter="wipe(up)">
                                      <p:cBhvr>
                                        <p:cTn id="86" dur="1000"/>
                                        <p:tgtEl>
                                          <p:spTgt spid="2">
                                            <p:graphicEl>
                                              <a:dgm id="{9EA46080-6142-4AED-87AA-8D03700D6904}"/>
                                            </p:graphicEl>
                                          </p:spTgt>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2">
                                            <p:graphicEl>
                                              <a:dgm id="{5B34AB3C-4DDE-400B-852A-86A31597C40A}"/>
                                            </p:graphicEl>
                                          </p:spTgt>
                                        </p:tgtEl>
                                        <p:attrNameLst>
                                          <p:attrName>style.visibility</p:attrName>
                                        </p:attrNameLst>
                                      </p:cBhvr>
                                      <p:to>
                                        <p:strVal val="visible"/>
                                      </p:to>
                                    </p:set>
                                    <p:animEffect transition="in" filter="wipe(up)">
                                      <p:cBhvr>
                                        <p:cTn id="89" dur="1000"/>
                                        <p:tgtEl>
                                          <p:spTgt spid="2">
                                            <p:graphicEl>
                                              <a:dgm id="{5B34AB3C-4DDE-400B-852A-86A31597C40A}"/>
                                            </p:graphicEl>
                                          </p:spTgt>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2">
                                            <p:graphicEl>
                                              <a:dgm id="{6FCB634D-B630-4AFE-8218-0C455DA01746}"/>
                                            </p:graphicEl>
                                          </p:spTgt>
                                        </p:tgtEl>
                                        <p:attrNameLst>
                                          <p:attrName>style.visibility</p:attrName>
                                        </p:attrNameLst>
                                      </p:cBhvr>
                                      <p:to>
                                        <p:strVal val="visible"/>
                                      </p:to>
                                    </p:set>
                                    <p:animEffect transition="in" filter="wipe(up)">
                                      <p:cBhvr>
                                        <p:cTn id="92" dur="1000"/>
                                        <p:tgtEl>
                                          <p:spTgt spid="2">
                                            <p:graphicEl>
                                              <a:dgm id="{6FCB634D-B630-4AFE-8218-0C455DA01746}"/>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2">
                                            <p:graphicEl>
                                              <a:dgm id="{473E1ACE-08CA-4097-8FE0-FF4AEB7FD5B3}"/>
                                            </p:graphicEl>
                                          </p:spTgt>
                                        </p:tgtEl>
                                        <p:attrNameLst>
                                          <p:attrName>style.visibility</p:attrName>
                                        </p:attrNameLst>
                                      </p:cBhvr>
                                      <p:to>
                                        <p:strVal val="visible"/>
                                      </p:to>
                                    </p:set>
                                    <p:animEffect transition="in" filter="wipe(up)">
                                      <p:cBhvr>
                                        <p:cTn id="97" dur="1000"/>
                                        <p:tgtEl>
                                          <p:spTgt spid="2">
                                            <p:graphicEl>
                                              <a:dgm id="{473E1ACE-08CA-4097-8FE0-FF4AEB7FD5B3}"/>
                                            </p:graphicEl>
                                          </p:spTgt>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2">
                                            <p:graphicEl>
                                              <a:dgm id="{086AAFFE-9FC7-4E64-B0D1-9446C14FD563}"/>
                                            </p:graphicEl>
                                          </p:spTgt>
                                        </p:tgtEl>
                                        <p:attrNameLst>
                                          <p:attrName>style.visibility</p:attrName>
                                        </p:attrNameLst>
                                      </p:cBhvr>
                                      <p:to>
                                        <p:strVal val="visible"/>
                                      </p:to>
                                    </p:set>
                                    <p:animEffect transition="in" filter="wipe(up)">
                                      <p:cBhvr>
                                        <p:cTn id="100" dur="1000"/>
                                        <p:tgtEl>
                                          <p:spTgt spid="2">
                                            <p:graphicEl>
                                              <a:dgm id="{086AAFFE-9FC7-4E64-B0D1-9446C14FD563}"/>
                                            </p:graphicEl>
                                          </p:spTgt>
                                        </p:tgtEl>
                                      </p:cBhvr>
                                    </p:animEffect>
                                  </p:childTnLst>
                                </p:cTn>
                              </p:par>
                              <p:par>
                                <p:cTn id="101" presetID="22" presetClass="entr" presetSubtype="1" fill="hold" grpId="0" nodeType="withEffect">
                                  <p:stCondLst>
                                    <p:cond delay="0"/>
                                  </p:stCondLst>
                                  <p:childTnLst>
                                    <p:set>
                                      <p:cBhvr>
                                        <p:cTn id="102" dur="1" fill="hold">
                                          <p:stCondLst>
                                            <p:cond delay="0"/>
                                          </p:stCondLst>
                                        </p:cTn>
                                        <p:tgtEl>
                                          <p:spTgt spid="2">
                                            <p:graphicEl>
                                              <a:dgm id="{13CE97EF-B3F0-4EAD-BCF8-BE200C585AAF}"/>
                                            </p:graphicEl>
                                          </p:spTgt>
                                        </p:tgtEl>
                                        <p:attrNameLst>
                                          <p:attrName>style.visibility</p:attrName>
                                        </p:attrNameLst>
                                      </p:cBhvr>
                                      <p:to>
                                        <p:strVal val="visible"/>
                                      </p:to>
                                    </p:set>
                                    <p:animEffect transition="in" filter="wipe(up)">
                                      <p:cBhvr>
                                        <p:cTn id="103" dur="1000"/>
                                        <p:tgtEl>
                                          <p:spTgt spid="2">
                                            <p:graphicEl>
                                              <a:dgm id="{13CE97EF-B3F0-4EAD-BCF8-BE200C585AAF}"/>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2">
                                            <p:graphicEl>
                                              <a:dgm id="{7F8CECEF-E385-439F-8683-4235B638A27F}"/>
                                            </p:graphicEl>
                                          </p:spTgt>
                                        </p:tgtEl>
                                        <p:attrNameLst>
                                          <p:attrName>style.visibility</p:attrName>
                                        </p:attrNameLst>
                                      </p:cBhvr>
                                      <p:to>
                                        <p:strVal val="visible"/>
                                      </p:to>
                                    </p:set>
                                    <p:animEffect transition="in" filter="wipe(up)">
                                      <p:cBhvr>
                                        <p:cTn id="108" dur="1000"/>
                                        <p:tgtEl>
                                          <p:spTgt spid="2">
                                            <p:graphicEl>
                                              <a:dgm id="{7F8CECEF-E385-439F-8683-4235B638A27F}"/>
                                            </p:graphicEl>
                                          </p:spTgt>
                                        </p:tgtEl>
                                      </p:cBhvr>
                                    </p:animEffect>
                                  </p:childTnLst>
                                </p:cTn>
                              </p:par>
                              <p:par>
                                <p:cTn id="109" presetID="22" presetClass="entr" presetSubtype="1" fill="hold" grpId="0" nodeType="withEffect">
                                  <p:stCondLst>
                                    <p:cond delay="0"/>
                                  </p:stCondLst>
                                  <p:childTnLst>
                                    <p:set>
                                      <p:cBhvr>
                                        <p:cTn id="110" dur="1" fill="hold">
                                          <p:stCondLst>
                                            <p:cond delay="0"/>
                                          </p:stCondLst>
                                        </p:cTn>
                                        <p:tgtEl>
                                          <p:spTgt spid="2">
                                            <p:graphicEl>
                                              <a:dgm id="{52E01698-1AC1-427E-B04D-567B28E3800F}"/>
                                            </p:graphicEl>
                                          </p:spTgt>
                                        </p:tgtEl>
                                        <p:attrNameLst>
                                          <p:attrName>style.visibility</p:attrName>
                                        </p:attrNameLst>
                                      </p:cBhvr>
                                      <p:to>
                                        <p:strVal val="visible"/>
                                      </p:to>
                                    </p:set>
                                    <p:animEffect transition="in" filter="wipe(up)">
                                      <p:cBhvr>
                                        <p:cTn id="111" dur="1000"/>
                                        <p:tgtEl>
                                          <p:spTgt spid="2">
                                            <p:graphicEl>
                                              <a:dgm id="{52E01698-1AC1-427E-B04D-567B28E3800F}"/>
                                            </p:graphicEl>
                                          </p:spTgt>
                                        </p:tgtEl>
                                      </p:cBhvr>
                                    </p:animEffect>
                                  </p:childTnLst>
                                </p:cTn>
                              </p:par>
                              <p:par>
                                <p:cTn id="112" presetID="22" presetClass="entr" presetSubtype="1" fill="hold" grpId="0" nodeType="withEffect">
                                  <p:stCondLst>
                                    <p:cond delay="0"/>
                                  </p:stCondLst>
                                  <p:childTnLst>
                                    <p:set>
                                      <p:cBhvr>
                                        <p:cTn id="113" dur="1" fill="hold">
                                          <p:stCondLst>
                                            <p:cond delay="0"/>
                                          </p:stCondLst>
                                        </p:cTn>
                                        <p:tgtEl>
                                          <p:spTgt spid="2">
                                            <p:graphicEl>
                                              <a:dgm id="{530395C1-54C2-40B0-A5C1-4F648BF7DFA7}"/>
                                            </p:graphicEl>
                                          </p:spTgt>
                                        </p:tgtEl>
                                        <p:attrNameLst>
                                          <p:attrName>style.visibility</p:attrName>
                                        </p:attrNameLst>
                                      </p:cBhvr>
                                      <p:to>
                                        <p:strVal val="visible"/>
                                      </p:to>
                                    </p:set>
                                    <p:animEffect transition="in" filter="wipe(up)">
                                      <p:cBhvr>
                                        <p:cTn id="114" dur="1000"/>
                                        <p:tgtEl>
                                          <p:spTgt spid="2">
                                            <p:graphicEl>
                                              <a:dgm id="{530395C1-54C2-40B0-A5C1-4F648BF7DFA7}"/>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grpId="0" nodeType="clickEffect">
                                  <p:stCondLst>
                                    <p:cond delay="0"/>
                                  </p:stCondLst>
                                  <p:childTnLst>
                                    <p:set>
                                      <p:cBhvr>
                                        <p:cTn id="118" dur="1" fill="hold">
                                          <p:stCondLst>
                                            <p:cond delay="0"/>
                                          </p:stCondLst>
                                        </p:cTn>
                                        <p:tgtEl>
                                          <p:spTgt spid="2">
                                            <p:graphicEl>
                                              <a:dgm id="{F979CAD0-EC5C-44EC-AC77-23F082B63910}"/>
                                            </p:graphicEl>
                                          </p:spTgt>
                                        </p:tgtEl>
                                        <p:attrNameLst>
                                          <p:attrName>style.visibility</p:attrName>
                                        </p:attrNameLst>
                                      </p:cBhvr>
                                      <p:to>
                                        <p:strVal val="visible"/>
                                      </p:to>
                                    </p:set>
                                    <p:animEffect transition="in" filter="wipe(up)">
                                      <p:cBhvr>
                                        <p:cTn id="119" dur="1000"/>
                                        <p:tgtEl>
                                          <p:spTgt spid="2">
                                            <p:graphicEl>
                                              <a:dgm id="{F979CAD0-EC5C-44EC-AC77-23F082B63910}"/>
                                            </p:graphicEl>
                                          </p:spTgt>
                                        </p:tgtEl>
                                      </p:cBhvr>
                                    </p:animEffect>
                                  </p:childTnLst>
                                </p:cTn>
                              </p:par>
                              <p:par>
                                <p:cTn id="120" presetID="22" presetClass="entr" presetSubtype="1" fill="hold" grpId="0" nodeType="withEffect">
                                  <p:stCondLst>
                                    <p:cond delay="0"/>
                                  </p:stCondLst>
                                  <p:childTnLst>
                                    <p:set>
                                      <p:cBhvr>
                                        <p:cTn id="121" dur="1" fill="hold">
                                          <p:stCondLst>
                                            <p:cond delay="0"/>
                                          </p:stCondLst>
                                        </p:cTn>
                                        <p:tgtEl>
                                          <p:spTgt spid="2">
                                            <p:graphicEl>
                                              <a:dgm id="{A82EBB39-D0DD-4A68-A16B-4BCBFE26D3A9}"/>
                                            </p:graphicEl>
                                          </p:spTgt>
                                        </p:tgtEl>
                                        <p:attrNameLst>
                                          <p:attrName>style.visibility</p:attrName>
                                        </p:attrNameLst>
                                      </p:cBhvr>
                                      <p:to>
                                        <p:strVal val="visible"/>
                                      </p:to>
                                    </p:set>
                                    <p:animEffect transition="in" filter="wipe(up)">
                                      <p:cBhvr>
                                        <p:cTn id="122" dur="1000"/>
                                        <p:tgtEl>
                                          <p:spTgt spid="2">
                                            <p:graphicEl>
                                              <a:dgm id="{A82EBB39-D0DD-4A68-A16B-4BCBFE26D3A9}"/>
                                            </p:graphicEl>
                                          </p:spTgt>
                                        </p:tgtEl>
                                      </p:cBhvr>
                                    </p:animEffect>
                                  </p:childTnLst>
                                </p:cTn>
                              </p:par>
                              <p:par>
                                <p:cTn id="123" presetID="22" presetClass="entr" presetSubtype="1" fill="hold" grpId="0" nodeType="withEffect">
                                  <p:stCondLst>
                                    <p:cond delay="0"/>
                                  </p:stCondLst>
                                  <p:childTnLst>
                                    <p:set>
                                      <p:cBhvr>
                                        <p:cTn id="124" dur="1" fill="hold">
                                          <p:stCondLst>
                                            <p:cond delay="0"/>
                                          </p:stCondLst>
                                        </p:cTn>
                                        <p:tgtEl>
                                          <p:spTgt spid="2">
                                            <p:graphicEl>
                                              <a:dgm id="{91D12FE8-B4A1-4EFA-95C2-63EE205A4FB3}"/>
                                            </p:graphicEl>
                                          </p:spTgt>
                                        </p:tgtEl>
                                        <p:attrNameLst>
                                          <p:attrName>style.visibility</p:attrName>
                                        </p:attrNameLst>
                                      </p:cBhvr>
                                      <p:to>
                                        <p:strVal val="visible"/>
                                      </p:to>
                                    </p:set>
                                    <p:animEffect transition="in" filter="wipe(up)">
                                      <p:cBhvr>
                                        <p:cTn id="125" dur="1000"/>
                                        <p:tgtEl>
                                          <p:spTgt spid="2">
                                            <p:graphicEl>
                                              <a:dgm id="{91D12FE8-B4A1-4EFA-95C2-63EE205A4FB3}"/>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1" fill="hold" grpId="0" nodeType="clickEffect">
                                  <p:stCondLst>
                                    <p:cond delay="0"/>
                                  </p:stCondLst>
                                  <p:childTnLst>
                                    <p:set>
                                      <p:cBhvr>
                                        <p:cTn id="129" dur="1" fill="hold">
                                          <p:stCondLst>
                                            <p:cond delay="0"/>
                                          </p:stCondLst>
                                        </p:cTn>
                                        <p:tgtEl>
                                          <p:spTgt spid="2">
                                            <p:graphicEl>
                                              <a:dgm id="{AB6DC2B4-FE01-48AF-9A9B-337F39D38980}"/>
                                            </p:graphicEl>
                                          </p:spTgt>
                                        </p:tgtEl>
                                        <p:attrNameLst>
                                          <p:attrName>style.visibility</p:attrName>
                                        </p:attrNameLst>
                                      </p:cBhvr>
                                      <p:to>
                                        <p:strVal val="visible"/>
                                      </p:to>
                                    </p:set>
                                    <p:animEffect transition="in" filter="wipe(up)">
                                      <p:cBhvr>
                                        <p:cTn id="130" dur="1000"/>
                                        <p:tgtEl>
                                          <p:spTgt spid="2">
                                            <p:graphicEl>
                                              <a:dgm id="{AB6DC2B4-FE01-48AF-9A9B-337F39D38980}"/>
                                            </p:graphicEl>
                                          </p:spTgt>
                                        </p:tgtEl>
                                      </p:cBhvr>
                                    </p:animEffect>
                                  </p:childTnLst>
                                </p:cTn>
                              </p:par>
                              <p:par>
                                <p:cTn id="131" presetID="22" presetClass="entr" presetSubtype="1" fill="hold" grpId="0" nodeType="withEffect">
                                  <p:stCondLst>
                                    <p:cond delay="0"/>
                                  </p:stCondLst>
                                  <p:childTnLst>
                                    <p:set>
                                      <p:cBhvr>
                                        <p:cTn id="132" dur="1" fill="hold">
                                          <p:stCondLst>
                                            <p:cond delay="0"/>
                                          </p:stCondLst>
                                        </p:cTn>
                                        <p:tgtEl>
                                          <p:spTgt spid="2">
                                            <p:graphicEl>
                                              <a:dgm id="{6367DFF8-107B-4054-807C-B98C2A6A7FE1}"/>
                                            </p:graphicEl>
                                          </p:spTgt>
                                        </p:tgtEl>
                                        <p:attrNameLst>
                                          <p:attrName>style.visibility</p:attrName>
                                        </p:attrNameLst>
                                      </p:cBhvr>
                                      <p:to>
                                        <p:strVal val="visible"/>
                                      </p:to>
                                    </p:set>
                                    <p:animEffect transition="in" filter="wipe(up)">
                                      <p:cBhvr>
                                        <p:cTn id="133" dur="1000"/>
                                        <p:tgtEl>
                                          <p:spTgt spid="2">
                                            <p:graphicEl>
                                              <a:dgm id="{6367DFF8-107B-4054-807C-B98C2A6A7FE1}"/>
                                            </p:graphicEl>
                                          </p:spTgt>
                                        </p:tgtEl>
                                      </p:cBhvr>
                                    </p:animEffect>
                                  </p:childTnLst>
                                </p:cTn>
                              </p:par>
                              <p:par>
                                <p:cTn id="134" presetID="22" presetClass="entr" presetSubtype="1" fill="hold" grpId="0" nodeType="withEffect">
                                  <p:stCondLst>
                                    <p:cond delay="0"/>
                                  </p:stCondLst>
                                  <p:childTnLst>
                                    <p:set>
                                      <p:cBhvr>
                                        <p:cTn id="135" dur="1" fill="hold">
                                          <p:stCondLst>
                                            <p:cond delay="0"/>
                                          </p:stCondLst>
                                        </p:cTn>
                                        <p:tgtEl>
                                          <p:spTgt spid="2">
                                            <p:graphicEl>
                                              <a:dgm id="{772A4F15-E230-40A6-B90D-8583A9E51C2E}"/>
                                            </p:graphicEl>
                                          </p:spTgt>
                                        </p:tgtEl>
                                        <p:attrNameLst>
                                          <p:attrName>style.visibility</p:attrName>
                                        </p:attrNameLst>
                                      </p:cBhvr>
                                      <p:to>
                                        <p:strVal val="visible"/>
                                      </p:to>
                                    </p:set>
                                    <p:animEffect transition="in" filter="wipe(up)">
                                      <p:cBhvr>
                                        <p:cTn id="136" dur="1000"/>
                                        <p:tgtEl>
                                          <p:spTgt spid="2">
                                            <p:graphicEl>
                                              <a:dgm id="{772A4F15-E230-40A6-B90D-8583A9E51C2E}"/>
                                            </p:graphicEl>
                                          </p:spTgt>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grpId="0" nodeType="clickEffect">
                                  <p:stCondLst>
                                    <p:cond delay="0"/>
                                  </p:stCondLst>
                                  <p:childTnLst>
                                    <p:set>
                                      <p:cBhvr>
                                        <p:cTn id="140" dur="1" fill="hold">
                                          <p:stCondLst>
                                            <p:cond delay="0"/>
                                          </p:stCondLst>
                                        </p:cTn>
                                        <p:tgtEl>
                                          <p:spTgt spid="2">
                                            <p:graphicEl>
                                              <a:dgm id="{9F3C701A-F605-4B74-BEFF-BF5B35D01CD6}"/>
                                            </p:graphicEl>
                                          </p:spTgt>
                                        </p:tgtEl>
                                        <p:attrNameLst>
                                          <p:attrName>style.visibility</p:attrName>
                                        </p:attrNameLst>
                                      </p:cBhvr>
                                      <p:to>
                                        <p:strVal val="visible"/>
                                      </p:to>
                                    </p:set>
                                    <p:animEffect transition="in" filter="wipe(up)">
                                      <p:cBhvr>
                                        <p:cTn id="141" dur="1000"/>
                                        <p:tgtEl>
                                          <p:spTgt spid="2">
                                            <p:graphicEl>
                                              <a:dgm id="{9F3C701A-F605-4B74-BEFF-BF5B35D01CD6}"/>
                                            </p:graphicEl>
                                          </p:spTgt>
                                        </p:tgtEl>
                                      </p:cBhvr>
                                    </p:animEffect>
                                  </p:childTnLst>
                                </p:cTn>
                              </p:par>
                              <p:par>
                                <p:cTn id="142" presetID="22" presetClass="entr" presetSubtype="1" fill="hold" grpId="0" nodeType="withEffect">
                                  <p:stCondLst>
                                    <p:cond delay="0"/>
                                  </p:stCondLst>
                                  <p:childTnLst>
                                    <p:set>
                                      <p:cBhvr>
                                        <p:cTn id="143" dur="1" fill="hold">
                                          <p:stCondLst>
                                            <p:cond delay="0"/>
                                          </p:stCondLst>
                                        </p:cTn>
                                        <p:tgtEl>
                                          <p:spTgt spid="2">
                                            <p:graphicEl>
                                              <a:dgm id="{01B8F2DB-FF0E-443E-BFA5-3FE546E7B148}"/>
                                            </p:graphicEl>
                                          </p:spTgt>
                                        </p:tgtEl>
                                        <p:attrNameLst>
                                          <p:attrName>style.visibility</p:attrName>
                                        </p:attrNameLst>
                                      </p:cBhvr>
                                      <p:to>
                                        <p:strVal val="visible"/>
                                      </p:to>
                                    </p:set>
                                    <p:animEffect transition="in" filter="wipe(up)">
                                      <p:cBhvr>
                                        <p:cTn id="144" dur="1000"/>
                                        <p:tgtEl>
                                          <p:spTgt spid="2">
                                            <p:graphicEl>
                                              <a:dgm id="{01B8F2DB-FF0E-443E-BFA5-3FE546E7B148}"/>
                                            </p:graphicEl>
                                          </p:spTgt>
                                        </p:tgtEl>
                                      </p:cBhvr>
                                    </p:animEffect>
                                  </p:childTnLst>
                                </p:cTn>
                              </p:par>
                              <p:par>
                                <p:cTn id="145" presetID="22" presetClass="entr" presetSubtype="1" fill="hold" grpId="0" nodeType="withEffect">
                                  <p:stCondLst>
                                    <p:cond delay="0"/>
                                  </p:stCondLst>
                                  <p:childTnLst>
                                    <p:set>
                                      <p:cBhvr>
                                        <p:cTn id="146" dur="1" fill="hold">
                                          <p:stCondLst>
                                            <p:cond delay="0"/>
                                          </p:stCondLst>
                                        </p:cTn>
                                        <p:tgtEl>
                                          <p:spTgt spid="2">
                                            <p:graphicEl>
                                              <a:dgm id="{C38A6FC9-4110-48AF-922E-0CFE6F1C6FE6}"/>
                                            </p:graphicEl>
                                          </p:spTgt>
                                        </p:tgtEl>
                                        <p:attrNameLst>
                                          <p:attrName>style.visibility</p:attrName>
                                        </p:attrNameLst>
                                      </p:cBhvr>
                                      <p:to>
                                        <p:strVal val="visible"/>
                                      </p:to>
                                    </p:set>
                                    <p:animEffect transition="in" filter="wipe(up)">
                                      <p:cBhvr>
                                        <p:cTn id="147" dur="1000"/>
                                        <p:tgtEl>
                                          <p:spTgt spid="2">
                                            <p:graphicEl>
                                              <a:dgm id="{C38A6FC9-4110-48AF-922E-0CFE6F1C6FE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2;p22">
            <a:extLst>
              <a:ext uri="{FF2B5EF4-FFF2-40B4-BE49-F238E27FC236}">
                <a16:creationId xmlns:a16="http://schemas.microsoft.com/office/drawing/2014/main" xmlns="" id="{29446F0A-14ED-B7D7-01DD-B6B2CA441177}"/>
              </a:ext>
            </a:extLst>
          </p:cNvPr>
          <p:cNvSpPr txBox="1">
            <a:spLocks/>
          </p:cNvSpPr>
          <p:nvPr/>
        </p:nvSpPr>
        <p:spPr>
          <a:xfrm>
            <a:off x="8456478" y="129651"/>
            <a:ext cx="548700" cy="393600"/>
          </a:xfrm>
          <a:prstGeom prst="rect">
            <a:avLst/>
          </a:prstGeom>
        </p:spPr>
        <p:txBody>
          <a:bodyPr spcFirstLastPara="1" wrap="square" lIns="0" tIns="0" rIns="0" bIns="0" anchor="t"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914400">
              <a:buClr>
                <a:srgbClr val="000000"/>
              </a:buClr>
              <a:buFont typeface="Arial"/>
              <a:buNone/>
            </a:pPr>
            <a:fld id="{00000000-1234-1234-1234-123412341234}" type="slidenum">
              <a:rPr lang="en" sz="1200" kern="0" smtClean="0">
                <a:solidFill>
                  <a:srgbClr val="767E85"/>
                </a:solidFill>
                <a:latin typeface="Karla"/>
                <a:sym typeface="Karla"/>
              </a:rPr>
              <a:pPr algn="r" defTabSz="914400">
                <a:buClr>
                  <a:srgbClr val="000000"/>
                </a:buClr>
                <a:buFont typeface="Arial"/>
                <a:buNone/>
              </a:pPr>
              <a:t>18</a:t>
            </a:fld>
            <a:endParaRPr lang="en" sz="1200" kern="0">
              <a:solidFill>
                <a:srgbClr val="767E85"/>
              </a:solidFill>
              <a:latin typeface="Karla"/>
              <a:sym typeface="Karla"/>
            </a:endParaRPr>
          </a:p>
        </p:txBody>
      </p:sp>
      <p:pic>
        <p:nvPicPr>
          <p:cNvPr id="3" name="Picture 2">
            <a:extLst>
              <a:ext uri="{FF2B5EF4-FFF2-40B4-BE49-F238E27FC236}">
                <a16:creationId xmlns:a16="http://schemas.microsoft.com/office/drawing/2014/main" xmlns="" id="{647BEBFF-88A5-8F2D-6C5F-B3449BB70AD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714"/>
          <a:stretch/>
        </p:blipFill>
        <p:spPr>
          <a:xfrm>
            <a:off x="0" y="687552"/>
            <a:ext cx="2935951" cy="4489200"/>
          </a:xfrm>
          <a:prstGeom prst="rect">
            <a:avLst/>
          </a:prstGeom>
        </p:spPr>
      </p:pic>
      <p:sp>
        <p:nvSpPr>
          <p:cNvPr id="4" name="Rectangle 3">
            <a:extLst>
              <a:ext uri="{FF2B5EF4-FFF2-40B4-BE49-F238E27FC236}">
                <a16:creationId xmlns:a16="http://schemas.microsoft.com/office/drawing/2014/main" xmlns="" id="{0ED3FA70-9E39-2F8C-64C6-3C11B1263A09}"/>
              </a:ext>
            </a:extLst>
          </p:cNvPr>
          <p:cNvSpPr/>
          <p:nvPr/>
        </p:nvSpPr>
        <p:spPr>
          <a:xfrm>
            <a:off x="2935951" y="4281656"/>
            <a:ext cx="6208049" cy="830997"/>
          </a:xfrm>
          <a:prstGeom prst="rect">
            <a:avLst/>
          </a:prstGeom>
          <a:solidFill>
            <a:schemeClr val="bg1"/>
          </a:solidFill>
          <a:ln w="63500" cmpd="thickThi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9Slide03 Oswald" panose="00000500000000000000" pitchFamily="2" charset="0"/>
                <a:cs typeface="Arial"/>
                <a:sym typeface="Arial"/>
              </a:rPr>
              <a:t>Las Vegas được mệnh danh là </a:t>
            </a:r>
            <a:r>
              <a:rPr kumimoji="0" lang="vi-VN" sz="1600" b="0" i="0" u="none" strike="noStrike" kern="0" cap="none" spc="0" normalizeH="0" baseline="0" noProof="0">
                <a:ln>
                  <a:noFill/>
                </a:ln>
                <a:solidFill>
                  <a:srgbClr val="FF0000"/>
                </a:solidFill>
                <a:effectLst/>
                <a:uLnTx/>
                <a:uFillTx/>
                <a:latin typeface="#9Slide03 Oswald" panose="00000500000000000000" pitchFamily="2" charset="0"/>
                <a:cs typeface="Arial"/>
                <a:sym typeface="Arial"/>
              </a:rPr>
              <a:t>Thủ đô giải trí </a:t>
            </a:r>
            <a:r>
              <a:rPr kumimoji="0" lang="vi-VN" sz="1600" b="0" i="0" u="none" strike="noStrike" kern="0" cap="none" spc="0" normalizeH="0" baseline="0" noProof="0">
                <a:ln>
                  <a:noFill/>
                </a:ln>
                <a:solidFill>
                  <a:srgbClr val="000000"/>
                </a:solidFill>
                <a:effectLst/>
                <a:uLnTx/>
                <a:uFillTx/>
                <a:latin typeface="#9Slide03 Oswald" panose="00000500000000000000" pitchFamily="2" charset="0"/>
                <a:cs typeface="Arial"/>
                <a:sym typeface="Arial"/>
              </a:rPr>
              <a:t>thế giới, nổi tiếng với các khu nghỉ dưỡng sòng bạc</a:t>
            </a:r>
            <a:r>
              <a:rPr kumimoji="0" lang="en-US" sz="1600" b="0" i="0" u="none" strike="noStrike" kern="0" cap="none" spc="0" normalizeH="0" baseline="0" noProof="0">
                <a:ln>
                  <a:noFill/>
                </a:ln>
                <a:solidFill>
                  <a:srgbClr val="000000"/>
                </a:solidFill>
                <a:effectLst/>
                <a:uLnTx/>
                <a:uFillTx/>
                <a:latin typeface="#9Slide03 Oswald" panose="00000500000000000000" pitchFamily="2" charset="0"/>
                <a:cs typeface="Arial"/>
                <a:sym typeface="Arial"/>
              </a:rPr>
              <a:t>. Nhưng nó lại tọa lạc tại miền Tây – nơi có</a:t>
            </a:r>
            <a:r>
              <a:rPr kumimoji="0" lang="en-US" sz="1600" b="0" i="0" u="none" strike="noStrike" kern="0" cap="none" spc="0" normalizeH="0" baseline="0" noProof="0">
                <a:ln>
                  <a:noFill/>
                </a:ln>
                <a:solidFill>
                  <a:srgbClr val="00B050"/>
                </a:solidFill>
                <a:effectLst/>
                <a:uLnTx/>
                <a:uFillTx/>
                <a:latin typeface="#9Slide03 Oswald" panose="00000500000000000000" pitchFamily="2" charset="0"/>
                <a:cs typeface="Arial"/>
                <a:sym typeface="Arial"/>
              </a:rPr>
              <a:t> </a:t>
            </a:r>
            <a:r>
              <a:rPr kumimoji="0" lang="en-US" sz="1600" b="0" i="0" u="none" strike="noStrike" kern="0" cap="none" spc="0" normalizeH="0" baseline="0" noProof="0">
                <a:ln>
                  <a:noFill/>
                </a:ln>
                <a:solidFill>
                  <a:srgbClr val="FF0000"/>
                </a:solidFill>
                <a:effectLst/>
                <a:uLnTx/>
                <a:uFillTx/>
                <a:latin typeface="#9Slide03 Oswald" panose="00000500000000000000" pitchFamily="2" charset="0"/>
                <a:cs typeface="Arial"/>
                <a:sym typeface="Arial"/>
              </a:rPr>
              <a:t>điều kiện tự nhiên khắc nghiệt </a:t>
            </a:r>
            <a:r>
              <a:rPr kumimoji="0" lang="en-US" sz="1600" b="0" i="0" u="none" strike="noStrike" kern="0" cap="none" spc="0" normalizeH="0" baseline="0" noProof="0">
                <a:ln>
                  <a:noFill/>
                </a:ln>
                <a:solidFill>
                  <a:srgbClr val="000000"/>
                </a:solidFill>
                <a:effectLst/>
                <a:uLnTx/>
                <a:uFillTx/>
                <a:latin typeface="#9Slide03 Oswald" panose="00000500000000000000" pitchFamily="2" charset="0"/>
                <a:cs typeface="Arial"/>
                <a:sym typeface="Arial"/>
              </a:rPr>
              <a:t>bậc nhất nước Mỹ</a:t>
            </a:r>
          </a:p>
        </p:txBody>
      </p:sp>
      <p:sp>
        <p:nvSpPr>
          <p:cNvPr id="5" name="Rectangle: Top Corners One Rounded and One Snipped 4">
            <a:extLst>
              <a:ext uri="{FF2B5EF4-FFF2-40B4-BE49-F238E27FC236}">
                <a16:creationId xmlns:a16="http://schemas.microsoft.com/office/drawing/2014/main" xmlns="" id="{5FD9BD37-F84B-1598-67BD-FC75818050D8}"/>
              </a:ext>
            </a:extLst>
          </p:cNvPr>
          <p:cNvSpPr/>
          <p:nvPr/>
        </p:nvSpPr>
        <p:spPr>
          <a:xfrm>
            <a:off x="112314" y="192989"/>
            <a:ext cx="4515843" cy="477937"/>
          </a:xfrm>
          <a:prstGeom prst="snipRoundRect">
            <a:avLst>
              <a:gd name="adj1" fmla="val 16667"/>
              <a:gd name="adj2" fmla="val 50000"/>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a:solidFill>
                  <a:schemeClr val="bg1"/>
                </a:solidFill>
                <a:latin typeface="#9Slide03 Bebas Neue Bold" panose="020B0606020202050201" pitchFamily="34" charset="0"/>
              </a:rPr>
              <a:t>1. SỰ PHÂN BỐ DÂN CƯ</a:t>
            </a:r>
            <a:endParaRPr lang="en-US" sz="2400" b="1">
              <a:solidFill>
                <a:schemeClr val="bg1"/>
              </a:solidFill>
              <a:latin typeface="#9Slide03 Bebas Neue Bold" panose="020B0606020202050201" pitchFamily="34" charset="0"/>
            </a:endParaRPr>
          </a:p>
        </p:txBody>
      </p:sp>
      <p:sp>
        <p:nvSpPr>
          <p:cNvPr id="6" name="Rectangle: Top Corners One Rounded and One Snipped 5">
            <a:extLst>
              <a:ext uri="{FF2B5EF4-FFF2-40B4-BE49-F238E27FC236}">
                <a16:creationId xmlns:a16="http://schemas.microsoft.com/office/drawing/2014/main" xmlns="" id="{B599D171-3533-662F-E491-CA3D726DF874}"/>
              </a:ext>
            </a:extLst>
          </p:cNvPr>
          <p:cNvSpPr/>
          <p:nvPr/>
        </p:nvSpPr>
        <p:spPr>
          <a:xfrm>
            <a:off x="4783874" y="30847"/>
            <a:ext cx="4303969" cy="640080"/>
          </a:xfrm>
          <a:prstGeom prst="snipRoundRect">
            <a:avLst>
              <a:gd name="adj1" fmla="val 16667"/>
              <a:gd name="adj2" fmla="val 50000"/>
            </a:avLst>
          </a:prstGeom>
          <a:solidFill>
            <a:srgbClr val="64C4C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rgbClr val="002060"/>
                </a:solidFill>
                <a:latin typeface="#9Slide03 Bebas Neue Bold" panose="020B0606020202050201" pitchFamily="34" charset="0"/>
              </a:rPr>
              <a:t>2. ĐÔ THỊ HÓA</a:t>
            </a:r>
            <a:endParaRPr lang="en-US" sz="6600" b="1">
              <a:solidFill>
                <a:srgbClr val="002060"/>
              </a:solidFill>
              <a:latin typeface="#9Slide03 Bebas Neue Bold" panose="020B0606020202050201" pitchFamily="34" charset="0"/>
            </a:endParaRPr>
          </a:p>
        </p:txBody>
      </p:sp>
      <p:pic>
        <p:nvPicPr>
          <p:cNvPr id="7" name="Picture 6">
            <a:extLst>
              <a:ext uri="{FF2B5EF4-FFF2-40B4-BE49-F238E27FC236}">
                <a16:creationId xmlns:a16="http://schemas.microsoft.com/office/drawing/2014/main" xmlns="" id="{B9CCF4CC-573C-AC08-CB4F-66CE88D20D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5951" y="687552"/>
            <a:ext cx="6206103" cy="3103052"/>
          </a:xfrm>
          <a:prstGeom prst="rect">
            <a:avLst/>
          </a:prstGeom>
        </p:spPr>
      </p:pic>
      <p:sp>
        <p:nvSpPr>
          <p:cNvPr id="8" name="TextBox 7">
            <a:extLst>
              <a:ext uri="{FF2B5EF4-FFF2-40B4-BE49-F238E27FC236}">
                <a16:creationId xmlns:a16="http://schemas.microsoft.com/office/drawing/2014/main" xmlns="" id="{3EF96A5D-2584-FDFC-41FD-C70F88AA1D4B}"/>
              </a:ext>
            </a:extLst>
          </p:cNvPr>
          <p:cNvSpPr txBox="1"/>
          <p:nvPr/>
        </p:nvSpPr>
        <p:spPr>
          <a:xfrm>
            <a:off x="2934005" y="3786739"/>
            <a:ext cx="2152996" cy="461665"/>
          </a:xfrm>
          <a:prstGeom prst="rect">
            <a:avLst/>
          </a:prstGeom>
          <a:noFill/>
        </p:spPr>
        <p:txBody>
          <a:bodyPr wrap="square" rtlCol="0">
            <a:spAutoFit/>
          </a:bodyPr>
          <a:lstStyle/>
          <a:p>
            <a:r>
              <a:rPr lang="en-US" sz="2400">
                <a:solidFill>
                  <a:srgbClr val="FF0000"/>
                </a:solidFill>
                <a:latin typeface="#9Slide07 IcielBC Cubano Normal" panose="00000500000000000000" pitchFamily="2" charset="0"/>
              </a:rPr>
              <a:t>EM CÓ BIẾT</a:t>
            </a:r>
          </a:p>
        </p:txBody>
      </p:sp>
      <p:sp>
        <p:nvSpPr>
          <p:cNvPr id="9" name="Rectangle 8">
            <a:extLst>
              <a:ext uri="{FF2B5EF4-FFF2-40B4-BE49-F238E27FC236}">
                <a16:creationId xmlns:a16="http://schemas.microsoft.com/office/drawing/2014/main" xmlns="" id="{182AD74C-B2C9-1EC1-0A23-C7A627B21A0E}"/>
              </a:ext>
            </a:extLst>
          </p:cNvPr>
          <p:cNvSpPr/>
          <p:nvPr/>
        </p:nvSpPr>
        <p:spPr>
          <a:xfrm>
            <a:off x="1" y="687552"/>
            <a:ext cx="9144000" cy="44559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xmlns="" id="{2E6C5202-3762-AE1F-D97A-19BC1CAE8241}"/>
              </a:ext>
            </a:extLst>
          </p:cNvPr>
          <p:cNvCxnSpPr/>
          <p:nvPr/>
        </p:nvCxnSpPr>
        <p:spPr>
          <a:xfrm>
            <a:off x="3054539" y="4231778"/>
            <a:ext cx="1911927"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292BA731-AC18-B2E3-E1A0-73A63504D892}"/>
              </a:ext>
            </a:extLst>
          </p:cNvPr>
          <p:cNvSpPr/>
          <p:nvPr/>
        </p:nvSpPr>
        <p:spPr>
          <a:xfrm>
            <a:off x="1396538" y="2801389"/>
            <a:ext cx="673331" cy="2410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xmlns="" id="{7BE605E7-896B-D719-2F02-4F823CBAB4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7892" y="1616077"/>
            <a:ext cx="1330622" cy="1330622"/>
          </a:xfrm>
          <a:prstGeom prst="rect">
            <a:avLst/>
          </a:prstGeom>
        </p:spPr>
      </p:pic>
      <p:grpSp>
        <p:nvGrpSpPr>
          <p:cNvPr id="13" name="Group 12">
            <a:extLst>
              <a:ext uri="{FF2B5EF4-FFF2-40B4-BE49-F238E27FC236}">
                <a16:creationId xmlns:a16="http://schemas.microsoft.com/office/drawing/2014/main" xmlns="" id="{1C855A03-9686-AFB9-11DD-62002153909C}"/>
              </a:ext>
            </a:extLst>
          </p:cNvPr>
          <p:cNvGrpSpPr/>
          <p:nvPr/>
        </p:nvGrpSpPr>
        <p:grpSpPr>
          <a:xfrm>
            <a:off x="4812580" y="4811952"/>
            <a:ext cx="4646814" cy="338554"/>
            <a:chOff x="4812580" y="4811952"/>
            <a:chExt cx="4646814" cy="338554"/>
          </a:xfrm>
        </p:grpSpPr>
        <p:sp>
          <p:nvSpPr>
            <p:cNvPr id="14" name="TextBox 13">
              <a:extLst>
                <a:ext uri="{FF2B5EF4-FFF2-40B4-BE49-F238E27FC236}">
                  <a16:creationId xmlns:a16="http://schemas.microsoft.com/office/drawing/2014/main" xmlns="" id="{5B864F8F-497B-61D4-3C27-6FB6F218547E}"/>
                </a:ext>
              </a:extLst>
            </p:cNvPr>
            <p:cNvSpPr txBox="1"/>
            <p:nvPr/>
          </p:nvSpPr>
          <p:spPr>
            <a:xfrm>
              <a:off x="4812580" y="4811952"/>
              <a:ext cx="4646814" cy="338554"/>
            </a:xfrm>
            <a:prstGeom prst="rect">
              <a:avLst/>
            </a:prstGeom>
            <a:noFill/>
          </p:spPr>
          <p:txBody>
            <a:bodyPr wrap="square">
              <a:spAutoFit/>
            </a:bodyPr>
            <a:lstStyle/>
            <a:p>
              <a:r>
                <a:rPr kumimoji="0" lang="en-US" sz="1600" b="0" i="0" u="none" strike="noStrike" kern="0" cap="none" spc="0" normalizeH="0" baseline="0" noProof="0">
                  <a:ln>
                    <a:noFill/>
                  </a:ln>
                  <a:solidFill>
                    <a:srgbClr val="0070C0"/>
                  </a:solidFill>
                  <a:effectLst/>
                  <a:uLnTx/>
                  <a:uFillTx/>
                  <a:latin typeface="#9Slide03 Oswald" panose="00000500000000000000" pitchFamily="2" charset="0"/>
                  <a:ea typeface="+mn-ea"/>
                  <a:cs typeface="Arial"/>
                  <a:sym typeface="Wingdings" panose="05000000000000000000" pitchFamily="2" charset="2"/>
                </a:rPr>
                <a:t> ĐKTN không phải là nhân tố quyết định sự    ĐTH </a:t>
              </a:r>
              <a:endParaRPr lang="en-US">
                <a:solidFill>
                  <a:srgbClr val="0070C0"/>
                </a:solidFill>
              </a:endParaRPr>
            </a:p>
          </p:txBody>
        </p:sp>
        <p:cxnSp>
          <p:nvCxnSpPr>
            <p:cNvPr id="15" name="Straight Arrow Connector 14">
              <a:extLst>
                <a:ext uri="{FF2B5EF4-FFF2-40B4-BE49-F238E27FC236}">
                  <a16:creationId xmlns:a16="http://schemas.microsoft.com/office/drawing/2014/main" xmlns="" id="{8861660B-ADE7-0821-3ED6-C1A696C308DC}"/>
                </a:ext>
              </a:extLst>
            </p:cNvPr>
            <p:cNvCxnSpPr/>
            <p:nvPr/>
          </p:nvCxnSpPr>
          <p:spPr>
            <a:xfrm flipV="1">
              <a:off x="8246225" y="4862945"/>
              <a:ext cx="99753" cy="18530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0951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xmlns="" id="{B6C41402-5C16-4CDD-783D-EA09B88108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07" y="4198379"/>
            <a:ext cx="1315899" cy="981990"/>
          </a:xfrm>
          <a:prstGeom prst="rect">
            <a:avLst/>
          </a:prstGeom>
          <a:ln>
            <a:noFill/>
          </a:ln>
          <a:effectLst>
            <a:softEdge rad="112500"/>
          </a:effectLst>
        </p:spPr>
      </p:pic>
      <p:sp>
        <p:nvSpPr>
          <p:cNvPr id="2" name="Google Shape;142;p22">
            <a:extLst>
              <a:ext uri="{FF2B5EF4-FFF2-40B4-BE49-F238E27FC236}">
                <a16:creationId xmlns:a16="http://schemas.microsoft.com/office/drawing/2014/main" xmlns="" id="{4247FF9F-18FB-53A2-CFF1-7014E7A31B15}"/>
              </a:ext>
            </a:extLst>
          </p:cNvPr>
          <p:cNvSpPr txBox="1">
            <a:spLocks/>
          </p:cNvSpPr>
          <p:nvPr/>
        </p:nvSpPr>
        <p:spPr>
          <a:xfrm>
            <a:off x="8456478" y="129651"/>
            <a:ext cx="548700" cy="393600"/>
          </a:xfrm>
          <a:prstGeom prst="rect">
            <a:avLst/>
          </a:prstGeom>
        </p:spPr>
        <p:txBody>
          <a:bodyPr spcFirstLastPara="1" wrap="square" lIns="0" tIns="0" rIns="0" bIns="0" anchor="t"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914400">
              <a:buClr>
                <a:srgbClr val="000000"/>
              </a:buClr>
              <a:buFont typeface="Arial"/>
              <a:buNone/>
              <a:defRPr/>
            </a:pPr>
            <a:fld id="{00000000-1234-1234-1234-123412341234}" type="slidenum">
              <a:rPr lang="en" sz="1200" kern="0" smtClean="0">
                <a:solidFill>
                  <a:srgbClr val="767E85"/>
                </a:solidFill>
                <a:latin typeface="Karla"/>
                <a:sym typeface="Karla"/>
              </a:rPr>
              <a:pPr algn="r" defTabSz="914400">
                <a:buClr>
                  <a:srgbClr val="000000"/>
                </a:buClr>
                <a:buFont typeface="Arial"/>
                <a:buNone/>
                <a:defRPr/>
              </a:pPr>
              <a:t>19</a:t>
            </a:fld>
            <a:endParaRPr lang="en" sz="1200" kern="0">
              <a:solidFill>
                <a:srgbClr val="767E85"/>
              </a:solidFill>
              <a:latin typeface="Karla"/>
              <a:sym typeface="Karla"/>
            </a:endParaRPr>
          </a:p>
        </p:txBody>
      </p:sp>
      <p:pic>
        <p:nvPicPr>
          <p:cNvPr id="3" name="Picture 2">
            <a:extLst>
              <a:ext uri="{FF2B5EF4-FFF2-40B4-BE49-F238E27FC236}">
                <a16:creationId xmlns:a16="http://schemas.microsoft.com/office/drawing/2014/main" xmlns="" id="{78FAAAE3-FDD7-6FFF-EFA7-C6F6772BB1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714"/>
          <a:stretch/>
        </p:blipFill>
        <p:spPr>
          <a:xfrm>
            <a:off x="-116424" y="5477299"/>
            <a:ext cx="2935951" cy="4489200"/>
          </a:xfrm>
          <a:prstGeom prst="rect">
            <a:avLst/>
          </a:prstGeom>
        </p:spPr>
      </p:pic>
      <p:sp>
        <p:nvSpPr>
          <p:cNvPr id="4" name="Rectangle 3">
            <a:extLst>
              <a:ext uri="{FF2B5EF4-FFF2-40B4-BE49-F238E27FC236}">
                <a16:creationId xmlns:a16="http://schemas.microsoft.com/office/drawing/2014/main" xmlns="" id="{E0A773AB-3863-7B88-B436-516FCB5AD354}"/>
              </a:ext>
            </a:extLst>
          </p:cNvPr>
          <p:cNvSpPr/>
          <p:nvPr/>
        </p:nvSpPr>
        <p:spPr>
          <a:xfrm>
            <a:off x="2881740" y="9056856"/>
            <a:ext cx="6208049" cy="830997"/>
          </a:xfrm>
          <a:prstGeom prst="rect">
            <a:avLst/>
          </a:prstGeom>
          <a:solidFill>
            <a:schemeClr val="bg1"/>
          </a:solidFill>
          <a:ln w="63500" cmpd="thickThi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9Slide03 Oswald" panose="00000500000000000000" pitchFamily="2" charset="0"/>
                <a:cs typeface="Arial"/>
                <a:sym typeface="Arial"/>
              </a:rPr>
              <a:t>Las Vegas được mệnh danh là </a:t>
            </a:r>
            <a:r>
              <a:rPr kumimoji="0" lang="vi-VN" sz="1600" b="0" i="0" u="none" strike="noStrike" kern="0" cap="none" spc="0" normalizeH="0" baseline="0" noProof="0">
                <a:ln>
                  <a:noFill/>
                </a:ln>
                <a:solidFill>
                  <a:srgbClr val="FF0000"/>
                </a:solidFill>
                <a:effectLst/>
                <a:uLnTx/>
                <a:uFillTx/>
                <a:latin typeface="#9Slide03 Oswald" panose="00000500000000000000" pitchFamily="2" charset="0"/>
                <a:cs typeface="Arial"/>
                <a:sym typeface="Arial"/>
              </a:rPr>
              <a:t>Thủ đô giải trí </a:t>
            </a:r>
            <a:r>
              <a:rPr kumimoji="0" lang="vi-VN" sz="1600" b="0" i="0" u="none" strike="noStrike" kern="0" cap="none" spc="0" normalizeH="0" baseline="0" noProof="0">
                <a:ln>
                  <a:noFill/>
                </a:ln>
                <a:solidFill>
                  <a:srgbClr val="000000"/>
                </a:solidFill>
                <a:effectLst/>
                <a:uLnTx/>
                <a:uFillTx/>
                <a:latin typeface="#9Slide03 Oswald" panose="00000500000000000000" pitchFamily="2" charset="0"/>
                <a:cs typeface="Arial"/>
                <a:sym typeface="Arial"/>
              </a:rPr>
              <a:t>thế giới, nổi tiếng với các khu nghỉ dưỡng sòng bạc</a:t>
            </a:r>
            <a:r>
              <a:rPr kumimoji="0" lang="en-US" sz="1600" b="0" i="0" u="none" strike="noStrike" kern="0" cap="none" spc="0" normalizeH="0" baseline="0" noProof="0">
                <a:ln>
                  <a:noFill/>
                </a:ln>
                <a:solidFill>
                  <a:srgbClr val="000000"/>
                </a:solidFill>
                <a:effectLst/>
                <a:uLnTx/>
                <a:uFillTx/>
                <a:latin typeface="#9Slide03 Oswald" panose="00000500000000000000" pitchFamily="2" charset="0"/>
                <a:cs typeface="Arial"/>
                <a:sym typeface="Arial"/>
              </a:rPr>
              <a:t>. Nhưng nó lại tọa lạc tại miền Tây – nơi có</a:t>
            </a:r>
            <a:r>
              <a:rPr kumimoji="0" lang="en-US" sz="1600" b="0" i="0" u="none" strike="noStrike" kern="0" cap="none" spc="0" normalizeH="0" baseline="0" noProof="0">
                <a:ln>
                  <a:noFill/>
                </a:ln>
                <a:solidFill>
                  <a:srgbClr val="00B050"/>
                </a:solidFill>
                <a:effectLst/>
                <a:uLnTx/>
                <a:uFillTx/>
                <a:latin typeface="#9Slide03 Oswald" panose="00000500000000000000" pitchFamily="2" charset="0"/>
                <a:cs typeface="Arial"/>
                <a:sym typeface="Arial"/>
              </a:rPr>
              <a:t> </a:t>
            </a:r>
            <a:r>
              <a:rPr kumimoji="0" lang="en-US" sz="1600" b="0" i="0" u="none" strike="noStrike" kern="0" cap="none" spc="0" normalizeH="0" baseline="0" noProof="0">
                <a:ln>
                  <a:noFill/>
                </a:ln>
                <a:solidFill>
                  <a:srgbClr val="FF0000"/>
                </a:solidFill>
                <a:effectLst/>
                <a:uLnTx/>
                <a:uFillTx/>
                <a:latin typeface="#9Slide03 Oswald" panose="00000500000000000000" pitchFamily="2" charset="0"/>
                <a:cs typeface="Arial"/>
                <a:sym typeface="Arial"/>
              </a:rPr>
              <a:t>điều kiện tự nhiên khắc nghiệt </a:t>
            </a:r>
            <a:r>
              <a:rPr kumimoji="0" lang="en-US" sz="1600" b="0" i="0" u="none" strike="noStrike" kern="0" cap="none" spc="0" normalizeH="0" baseline="0" noProof="0">
                <a:ln>
                  <a:noFill/>
                </a:ln>
                <a:solidFill>
                  <a:srgbClr val="000000"/>
                </a:solidFill>
                <a:effectLst/>
                <a:uLnTx/>
                <a:uFillTx/>
                <a:latin typeface="#9Slide03 Oswald" panose="00000500000000000000" pitchFamily="2" charset="0"/>
                <a:cs typeface="Arial"/>
                <a:sym typeface="Arial"/>
              </a:rPr>
              <a:t>bậc nhất nước Mỹ</a:t>
            </a:r>
          </a:p>
        </p:txBody>
      </p:sp>
      <p:sp>
        <p:nvSpPr>
          <p:cNvPr id="5" name="Rectangle: Top Corners One Rounded and One Snipped 4">
            <a:extLst>
              <a:ext uri="{FF2B5EF4-FFF2-40B4-BE49-F238E27FC236}">
                <a16:creationId xmlns:a16="http://schemas.microsoft.com/office/drawing/2014/main" xmlns="" id="{87BC8C95-80F5-2036-9294-2F5C216BEC44}"/>
              </a:ext>
            </a:extLst>
          </p:cNvPr>
          <p:cNvSpPr/>
          <p:nvPr/>
        </p:nvSpPr>
        <p:spPr>
          <a:xfrm>
            <a:off x="112314" y="192989"/>
            <a:ext cx="4515843" cy="477937"/>
          </a:xfrm>
          <a:prstGeom prst="snipRoundRect">
            <a:avLst>
              <a:gd name="adj1" fmla="val 16667"/>
              <a:gd name="adj2" fmla="val 50000"/>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a:solidFill>
                  <a:schemeClr val="bg1"/>
                </a:solidFill>
                <a:latin typeface="#9Slide03 Bebas Neue Bold" panose="020B0606020202050201" pitchFamily="34" charset="0"/>
              </a:rPr>
              <a:t>1. SỰ PHÂN BỐ DÂN CƯ</a:t>
            </a:r>
            <a:endParaRPr lang="en-US" sz="2400" b="1">
              <a:solidFill>
                <a:schemeClr val="bg1"/>
              </a:solidFill>
              <a:latin typeface="#9Slide03 Bebas Neue Bold" panose="020B0606020202050201" pitchFamily="34" charset="0"/>
            </a:endParaRPr>
          </a:p>
        </p:txBody>
      </p:sp>
      <p:sp>
        <p:nvSpPr>
          <p:cNvPr id="6" name="Rectangle: Top Corners One Rounded and One Snipped 5">
            <a:extLst>
              <a:ext uri="{FF2B5EF4-FFF2-40B4-BE49-F238E27FC236}">
                <a16:creationId xmlns:a16="http://schemas.microsoft.com/office/drawing/2014/main" xmlns="" id="{2DBDC30E-13D2-2C87-6B9A-20ED5F1DA206}"/>
              </a:ext>
            </a:extLst>
          </p:cNvPr>
          <p:cNvSpPr/>
          <p:nvPr/>
        </p:nvSpPr>
        <p:spPr>
          <a:xfrm>
            <a:off x="4783874" y="30847"/>
            <a:ext cx="4303969" cy="640080"/>
          </a:xfrm>
          <a:prstGeom prst="snipRoundRect">
            <a:avLst>
              <a:gd name="adj1" fmla="val 16667"/>
              <a:gd name="adj2" fmla="val 50000"/>
            </a:avLst>
          </a:prstGeom>
          <a:solidFill>
            <a:srgbClr val="64C4C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rgbClr val="002060"/>
                </a:solidFill>
                <a:latin typeface="#9Slide03 Bebas Neue Bold" panose="020B0606020202050201" pitchFamily="34" charset="0"/>
              </a:rPr>
              <a:t>2. ĐÔ THỊ HÓA</a:t>
            </a:r>
            <a:endParaRPr lang="en-US" sz="6600" b="1">
              <a:solidFill>
                <a:srgbClr val="002060"/>
              </a:solidFill>
              <a:latin typeface="#9Slide03 Bebas Neue Bold" panose="020B0606020202050201" pitchFamily="34" charset="0"/>
            </a:endParaRPr>
          </a:p>
        </p:txBody>
      </p:sp>
      <p:pic>
        <p:nvPicPr>
          <p:cNvPr id="7" name="Picture 6">
            <a:extLst>
              <a:ext uri="{FF2B5EF4-FFF2-40B4-BE49-F238E27FC236}">
                <a16:creationId xmlns:a16="http://schemas.microsoft.com/office/drawing/2014/main" xmlns="" id="{8332A878-FAF4-FCB5-89BB-799C031142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81740" y="5462752"/>
            <a:ext cx="6206103" cy="3103052"/>
          </a:xfrm>
          <a:prstGeom prst="rect">
            <a:avLst/>
          </a:prstGeom>
        </p:spPr>
      </p:pic>
      <p:sp>
        <p:nvSpPr>
          <p:cNvPr id="8" name="TextBox 7">
            <a:extLst>
              <a:ext uri="{FF2B5EF4-FFF2-40B4-BE49-F238E27FC236}">
                <a16:creationId xmlns:a16="http://schemas.microsoft.com/office/drawing/2014/main" xmlns="" id="{AA0B802C-2E52-1B45-6321-31D560144627}"/>
              </a:ext>
            </a:extLst>
          </p:cNvPr>
          <p:cNvSpPr txBox="1"/>
          <p:nvPr/>
        </p:nvSpPr>
        <p:spPr>
          <a:xfrm>
            <a:off x="2879794" y="8561939"/>
            <a:ext cx="2152996" cy="461665"/>
          </a:xfrm>
          <a:prstGeom prst="rect">
            <a:avLst/>
          </a:prstGeom>
          <a:noFill/>
        </p:spPr>
        <p:txBody>
          <a:bodyPr wrap="square" rtlCol="0">
            <a:spAutoFit/>
          </a:bodyPr>
          <a:lstStyle/>
          <a:p>
            <a:r>
              <a:rPr lang="en-US" sz="2400">
                <a:solidFill>
                  <a:srgbClr val="FF0000"/>
                </a:solidFill>
                <a:latin typeface="#9Slide07 IcielBC Cubano Normal" panose="00000500000000000000" pitchFamily="2" charset="0"/>
              </a:rPr>
              <a:t>EM CÓ BIẾT</a:t>
            </a:r>
          </a:p>
        </p:txBody>
      </p:sp>
      <p:sp>
        <p:nvSpPr>
          <p:cNvPr id="9" name="Rectangle 8">
            <a:extLst>
              <a:ext uri="{FF2B5EF4-FFF2-40B4-BE49-F238E27FC236}">
                <a16:creationId xmlns:a16="http://schemas.microsoft.com/office/drawing/2014/main" xmlns="" id="{4B3FA939-7A58-579D-CE9A-93646B1EC322}"/>
              </a:ext>
            </a:extLst>
          </p:cNvPr>
          <p:cNvSpPr/>
          <p:nvPr/>
        </p:nvSpPr>
        <p:spPr>
          <a:xfrm>
            <a:off x="-54210" y="5462752"/>
            <a:ext cx="9144000" cy="44559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xmlns="" id="{CC58E589-6862-36E9-838D-AC6100D37846}"/>
              </a:ext>
            </a:extLst>
          </p:cNvPr>
          <p:cNvCxnSpPr/>
          <p:nvPr/>
        </p:nvCxnSpPr>
        <p:spPr>
          <a:xfrm>
            <a:off x="3000328" y="9006978"/>
            <a:ext cx="1911927"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C5952270-BAD9-94CE-04BF-539D116F3268}"/>
              </a:ext>
            </a:extLst>
          </p:cNvPr>
          <p:cNvSpPr/>
          <p:nvPr/>
        </p:nvSpPr>
        <p:spPr>
          <a:xfrm>
            <a:off x="1342327" y="7576589"/>
            <a:ext cx="673331" cy="2410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xmlns="" id="{D46653D2-7304-E7CE-E993-2B9A2119DB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3681" y="6391277"/>
            <a:ext cx="1330622" cy="1330622"/>
          </a:xfrm>
          <a:prstGeom prst="rect">
            <a:avLst/>
          </a:prstGeom>
        </p:spPr>
      </p:pic>
      <p:grpSp>
        <p:nvGrpSpPr>
          <p:cNvPr id="13" name="Group 12">
            <a:extLst>
              <a:ext uri="{FF2B5EF4-FFF2-40B4-BE49-F238E27FC236}">
                <a16:creationId xmlns:a16="http://schemas.microsoft.com/office/drawing/2014/main" xmlns="" id="{EA53F8A0-278D-E340-9213-6E61AAB3E1A3}"/>
              </a:ext>
            </a:extLst>
          </p:cNvPr>
          <p:cNvGrpSpPr/>
          <p:nvPr/>
        </p:nvGrpSpPr>
        <p:grpSpPr>
          <a:xfrm>
            <a:off x="4758369" y="9587152"/>
            <a:ext cx="4646814" cy="338554"/>
            <a:chOff x="4812580" y="4811952"/>
            <a:chExt cx="4646814" cy="338554"/>
          </a:xfrm>
        </p:grpSpPr>
        <p:sp>
          <p:nvSpPr>
            <p:cNvPr id="14" name="TextBox 13">
              <a:extLst>
                <a:ext uri="{FF2B5EF4-FFF2-40B4-BE49-F238E27FC236}">
                  <a16:creationId xmlns:a16="http://schemas.microsoft.com/office/drawing/2014/main" xmlns="" id="{5136C0BC-582D-8700-977D-C2635965960D}"/>
                </a:ext>
              </a:extLst>
            </p:cNvPr>
            <p:cNvSpPr txBox="1"/>
            <p:nvPr/>
          </p:nvSpPr>
          <p:spPr>
            <a:xfrm>
              <a:off x="4812580" y="4811952"/>
              <a:ext cx="4646814" cy="338554"/>
            </a:xfrm>
            <a:prstGeom prst="rect">
              <a:avLst/>
            </a:prstGeom>
            <a:noFill/>
          </p:spPr>
          <p:txBody>
            <a:bodyPr wrap="square">
              <a:spAutoFit/>
            </a:bodyPr>
            <a:lstStyle/>
            <a:p>
              <a:r>
                <a:rPr kumimoji="0" lang="en-US" sz="1600" b="0" i="0" u="none" strike="noStrike" kern="0" cap="none" spc="0" normalizeH="0" baseline="0" noProof="0">
                  <a:ln>
                    <a:noFill/>
                  </a:ln>
                  <a:solidFill>
                    <a:srgbClr val="0070C0"/>
                  </a:solidFill>
                  <a:effectLst/>
                  <a:uLnTx/>
                  <a:uFillTx/>
                  <a:latin typeface="#9Slide03 Oswald" panose="00000500000000000000" pitchFamily="2" charset="0"/>
                  <a:ea typeface="+mn-ea"/>
                  <a:cs typeface="Arial"/>
                  <a:sym typeface="Wingdings" panose="05000000000000000000" pitchFamily="2" charset="2"/>
                </a:rPr>
                <a:t> ĐKTN không phải là nhân tố quyết định sự    ĐTH </a:t>
              </a:r>
              <a:endParaRPr lang="en-US">
                <a:solidFill>
                  <a:srgbClr val="0070C0"/>
                </a:solidFill>
              </a:endParaRPr>
            </a:p>
          </p:txBody>
        </p:sp>
        <p:cxnSp>
          <p:nvCxnSpPr>
            <p:cNvPr id="15" name="Straight Arrow Connector 14">
              <a:extLst>
                <a:ext uri="{FF2B5EF4-FFF2-40B4-BE49-F238E27FC236}">
                  <a16:creationId xmlns:a16="http://schemas.microsoft.com/office/drawing/2014/main" xmlns="" id="{6D11098E-2E10-27BB-4DDC-961309C515E6}"/>
                </a:ext>
              </a:extLst>
            </p:cNvPr>
            <p:cNvCxnSpPr/>
            <p:nvPr/>
          </p:nvCxnSpPr>
          <p:spPr>
            <a:xfrm flipV="1">
              <a:off x="8246225" y="4862945"/>
              <a:ext cx="99753" cy="18530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29">
            <a:extLst>
              <a:ext uri="{FF2B5EF4-FFF2-40B4-BE49-F238E27FC236}">
                <a16:creationId xmlns:a16="http://schemas.microsoft.com/office/drawing/2014/main" xmlns="" id="{3E15247F-43C0-D776-5EB8-5288D8F84F9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4475" y="2905292"/>
            <a:ext cx="1978025" cy="482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8">
            <a:extLst>
              <a:ext uri="{FF2B5EF4-FFF2-40B4-BE49-F238E27FC236}">
                <a16:creationId xmlns:a16="http://schemas.microsoft.com/office/drawing/2014/main" xmlns="" id="{649D7E02-C5A4-8374-764F-0FE583FCFAA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512" y="2486193"/>
            <a:ext cx="2189162" cy="4921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7">
            <a:extLst>
              <a:ext uri="{FF2B5EF4-FFF2-40B4-BE49-F238E27FC236}">
                <a16:creationId xmlns:a16="http://schemas.microsoft.com/office/drawing/2014/main" xmlns="" id="{E0246CFF-B3D2-B022-42EF-74547D4A26C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71700" y="2349668"/>
            <a:ext cx="747713" cy="835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6">
            <a:extLst>
              <a:ext uri="{FF2B5EF4-FFF2-40B4-BE49-F238E27FC236}">
                <a16:creationId xmlns:a16="http://schemas.microsoft.com/office/drawing/2014/main" xmlns="" id="{D927BEB3-F968-4C81-F6E4-9D44B9E4A4C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81000" y="1819443"/>
            <a:ext cx="1890713" cy="5683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5">
            <a:extLst>
              <a:ext uri="{FF2B5EF4-FFF2-40B4-BE49-F238E27FC236}">
                <a16:creationId xmlns:a16="http://schemas.microsoft.com/office/drawing/2014/main" xmlns="" id="{F90DE3ED-B0D5-C449-18EC-690E14F4001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6712" y="1700381"/>
            <a:ext cx="1903412" cy="2746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4">
            <a:extLst>
              <a:ext uri="{FF2B5EF4-FFF2-40B4-BE49-F238E27FC236}">
                <a16:creationId xmlns:a16="http://schemas.microsoft.com/office/drawing/2014/main" xmlns="" id="{F31AF03B-CBE2-003C-B702-5C82DE72444D}"/>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19088" y="1297156"/>
            <a:ext cx="1958975" cy="5873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3">
            <a:extLst>
              <a:ext uri="{FF2B5EF4-FFF2-40B4-BE49-F238E27FC236}">
                <a16:creationId xmlns:a16="http://schemas.microsoft.com/office/drawing/2014/main" xmlns="" id="{70AB056D-B92D-13A6-F64A-C4A5159991A7}"/>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0" y="838367"/>
            <a:ext cx="2284413" cy="10493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2F0B8582-297D-33B8-F82A-C7039BE5DC5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085974" y="1459080"/>
            <a:ext cx="928688" cy="9445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1">
            <a:extLst>
              <a:ext uri="{FF2B5EF4-FFF2-40B4-BE49-F238E27FC236}">
                <a16:creationId xmlns:a16="http://schemas.microsoft.com/office/drawing/2014/main" xmlns="" id="{DE4CAEE2-8806-75AB-321A-A20BF6FAF04A}"/>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857499" y="2040105"/>
            <a:ext cx="1454150" cy="1143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5" name="Picture 20">
            <a:extLst>
              <a:ext uri="{FF2B5EF4-FFF2-40B4-BE49-F238E27FC236}">
                <a16:creationId xmlns:a16="http://schemas.microsoft.com/office/drawing/2014/main" xmlns="" id="{869378C0-B918-35E3-EE47-22C19691525E}"/>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584325" y="4584868"/>
            <a:ext cx="1662113" cy="4540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9">
            <a:extLst>
              <a:ext uri="{FF2B5EF4-FFF2-40B4-BE49-F238E27FC236}">
                <a16:creationId xmlns:a16="http://schemas.microsoft.com/office/drawing/2014/main" xmlns="" id="{48A4667D-324A-E789-B562-CC2543AC5640}"/>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92200" y="4162592"/>
            <a:ext cx="2163763" cy="5794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a:extLst>
              <a:ext uri="{FF2B5EF4-FFF2-40B4-BE49-F238E27FC236}">
                <a16:creationId xmlns:a16="http://schemas.microsoft.com/office/drawing/2014/main" xmlns="" id="{7BD33052-9E1F-EC1E-4ADB-867AAAF98149}"/>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197225" y="4122906"/>
            <a:ext cx="1655763" cy="8223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7">
            <a:extLst>
              <a:ext uri="{FF2B5EF4-FFF2-40B4-BE49-F238E27FC236}">
                <a16:creationId xmlns:a16="http://schemas.microsoft.com/office/drawing/2014/main" xmlns="" id="{55089AFA-57F4-77FD-C423-A0E45AD53CB3}"/>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124574" y="4307055"/>
            <a:ext cx="2409825" cy="8032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a:extLst>
              <a:ext uri="{FF2B5EF4-FFF2-40B4-BE49-F238E27FC236}">
                <a16:creationId xmlns:a16="http://schemas.microsoft.com/office/drawing/2014/main" xmlns="" id="{52DEA8D9-550D-BD25-BACE-4D9AE1C79619}"/>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124573" y="4300704"/>
            <a:ext cx="2292350" cy="3381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a:extLst>
              <a:ext uri="{FF2B5EF4-FFF2-40B4-BE49-F238E27FC236}">
                <a16:creationId xmlns:a16="http://schemas.microsoft.com/office/drawing/2014/main" xmlns="" id="{DD99BE5F-432D-F788-088F-C372293794F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121398" y="3972092"/>
            <a:ext cx="1797050" cy="4048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a:extLst>
              <a:ext uri="{FF2B5EF4-FFF2-40B4-BE49-F238E27FC236}">
                <a16:creationId xmlns:a16="http://schemas.microsoft.com/office/drawing/2014/main" xmlns="" id="{5230566A-70A2-65E9-B093-D05D7EBF7162}"/>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111874" y="3537117"/>
            <a:ext cx="1901825" cy="83661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3">
            <a:extLst>
              <a:ext uri="{FF2B5EF4-FFF2-40B4-BE49-F238E27FC236}">
                <a16:creationId xmlns:a16="http://schemas.microsoft.com/office/drawing/2014/main" xmlns="" id="{0915CBCE-FF19-B593-3154-DAA1B47045A4}"/>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4782456" y="3894305"/>
            <a:ext cx="1487488" cy="8477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a:extLst>
              <a:ext uri="{FF2B5EF4-FFF2-40B4-BE49-F238E27FC236}">
                <a16:creationId xmlns:a16="http://schemas.microsoft.com/office/drawing/2014/main" xmlns="" id="{B54A66C2-CB65-E44F-DAA2-A8C1380F7C7C}"/>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3856038" y="3062455"/>
            <a:ext cx="987425" cy="14414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4" name="Picture 11">
            <a:extLst>
              <a:ext uri="{FF2B5EF4-FFF2-40B4-BE49-F238E27FC236}">
                <a16:creationId xmlns:a16="http://schemas.microsoft.com/office/drawing/2014/main" xmlns="" id="{26DA6C5F-9A3F-6567-A4D2-DBE0E8B68438}"/>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6615113" y="2651292"/>
            <a:ext cx="1462087" cy="3127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a:extLst>
              <a:ext uri="{FF2B5EF4-FFF2-40B4-BE49-F238E27FC236}">
                <a16:creationId xmlns:a16="http://schemas.microsoft.com/office/drawing/2014/main" xmlns="" id="{D8310A2F-FF48-002C-82B5-6C2522F59C96}"/>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5599112" y="2417931"/>
            <a:ext cx="1060450" cy="64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9">
            <a:extLst>
              <a:ext uri="{FF2B5EF4-FFF2-40B4-BE49-F238E27FC236}">
                <a16:creationId xmlns:a16="http://schemas.microsoft.com/office/drawing/2014/main" xmlns="" id="{6D1F7150-3CAA-E68F-103D-D7D77EED0A2B}"/>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6403975" y="1694031"/>
            <a:ext cx="15716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a:extLst>
              <a:ext uri="{FF2B5EF4-FFF2-40B4-BE49-F238E27FC236}">
                <a16:creationId xmlns:a16="http://schemas.microsoft.com/office/drawing/2014/main" xmlns="" id="{F1E68BCD-C2F2-10A5-84C0-83133FA49F3D}"/>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6403974" y="1433681"/>
            <a:ext cx="2738438" cy="3254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7">
            <a:extLst>
              <a:ext uri="{FF2B5EF4-FFF2-40B4-BE49-F238E27FC236}">
                <a16:creationId xmlns:a16="http://schemas.microsoft.com/office/drawing/2014/main" xmlns="" id="{2EF391DB-73FC-6497-519F-BE8793BDEC9D}"/>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6391274" y="811381"/>
            <a:ext cx="1785938" cy="94773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xmlns="" id="{F9E18A31-95BB-3638-5335-142DFC0663F5}"/>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5519737" y="1325731"/>
            <a:ext cx="106680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a:extLst>
              <a:ext uri="{FF2B5EF4-FFF2-40B4-BE49-F238E27FC236}">
                <a16:creationId xmlns:a16="http://schemas.microsoft.com/office/drawing/2014/main" xmlns="" id="{EB1E8F18-C33A-BF01-A612-ED1F14138113}"/>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4098924" y="2084555"/>
            <a:ext cx="1543050" cy="10985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xmlns="" id="{AE2AE1D3-2573-D770-D3D5-1239268937EF}"/>
              </a:ext>
            </a:extLst>
          </p:cNvPr>
          <p:cNvSpPr/>
          <p:nvPr/>
        </p:nvSpPr>
        <p:spPr>
          <a:xfrm>
            <a:off x="3264785" y="2876320"/>
            <a:ext cx="1901825" cy="779859"/>
          </a:xfrm>
          <a:prstGeom prst="roundRect">
            <a:avLst>
              <a:gd name="adj" fmla="val 21265"/>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latin typeface="#9Slide07 IcielBC Cubano Normal" panose="00000500000000000000" pitchFamily="2" charset="0"/>
              </a:rPr>
              <a:t>ẢNH HƯỞNG</a:t>
            </a:r>
          </a:p>
          <a:p>
            <a:pPr algn="ctr"/>
            <a:r>
              <a:rPr lang="en-US" sz="1800">
                <a:solidFill>
                  <a:schemeClr val="accent5">
                    <a:lumMod val="50000"/>
                  </a:schemeClr>
                </a:solidFill>
                <a:latin typeface="#9Slide07 IcielBC Cubano Normal" panose="00000500000000000000" pitchFamily="2" charset="0"/>
              </a:rPr>
              <a:t>CỦA ĐÔ THỊ HÓA</a:t>
            </a:r>
          </a:p>
        </p:txBody>
      </p:sp>
      <p:pic>
        <p:nvPicPr>
          <p:cNvPr id="42" name="Picture 2" descr="Urbanization | Cartoon Movement">
            <a:extLst>
              <a:ext uri="{FF2B5EF4-FFF2-40B4-BE49-F238E27FC236}">
                <a16:creationId xmlns:a16="http://schemas.microsoft.com/office/drawing/2014/main" xmlns="" id="{2B37F803-047B-34CF-899A-AE5DD7C358B3}"/>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1457195" y="3199240"/>
            <a:ext cx="1286447" cy="919274"/>
          </a:xfrm>
          <a:prstGeom prst="cube">
            <a:avLst/>
          </a:prstGeom>
          <a:noFill/>
          <a:extLst>
            <a:ext uri="{909E8E84-426E-40DD-AFC4-6F175D3DCCD1}">
              <a14:hiddenFill xmlns:a14="http://schemas.microsoft.com/office/drawing/2010/main">
                <a:solidFill>
                  <a:srgbClr val="FFFFFF"/>
                </a:solidFill>
              </a14:hiddenFill>
            </a:ext>
          </a:extLst>
        </p:spPr>
      </p:pic>
      <p:pic>
        <p:nvPicPr>
          <p:cNvPr id="44" name="Picture 43" descr="A picture containing text&#10;&#10;Description automatically generated">
            <a:extLst>
              <a:ext uri="{FF2B5EF4-FFF2-40B4-BE49-F238E27FC236}">
                <a16:creationId xmlns:a16="http://schemas.microsoft.com/office/drawing/2014/main" xmlns="" id="{E6CBEFB0-A253-30EE-383B-0EE4735A4504}"/>
              </a:ext>
            </a:extLst>
          </p:cNvPr>
          <p:cNvPicPr>
            <a:picLocks noChangeAspect="1"/>
          </p:cNvPicPr>
          <p:nvPr/>
        </p:nvPicPr>
        <p:blipFill rotWithShape="1">
          <a:blip r:embed="rId32" cstate="email">
            <a:extLst>
              <a:ext uri="{28A0092B-C50C-407E-A947-70E740481C1C}">
                <a14:useLocalDpi xmlns:a14="http://schemas.microsoft.com/office/drawing/2010/main"/>
              </a:ext>
            </a:extLst>
          </a:blip>
          <a:srcRect t="-4902"/>
          <a:stretch/>
        </p:blipFill>
        <p:spPr>
          <a:xfrm>
            <a:off x="7962646" y="1581479"/>
            <a:ext cx="1143505" cy="1151191"/>
          </a:xfrm>
          <a:prstGeom prst="ellipse">
            <a:avLst/>
          </a:prstGeom>
        </p:spPr>
      </p:pic>
      <p:pic>
        <p:nvPicPr>
          <p:cNvPr id="46" name="Picture 45" descr="Icon&#10;&#10;Description automatically generated">
            <a:extLst>
              <a:ext uri="{FF2B5EF4-FFF2-40B4-BE49-F238E27FC236}">
                <a16:creationId xmlns:a16="http://schemas.microsoft.com/office/drawing/2014/main" xmlns="" id="{0D3A0C28-E975-CD36-44AD-F1C39C1D298E}"/>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088948" y="3708918"/>
            <a:ext cx="593793" cy="708332"/>
          </a:xfrm>
          <a:prstGeom prst="rect">
            <a:avLst/>
          </a:prstGeom>
        </p:spPr>
      </p:pic>
      <p:pic>
        <p:nvPicPr>
          <p:cNvPr id="50" name="Picture 49">
            <a:extLst>
              <a:ext uri="{FF2B5EF4-FFF2-40B4-BE49-F238E27FC236}">
                <a16:creationId xmlns:a16="http://schemas.microsoft.com/office/drawing/2014/main" xmlns="" id="{1A826D2D-1A7E-1C33-0E57-DE91523434FB}"/>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8556344" y="3457788"/>
            <a:ext cx="593793" cy="675222"/>
          </a:xfrm>
          <a:prstGeom prst="rect">
            <a:avLst/>
          </a:prstGeom>
        </p:spPr>
      </p:pic>
      <p:pic>
        <p:nvPicPr>
          <p:cNvPr id="52" name="Picture 51" descr="Diagram&#10;&#10;Description automatically generated">
            <a:extLst>
              <a:ext uri="{FF2B5EF4-FFF2-40B4-BE49-F238E27FC236}">
                <a16:creationId xmlns:a16="http://schemas.microsoft.com/office/drawing/2014/main" xmlns="" id="{7C715083-7CCA-852B-034C-77F6076B26D6}"/>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2036493" y="688276"/>
            <a:ext cx="1043257" cy="893156"/>
          </a:xfrm>
          <a:prstGeom prst="rect">
            <a:avLst/>
          </a:prstGeom>
        </p:spPr>
      </p:pic>
      <p:pic>
        <p:nvPicPr>
          <p:cNvPr id="54" name="Picture 53" descr="A picture containing LEGO, toy&#10;&#10;Description automatically generated">
            <a:extLst>
              <a:ext uri="{FF2B5EF4-FFF2-40B4-BE49-F238E27FC236}">
                <a16:creationId xmlns:a16="http://schemas.microsoft.com/office/drawing/2014/main" xmlns="" id="{56766478-CB55-0C00-3E65-F66E82261F9B}"/>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6265733" y="2049630"/>
            <a:ext cx="576673" cy="562482"/>
          </a:xfrm>
          <a:prstGeom prst="rect">
            <a:avLst/>
          </a:prstGeom>
        </p:spPr>
      </p:pic>
      <p:pic>
        <p:nvPicPr>
          <p:cNvPr id="56" name="Picture 55" descr="Graphical user interface&#10;&#10;Description automatically generated">
            <a:extLst>
              <a:ext uri="{FF2B5EF4-FFF2-40B4-BE49-F238E27FC236}">
                <a16:creationId xmlns:a16="http://schemas.microsoft.com/office/drawing/2014/main" xmlns="" id="{E234D2A4-E680-F271-6606-1CD32798FFCA}"/>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8512246" y="4366607"/>
            <a:ext cx="653908" cy="830997"/>
          </a:xfrm>
          <a:prstGeom prst="rect">
            <a:avLst/>
          </a:prstGeom>
        </p:spPr>
      </p:pic>
      <p:pic>
        <p:nvPicPr>
          <p:cNvPr id="57" name="Picture 56">
            <a:extLst>
              <a:ext uri="{FF2B5EF4-FFF2-40B4-BE49-F238E27FC236}">
                <a16:creationId xmlns:a16="http://schemas.microsoft.com/office/drawing/2014/main" xmlns="" id="{DCEC2A01-F5B2-EEA9-0023-5F2E755051B7}"/>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3534567" y="817728"/>
            <a:ext cx="1543051" cy="1259418"/>
          </a:xfrm>
          <a:prstGeom prst="rect">
            <a:avLst/>
          </a:prstGeom>
        </p:spPr>
      </p:pic>
    </p:spTree>
    <p:extLst>
      <p:ext uri="{BB962C8B-B14F-4D97-AF65-F5344CB8AC3E}">
        <p14:creationId xmlns:p14="http://schemas.microsoft.com/office/powerpoint/2010/main" val="22166883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10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10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10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10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fltVal val="0"/>
                                          </p:val>
                                        </p:tav>
                                        <p:tav tm="100000">
                                          <p:val>
                                            <p:strVal val="#ppt_h"/>
                                          </p:val>
                                        </p:tav>
                                      </p:tavLst>
                                    </p:anim>
                                    <p:animEffect transition="in" filter="fade">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10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54"/>
                                        </p:tgtEl>
                                        <p:attrNameLst>
                                          <p:attrName>style.visibility</p:attrName>
                                        </p:attrNameLst>
                                      </p:cBhvr>
                                      <p:to>
                                        <p:strVal val="visible"/>
                                      </p:to>
                                    </p:set>
                                    <p:anim calcmode="lin" valueType="num">
                                      <p:cBhvr>
                                        <p:cTn id="46" dur="500" fill="hold"/>
                                        <p:tgtEl>
                                          <p:spTgt spid="54"/>
                                        </p:tgtEl>
                                        <p:attrNameLst>
                                          <p:attrName>ppt_w</p:attrName>
                                        </p:attrNameLst>
                                      </p:cBhvr>
                                      <p:tavLst>
                                        <p:tav tm="0">
                                          <p:val>
                                            <p:fltVal val="0"/>
                                          </p:val>
                                        </p:tav>
                                        <p:tav tm="100000">
                                          <p:val>
                                            <p:strVal val="#ppt_w"/>
                                          </p:val>
                                        </p:tav>
                                      </p:tavLst>
                                    </p:anim>
                                    <p:anim calcmode="lin" valueType="num">
                                      <p:cBhvr>
                                        <p:cTn id="47" dur="500" fill="hold"/>
                                        <p:tgtEl>
                                          <p:spTgt spid="54"/>
                                        </p:tgtEl>
                                        <p:attrNameLst>
                                          <p:attrName>ppt_h</p:attrName>
                                        </p:attrNameLst>
                                      </p:cBhvr>
                                      <p:tavLst>
                                        <p:tav tm="0">
                                          <p:val>
                                            <p:fltVal val="0"/>
                                          </p:val>
                                        </p:tav>
                                        <p:tav tm="100000">
                                          <p:val>
                                            <p:strVal val="#ppt_h"/>
                                          </p:val>
                                        </p:tav>
                                      </p:tavLst>
                                    </p:anim>
                                    <p:animEffect transition="in" filter="fade">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left)">
                                      <p:cBhvr>
                                        <p:cTn id="53" dur="1000"/>
                                        <p:tgtEl>
                                          <p:spTgt spid="3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left)">
                                      <p:cBhvr>
                                        <p:cTn id="58" dur="10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10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left)">
                                      <p:cBhvr>
                                        <p:cTn id="68" dur="10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left)">
                                      <p:cBhvr>
                                        <p:cTn id="73" dur="10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left)">
                                      <p:cBhvr>
                                        <p:cTn id="78" dur="1000"/>
                                        <p:tgtEl>
                                          <p:spTgt spid="30"/>
                                        </p:tgtEl>
                                      </p:cBhvr>
                                    </p:animEffect>
                                  </p:childTnLst>
                                </p:cTn>
                              </p:par>
                              <p:par>
                                <p:cTn id="79" presetID="53" presetClass="entr" presetSubtype="16" fill="hold" nodeType="withEffect">
                                  <p:stCondLst>
                                    <p:cond delay="0"/>
                                  </p:stCondLst>
                                  <p:childTnLst>
                                    <p:set>
                                      <p:cBhvr>
                                        <p:cTn id="80" dur="1" fill="hold">
                                          <p:stCondLst>
                                            <p:cond delay="0"/>
                                          </p:stCondLst>
                                        </p:cTn>
                                        <p:tgtEl>
                                          <p:spTgt spid="46"/>
                                        </p:tgtEl>
                                        <p:attrNameLst>
                                          <p:attrName>style.visibility</p:attrName>
                                        </p:attrNameLst>
                                      </p:cBhvr>
                                      <p:to>
                                        <p:strVal val="visible"/>
                                      </p:to>
                                    </p:set>
                                    <p:anim calcmode="lin" valueType="num">
                                      <p:cBhvr>
                                        <p:cTn id="81" dur="1000" fill="hold"/>
                                        <p:tgtEl>
                                          <p:spTgt spid="46"/>
                                        </p:tgtEl>
                                        <p:attrNameLst>
                                          <p:attrName>ppt_w</p:attrName>
                                        </p:attrNameLst>
                                      </p:cBhvr>
                                      <p:tavLst>
                                        <p:tav tm="0">
                                          <p:val>
                                            <p:fltVal val="0"/>
                                          </p:val>
                                        </p:tav>
                                        <p:tav tm="100000">
                                          <p:val>
                                            <p:strVal val="#ppt_w"/>
                                          </p:val>
                                        </p:tav>
                                      </p:tavLst>
                                    </p:anim>
                                    <p:anim calcmode="lin" valueType="num">
                                      <p:cBhvr>
                                        <p:cTn id="82" dur="1000" fill="hold"/>
                                        <p:tgtEl>
                                          <p:spTgt spid="46"/>
                                        </p:tgtEl>
                                        <p:attrNameLst>
                                          <p:attrName>ppt_h</p:attrName>
                                        </p:attrNameLst>
                                      </p:cBhvr>
                                      <p:tavLst>
                                        <p:tav tm="0">
                                          <p:val>
                                            <p:fltVal val="0"/>
                                          </p:val>
                                        </p:tav>
                                        <p:tav tm="100000">
                                          <p:val>
                                            <p:strVal val="#ppt_h"/>
                                          </p:val>
                                        </p:tav>
                                      </p:tavLst>
                                    </p:anim>
                                    <p:animEffect transition="in" filter="fade">
                                      <p:cBhvr>
                                        <p:cTn id="83" dur="1000"/>
                                        <p:tgtEl>
                                          <p:spTgt spid="46"/>
                                        </p:tgtEl>
                                      </p:cBhvr>
                                    </p:animEffect>
                                  </p:childTnLst>
                                </p:cTn>
                              </p:par>
                              <p:par>
                                <p:cTn id="84" presetID="53" presetClass="entr" presetSubtype="16" fill="hold" nodeType="withEffect">
                                  <p:stCondLst>
                                    <p:cond delay="0"/>
                                  </p:stCondLst>
                                  <p:childTnLst>
                                    <p:set>
                                      <p:cBhvr>
                                        <p:cTn id="85" dur="1" fill="hold">
                                          <p:stCondLst>
                                            <p:cond delay="0"/>
                                          </p:stCondLst>
                                        </p:cTn>
                                        <p:tgtEl>
                                          <p:spTgt spid="50"/>
                                        </p:tgtEl>
                                        <p:attrNameLst>
                                          <p:attrName>style.visibility</p:attrName>
                                        </p:attrNameLst>
                                      </p:cBhvr>
                                      <p:to>
                                        <p:strVal val="visible"/>
                                      </p:to>
                                    </p:set>
                                    <p:anim calcmode="lin" valueType="num">
                                      <p:cBhvr>
                                        <p:cTn id="86" dur="1000" fill="hold"/>
                                        <p:tgtEl>
                                          <p:spTgt spid="50"/>
                                        </p:tgtEl>
                                        <p:attrNameLst>
                                          <p:attrName>ppt_w</p:attrName>
                                        </p:attrNameLst>
                                      </p:cBhvr>
                                      <p:tavLst>
                                        <p:tav tm="0">
                                          <p:val>
                                            <p:fltVal val="0"/>
                                          </p:val>
                                        </p:tav>
                                        <p:tav tm="100000">
                                          <p:val>
                                            <p:strVal val="#ppt_w"/>
                                          </p:val>
                                        </p:tav>
                                      </p:tavLst>
                                    </p:anim>
                                    <p:anim calcmode="lin" valueType="num">
                                      <p:cBhvr>
                                        <p:cTn id="87" dur="1000" fill="hold"/>
                                        <p:tgtEl>
                                          <p:spTgt spid="50"/>
                                        </p:tgtEl>
                                        <p:attrNameLst>
                                          <p:attrName>ppt_h</p:attrName>
                                        </p:attrNameLst>
                                      </p:cBhvr>
                                      <p:tavLst>
                                        <p:tav tm="0">
                                          <p:val>
                                            <p:fltVal val="0"/>
                                          </p:val>
                                        </p:tav>
                                        <p:tav tm="100000">
                                          <p:val>
                                            <p:strVal val="#ppt_h"/>
                                          </p:val>
                                        </p:tav>
                                      </p:tavLst>
                                    </p:anim>
                                    <p:animEffect transition="in" filter="fade">
                                      <p:cBhvr>
                                        <p:cTn id="88" dur="1000"/>
                                        <p:tgtEl>
                                          <p:spTgt spid="50"/>
                                        </p:tgtEl>
                                      </p:cBhvr>
                                    </p:animEffect>
                                  </p:childTnLst>
                                </p:cTn>
                              </p:par>
                              <p:par>
                                <p:cTn id="89" presetID="53" presetClass="entr" presetSubtype="16" fill="hold" nodeType="withEffect">
                                  <p:stCondLst>
                                    <p:cond delay="0"/>
                                  </p:stCondLst>
                                  <p:childTnLst>
                                    <p:set>
                                      <p:cBhvr>
                                        <p:cTn id="90" dur="1" fill="hold">
                                          <p:stCondLst>
                                            <p:cond delay="0"/>
                                          </p:stCondLst>
                                        </p:cTn>
                                        <p:tgtEl>
                                          <p:spTgt spid="56"/>
                                        </p:tgtEl>
                                        <p:attrNameLst>
                                          <p:attrName>style.visibility</p:attrName>
                                        </p:attrNameLst>
                                      </p:cBhvr>
                                      <p:to>
                                        <p:strVal val="visible"/>
                                      </p:to>
                                    </p:set>
                                    <p:anim calcmode="lin" valueType="num">
                                      <p:cBhvr>
                                        <p:cTn id="91" dur="1000" fill="hold"/>
                                        <p:tgtEl>
                                          <p:spTgt spid="56"/>
                                        </p:tgtEl>
                                        <p:attrNameLst>
                                          <p:attrName>ppt_w</p:attrName>
                                        </p:attrNameLst>
                                      </p:cBhvr>
                                      <p:tavLst>
                                        <p:tav tm="0">
                                          <p:val>
                                            <p:fltVal val="0"/>
                                          </p:val>
                                        </p:tav>
                                        <p:tav tm="100000">
                                          <p:val>
                                            <p:strVal val="#ppt_w"/>
                                          </p:val>
                                        </p:tav>
                                      </p:tavLst>
                                    </p:anim>
                                    <p:anim calcmode="lin" valueType="num">
                                      <p:cBhvr>
                                        <p:cTn id="92" dur="1000" fill="hold"/>
                                        <p:tgtEl>
                                          <p:spTgt spid="56"/>
                                        </p:tgtEl>
                                        <p:attrNameLst>
                                          <p:attrName>ppt_h</p:attrName>
                                        </p:attrNameLst>
                                      </p:cBhvr>
                                      <p:tavLst>
                                        <p:tav tm="0">
                                          <p:val>
                                            <p:fltVal val="0"/>
                                          </p:val>
                                        </p:tav>
                                        <p:tav tm="100000">
                                          <p:val>
                                            <p:strVal val="#ppt_h"/>
                                          </p:val>
                                        </p:tav>
                                      </p:tavLst>
                                    </p:anim>
                                    <p:animEffect transition="in" filter="fade">
                                      <p:cBhvr>
                                        <p:cTn id="93" dur="1000"/>
                                        <p:tgtEl>
                                          <p:spTgt spid="56"/>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wipe(left)">
                                      <p:cBhvr>
                                        <p:cTn id="98" dur="1000"/>
                                        <p:tgtEl>
                                          <p:spTgt spid="29"/>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wipe(left)">
                                      <p:cBhvr>
                                        <p:cTn id="103" dur="1000"/>
                                        <p:tgtEl>
                                          <p:spTgt spid="2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2" fill="hold" nodeType="click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wipe(right)">
                                      <p:cBhvr>
                                        <p:cTn id="108" dur="10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2" fill="hold" nodeType="click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wipe(right)">
                                      <p:cBhvr>
                                        <p:cTn id="113" dur="1000"/>
                                        <p:tgtEl>
                                          <p:spTgt spid="26"/>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nodeType="clickEffect">
                                  <p:stCondLst>
                                    <p:cond delay="0"/>
                                  </p:stCondLst>
                                  <p:childTnLst>
                                    <p:set>
                                      <p:cBhvr>
                                        <p:cTn id="117" dur="1" fill="hold">
                                          <p:stCondLst>
                                            <p:cond delay="0"/>
                                          </p:stCondLst>
                                        </p:cTn>
                                        <p:tgtEl>
                                          <p:spTgt spid="58"/>
                                        </p:tgtEl>
                                        <p:attrNameLst>
                                          <p:attrName>style.visibility</p:attrName>
                                        </p:attrNameLst>
                                      </p:cBhvr>
                                      <p:to>
                                        <p:strVal val="visible"/>
                                      </p:to>
                                    </p:set>
                                    <p:anim calcmode="lin" valueType="num">
                                      <p:cBhvr>
                                        <p:cTn id="118" dur="500" fill="hold"/>
                                        <p:tgtEl>
                                          <p:spTgt spid="58"/>
                                        </p:tgtEl>
                                        <p:attrNameLst>
                                          <p:attrName>ppt_w</p:attrName>
                                        </p:attrNameLst>
                                      </p:cBhvr>
                                      <p:tavLst>
                                        <p:tav tm="0">
                                          <p:val>
                                            <p:fltVal val="0"/>
                                          </p:val>
                                        </p:tav>
                                        <p:tav tm="100000">
                                          <p:val>
                                            <p:strVal val="#ppt_w"/>
                                          </p:val>
                                        </p:tav>
                                      </p:tavLst>
                                    </p:anim>
                                    <p:anim calcmode="lin" valueType="num">
                                      <p:cBhvr>
                                        <p:cTn id="119" dur="500" fill="hold"/>
                                        <p:tgtEl>
                                          <p:spTgt spid="58"/>
                                        </p:tgtEl>
                                        <p:attrNameLst>
                                          <p:attrName>ppt_h</p:attrName>
                                        </p:attrNameLst>
                                      </p:cBhvr>
                                      <p:tavLst>
                                        <p:tav tm="0">
                                          <p:val>
                                            <p:fltVal val="0"/>
                                          </p:val>
                                        </p:tav>
                                        <p:tav tm="100000">
                                          <p:val>
                                            <p:strVal val="#ppt_h"/>
                                          </p:val>
                                        </p:tav>
                                      </p:tavLst>
                                    </p:anim>
                                    <p:animEffect transition="in" filter="fade">
                                      <p:cBhvr>
                                        <p:cTn id="120" dur="500"/>
                                        <p:tgtEl>
                                          <p:spTgt spid="58"/>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2" fill="hold" nodeType="click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wipe(right)">
                                      <p:cBhvr>
                                        <p:cTn id="125" dur="1000"/>
                                        <p:tgtEl>
                                          <p:spTgt spid="25"/>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57"/>
                                        </p:tgtEl>
                                        <p:attrNameLst>
                                          <p:attrName>style.visibility</p:attrName>
                                        </p:attrNameLst>
                                      </p:cBhvr>
                                      <p:to>
                                        <p:strVal val="visible"/>
                                      </p:to>
                                    </p:set>
                                    <p:anim calcmode="lin" valueType="num">
                                      <p:cBhvr>
                                        <p:cTn id="130" dur="500" fill="hold"/>
                                        <p:tgtEl>
                                          <p:spTgt spid="57"/>
                                        </p:tgtEl>
                                        <p:attrNameLst>
                                          <p:attrName>ppt_w</p:attrName>
                                        </p:attrNameLst>
                                      </p:cBhvr>
                                      <p:tavLst>
                                        <p:tav tm="0">
                                          <p:val>
                                            <p:fltVal val="0"/>
                                          </p:val>
                                        </p:tav>
                                        <p:tav tm="100000">
                                          <p:val>
                                            <p:strVal val="#ppt_w"/>
                                          </p:val>
                                        </p:tav>
                                      </p:tavLst>
                                    </p:anim>
                                    <p:anim calcmode="lin" valueType="num">
                                      <p:cBhvr>
                                        <p:cTn id="131" dur="500" fill="hold"/>
                                        <p:tgtEl>
                                          <p:spTgt spid="57"/>
                                        </p:tgtEl>
                                        <p:attrNameLst>
                                          <p:attrName>ppt_h</p:attrName>
                                        </p:attrNameLst>
                                      </p:cBhvr>
                                      <p:tavLst>
                                        <p:tav tm="0">
                                          <p:val>
                                            <p:fltVal val="0"/>
                                          </p:val>
                                        </p:tav>
                                        <p:tav tm="100000">
                                          <p:val>
                                            <p:strVal val="#ppt_h"/>
                                          </p:val>
                                        </p:tav>
                                      </p:tavLst>
                                    </p:anim>
                                    <p:animEffect transition="in" filter="fade">
                                      <p:cBhvr>
                                        <p:cTn id="132" dur="500"/>
                                        <p:tgtEl>
                                          <p:spTgt spid="57"/>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2" fill="hold" nodeType="click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wipe(right)">
                                      <p:cBhvr>
                                        <p:cTn id="137" dur="1000"/>
                                        <p:tgtEl>
                                          <p:spTgt spid="24"/>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2" fill="hold" nodeType="click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wipe(right)">
                                      <p:cBhvr>
                                        <p:cTn id="142" dur="1000"/>
                                        <p:tgtEl>
                                          <p:spTgt spid="23"/>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2" fill="hold" nodeType="click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wipe(right)">
                                      <p:cBhvr>
                                        <p:cTn id="147" dur="1000"/>
                                        <p:tgtEl>
                                          <p:spTgt spid="22"/>
                                        </p:tgtEl>
                                      </p:cBhvr>
                                    </p:animEffect>
                                  </p:childTnLst>
                                </p:cTn>
                              </p:par>
                              <p:par>
                                <p:cTn id="148" presetID="53" presetClass="entr" presetSubtype="16" fill="hold" nodeType="withEffect">
                                  <p:stCondLst>
                                    <p:cond delay="0"/>
                                  </p:stCondLst>
                                  <p:childTnLst>
                                    <p:set>
                                      <p:cBhvr>
                                        <p:cTn id="149" dur="1" fill="hold">
                                          <p:stCondLst>
                                            <p:cond delay="0"/>
                                          </p:stCondLst>
                                        </p:cTn>
                                        <p:tgtEl>
                                          <p:spTgt spid="52"/>
                                        </p:tgtEl>
                                        <p:attrNameLst>
                                          <p:attrName>style.visibility</p:attrName>
                                        </p:attrNameLst>
                                      </p:cBhvr>
                                      <p:to>
                                        <p:strVal val="visible"/>
                                      </p:to>
                                    </p:set>
                                    <p:anim calcmode="lin" valueType="num">
                                      <p:cBhvr>
                                        <p:cTn id="150" dur="1000" fill="hold"/>
                                        <p:tgtEl>
                                          <p:spTgt spid="52"/>
                                        </p:tgtEl>
                                        <p:attrNameLst>
                                          <p:attrName>ppt_w</p:attrName>
                                        </p:attrNameLst>
                                      </p:cBhvr>
                                      <p:tavLst>
                                        <p:tav tm="0">
                                          <p:val>
                                            <p:fltVal val="0"/>
                                          </p:val>
                                        </p:tav>
                                        <p:tav tm="100000">
                                          <p:val>
                                            <p:strVal val="#ppt_w"/>
                                          </p:val>
                                        </p:tav>
                                      </p:tavLst>
                                    </p:anim>
                                    <p:anim calcmode="lin" valueType="num">
                                      <p:cBhvr>
                                        <p:cTn id="151" dur="1000" fill="hold"/>
                                        <p:tgtEl>
                                          <p:spTgt spid="52"/>
                                        </p:tgtEl>
                                        <p:attrNameLst>
                                          <p:attrName>ppt_h</p:attrName>
                                        </p:attrNameLst>
                                      </p:cBhvr>
                                      <p:tavLst>
                                        <p:tav tm="0">
                                          <p:val>
                                            <p:fltVal val="0"/>
                                          </p:val>
                                        </p:tav>
                                        <p:tav tm="100000">
                                          <p:val>
                                            <p:strVal val="#ppt_h"/>
                                          </p:val>
                                        </p:tav>
                                      </p:tavLst>
                                    </p:anim>
                                    <p:animEffect transition="in" filter="fade">
                                      <p:cBhvr>
                                        <p:cTn id="152" dur="1000"/>
                                        <p:tgtEl>
                                          <p:spTgt spid="52"/>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2" fill="hold" nodeType="clickEffect">
                                  <p:stCondLst>
                                    <p:cond delay="0"/>
                                  </p:stCondLst>
                                  <p:childTnLst>
                                    <p:set>
                                      <p:cBhvr>
                                        <p:cTn id="156" dur="1" fill="hold">
                                          <p:stCondLst>
                                            <p:cond delay="0"/>
                                          </p:stCondLst>
                                        </p:cTn>
                                        <p:tgtEl>
                                          <p:spTgt spid="21"/>
                                        </p:tgtEl>
                                        <p:attrNameLst>
                                          <p:attrName>style.visibility</p:attrName>
                                        </p:attrNameLst>
                                      </p:cBhvr>
                                      <p:to>
                                        <p:strVal val="visible"/>
                                      </p:to>
                                    </p:set>
                                    <p:animEffect transition="in" filter="wipe(right)">
                                      <p:cBhvr>
                                        <p:cTn id="157" dur="1000"/>
                                        <p:tgtEl>
                                          <p:spTgt spid="21"/>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2" fill="hold" nodeType="clickEffect">
                                  <p:stCondLst>
                                    <p:cond delay="0"/>
                                  </p:stCondLst>
                                  <p:childTnLst>
                                    <p:set>
                                      <p:cBhvr>
                                        <p:cTn id="161" dur="1" fill="hold">
                                          <p:stCondLst>
                                            <p:cond delay="0"/>
                                          </p:stCondLst>
                                        </p:cTn>
                                        <p:tgtEl>
                                          <p:spTgt spid="20"/>
                                        </p:tgtEl>
                                        <p:attrNameLst>
                                          <p:attrName>style.visibility</p:attrName>
                                        </p:attrNameLst>
                                      </p:cBhvr>
                                      <p:to>
                                        <p:strVal val="visible"/>
                                      </p:to>
                                    </p:set>
                                    <p:animEffect transition="in" filter="wipe(right)">
                                      <p:cBhvr>
                                        <p:cTn id="162" dur="1000"/>
                                        <p:tgtEl>
                                          <p:spTgt spid="20"/>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2" fill="hold" nodeType="clickEffect">
                                  <p:stCondLst>
                                    <p:cond delay="0"/>
                                  </p:stCondLst>
                                  <p:childTnLst>
                                    <p:set>
                                      <p:cBhvr>
                                        <p:cTn id="166" dur="1" fill="hold">
                                          <p:stCondLst>
                                            <p:cond delay="0"/>
                                          </p:stCondLst>
                                        </p:cTn>
                                        <p:tgtEl>
                                          <p:spTgt spid="19"/>
                                        </p:tgtEl>
                                        <p:attrNameLst>
                                          <p:attrName>style.visibility</p:attrName>
                                        </p:attrNameLst>
                                      </p:cBhvr>
                                      <p:to>
                                        <p:strVal val="visible"/>
                                      </p:to>
                                    </p:set>
                                    <p:animEffect transition="in" filter="wipe(right)">
                                      <p:cBhvr>
                                        <p:cTn id="167" dur="1000"/>
                                        <p:tgtEl>
                                          <p:spTgt spid="19"/>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18"/>
                                        </p:tgtEl>
                                        <p:attrNameLst>
                                          <p:attrName>style.visibility</p:attrName>
                                        </p:attrNameLst>
                                      </p:cBhvr>
                                      <p:to>
                                        <p:strVal val="visible"/>
                                      </p:to>
                                    </p:set>
                                    <p:animEffect transition="in" filter="wipe(right)">
                                      <p:cBhvr>
                                        <p:cTn id="172" dur="1000"/>
                                        <p:tgtEl>
                                          <p:spTgt spid="18"/>
                                        </p:tgtEl>
                                      </p:cBhvr>
                                    </p:animEffect>
                                  </p:childTnLst>
                                </p:cTn>
                              </p:par>
                            </p:childTnLst>
                          </p:cTn>
                        </p:par>
                      </p:childTnLst>
                    </p:cTn>
                  </p:par>
                  <p:par>
                    <p:cTn id="173" fill="hold">
                      <p:stCondLst>
                        <p:cond delay="indefinite"/>
                      </p:stCondLst>
                      <p:childTnLst>
                        <p:par>
                          <p:cTn id="174" fill="hold">
                            <p:stCondLst>
                              <p:cond delay="0"/>
                            </p:stCondLst>
                            <p:childTnLst>
                              <p:par>
                                <p:cTn id="175" presetID="53" presetClass="entr" presetSubtype="16" fill="hold" nodeType="clickEffect">
                                  <p:stCondLst>
                                    <p:cond delay="0"/>
                                  </p:stCondLst>
                                  <p:childTnLst>
                                    <p:set>
                                      <p:cBhvr>
                                        <p:cTn id="176" dur="1" fill="hold">
                                          <p:stCondLst>
                                            <p:cond delay="0"/>
                                          </p:stCondLst>
                                        </p:cTn>
                                        <p:tgtEl>
                                          <p:spTgt spid="42"/>
                                        </p:tgtEl>
                                        <p:attrNameLst>
                                          <p:attrName>style.visibility</p:attrName>
                                        </p:attrNameLst>
                                      </p:cBhvr>
                                      <p:to>
                                        <p:strVal val="visible"/>
                                      </p:to>
                                    </p:set>
                                    <p:anim calcmode="lin" valueType="num">
                                      <p:cBhvr>
                                        <p:cTn id="177" dur="500" fill="hold"/>
                                        <p:tgtEl>
                                          <p:spTgt spid="42"/>
                                        </p:tgtEl>
                                        <p:attrNameLst>
                                          <p:attrName>ppt_w</p:attrName>
                                        </p:attrNameLst>
                                      </p:cBhvr>
                                      <p:tavLst>
                                        <p:tav tm="0">
                                          <p:val>
                                            <p:fltVal val="0"/>
                                          </p:val>
                                        </p:tav>
                                        <p:tav tm="100000">
                                          <p:val>
                                            <p:strVal val="#ppt_w"/>
                                          </p:val>
                                        </p:tav>
                                      </p:tavLst>
                                    </p:anim>
                                    <p:anim calcmode="lin" valueType="num">
                                      <p:cBhvr>
                                        <p:cTn id="178" dur="500" fill="hold"/>
                                        <p:tgtEl>
                                          <p:spTgt spid="42"/>
                                        </p:tgtEl>
                                        <p:attrNameLst>
                                          <p:attrName>ppt_h</p:attrName>
                                        </p:attrNameLst>
                                      </p:cBhvr>
                                      <p:tavLst>
                                        <p:tav tm="0">
                                          <p:val>
                                            <p:fltVal val="0"/>
                                          </p:val>
                                        </p:tav>
                                        <p:tav tm="100000">
                                          <p:val>
                                            <p:strVal val="#ppt_h"/>
                                          </p:val>
                                        </p:tav>
                                      </p:tavLst>
                                    </p:anim>
                                    <p:animEffect transition="in" filter="fade">
                                      <p:cBhvr>
                                        <p:cTn id="179" dur="500"/>
                                        <p:tgtEl>
                                          <p:spTgt spid="42"/>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2" fill="hold" nodeType="clickEffect">
                                  <p:stCondLst>
                                    <p:cond delay="0"/>
                                  </p:stCondLst>
                                  <p:childTnLst>
                                    <p:set>
                                      <p:cBhvr>
                                        <p:cTn id="183" dur="1" fill="hold">
                                          <p:stCondLst>
                                            <p:cond delay="0"/>
                                          </p:stCondLst>
                                        </p:cTn>
                                        <p:tgtEl>
                                          <p:spTgt spid="17"/>
                                        </p:tgtEl>
                                        <p:attrNameLst>
                                          <p:attrName>style.visibility</p:attrName>
                                        </p:attrNameLst>
                                      </p:cBhvr>
                                      <p:to>
                                        <p:strVal val="visible"/>
                                      </p:to>
                                    </p:set>
                                    <p:animEffect transition="in" filter="wipe(right)">
                                      <p:cBhvr>
                                        <p:cTn id="184" dur="1000"/>
                                        <p:tgtEl>
                                          <p:spTgt spid="17"/>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2" fill="hold" nodeType="clickEffect">
                                  <p:stCondLst>
                                    <p:cond delay="0"/>
                                  </p:stCondLst>
                                  <p:childTnLst>
                                    <p:set>
                                      <p:cBhvr>
                                        <p:cTn id="188" dur="1" fill="hold">
                                          <p:stCondLst>
                                            <p:cond delay="0"/>
                                          </p:stCondLst>
                                        </p:cTn>
                                        <p:tgtEl>
                                          <p:spTgt spid="16"/>
                                        </p:tgtEl>
                                        <p:attrNameLst>
                                          <p:attrName>style.visibility</p:attrName>
                                        </p:attrNameLst>
                                      </p:cBhvr>
                                      <p:to>
                                        <p:strVal val="visible"/>
                                      </p:to>
                                    </p:set>
                                    <p:animEffect transition="in" filter="wipe(right)">
                                      <p:cBhvr>
                                        <p:cTn id="18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a:extLst>
              <a:ext uri="{FF2B5EF4-FFF2-40B4-BE49-F238E27FC236}">
                <a16:creationId xmlns:a16="http://schemas.microsoft.com/office/drawing/2014/main" xmlns="" id="{E27DDB14-F7F2-7FE3-7BAB-54649A838B67}"/>
              </a:ext>
            </a:extLst>
          </p:cNvPr>
          <p:cNvSpPr>
            <a:spLocks noChangeArrowheads="1"/>
          </p:cNvSpPr>
          <p:nvPr/>
        </p:nvSpPr>
        <p:spPr bwMode="auto">
          <a:xfrm>
            <a:off x="11559735" y="-1309003"/>
            <a:ext cx="2235839" cy="7444346"/>
          </a:xfrm>
          <a:prstGeom prst="rect">
            <a:avLst/>
          </a:prstGeom>
          <a:noFill/>
          <a:ln>
            <a:solidFill>
              <a:srgbClr val="FFFF00"/>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R="0" lvl="0" algn="ctr" defTabSz="914400" rtl="0" eaLnBrk="0" fontAlgn="base" latinLnBrk="0" hangingPunct="0">
              <a:lnSpc>
                <a:spcPct val="150000"/>
              </a:lnSpc>
              <a:spcBef>
                <a:spcPct val="0"/>
              </a:spcBef>
              <a:spcAft>
                <a:spcPct val="0"/>
              </a:spcAft>
              <a:buClrTx/>
              <a:buSzTx/>
              <a:tabLst/>
            </a:pPr>
            <a:r>
              <a:rPr kumimoji="0" lang="en-US" altLang="en-US" sz="2000" b="1"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LUẬT CHƠI</a:t>
            </a:r>
          </a:p>
          <a:p>
            <a:pPr marR="0" lvl="0" algn="ctr" defTabSz="914400" rtl="0" eaLnBrk="0" fontAlgn="base" latinLnBrk="0" hangingPunct="0">
              <a:lnSpc>
                <a:spcPct val="150000"/>
              </a:lnSpc>
              <a:spcBef>
                <a:spcPct val="0"/>
              </a:spcBef>
              <a:spcAft>
                <a:spcPct val="0"/>
              </a:spcAft>
              <a:buClrTx/>
              <a:buSzTx/>
              <a:tabLst/>
            </a:pPr>
            <a:endParaRPr kumimoji="0" lang="en-US" altLang="en-US" sz="105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Hình thành 2 đội: Mỗi đội cử một thành viên diễn tả từ khóa các thành viên còn lại đoán từ.</a:t>
            </a:r>
            <a:endParaRPr kumimoji="0" lang="vi-VN"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Lưu ý: chỉ được dùng ngôn ngữ cơ thể để diễn tả từ khóa. </a:t>
            </a:r>
            <a:endParaRPr kumimoji="0" lang="vi-VN"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Có quyền bỏ qua từ khóa khó, sau khi đoán đến từ khóa cuối cùng mà vẫn còn thời gian thì sẽ đoán tiếp từ khóa đã bỏ qua. </a:t>
            </a:r>
            <a:endParaRPr kumimoji="0" lang="vi-VN"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Thời gian: 4 từ/1 phút. Đội nào có nhiều đáp án chính xác và sớm nhất sẽ là đội chiến thắng.</a:t>
            </a:r>
            <a:endParaRPr kumimoji="0" lang="en-US" altLang="en-US" sz="1800" b="0" i="0" u="none" strike="noStrike" cap="none" normalizeH="0" baseline="0">
              <a:ln>
                <a:noFill/>
              </a:ln>
              <a:solidFill>
                <a:schemeClr val="bg1"/>
              </a:solidFill>
              <a:effectLst/>
              <a:latin typeface="#9Slide03 SFU Futura_12" panose="00000400000000000000" pitchFamily="2" charset="0"/>
            </a:endParaRPr>
          </a:p>
        </p:txBody>
      </p:sp>
      <p:pic>
        <p:nvPicPr>
          <p:cNvPr id="6" name="Picture 5" descr="A picture containing text, vector graphics&#10;&#10;Description automatically generated">
            <a:extLst>
              <a:ext uri="{FF2B5EF4-FFF2-40B4-BE49-F238E27FC236}">
                <a16:creationId xmlns:a16="http://schemas.microsoft.com/office/drawing/2014/main" xmlns="" id="{37E038FB-48ED-318E-04B2-C311A6A82D2E}"/>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1944" l="3100" r="90000">
                        <a14:foregroundMark x1="5600" y1="82222" x2="5600" y2="82222"/>
                        <a14:foregroundMark x1="3100" y1="81574" x2="3100" y2="81574"/>
                        <a14:foregroundMark x1="3600" y1="82500" x2="3600" y2="82500"/>
                        <a14:foregroundMark x1="10900" y1="89907" x2="10900" y2="89907"/>
                        <a14:foregroundMark x1="10900" y1="89907" x2="10900" y2="89907"/>
                        <a14:foregroundMark x1="10900" y1="89907" x2="10900" y2="89907"/>
                        <a14:foregroundMark x1="8700" y1="90093" x2="8700" y2="90093"/>
                        <a14:foregroundMark x1="8200" y1="90370" x2="8200" y2="90370"/>
                        <a14:foregroundMark x1="6300" y1="89444" x2="6300" y2="89444"/>
                        <a14:foregroundMark x1="5800" y1="88333" x2="5800" y2="88333"/>
                        <a14:foregroundMark x1="5100" y1="89444" x2="5100" y2="89444"/>
                        <a14:foregroundMark x1="18900" y1="88519" x2="18900" y2="88519"/>
                        <a14:foregroundMark x1="20200" y1="86296" x2="20200" y2="86296"/>
                        <a14:foregroundMark x1="23600" y1="78241" x2="23600" y2="78241"/>
                        <a14:foregroundMark x1="25300" y1="75463" x2="25300" y2="75463"/>
                        <a14:foregroundMark x1="29900" y1="70556" x2="29900" y2="70556"/>
                        <a14:foregroundMark x1="30800" y1="68333" x2="30800" y2="68333"/>
                        <a14:foregroundMark x1="34500" y1="67407" x2="34500" y2="67407"/>
                        <a14:foregroundMark x1="30600" y1="73519" x2="29100" y2="76667"/>
                        <a14:foregroundMark x1="25500" y1="81574" x2="25000" y2="82963"/>
                        <a14:foregroundMark x1="22300" y1="85185" x2="22300" y2="85185"/>
                        <a14:foregroundMark x1="33500" y1="59259" x2="33500" y2="59259"/>
                        <a14:foregroundMark x1="61500" y1="78426" x2="61500" y2="78426"/>
                        <a14:foregroundMark x1="43500" y1="82685" x2="43500" y2="82685"/>
                        <a14:foregroundMark x1="36900" y1="86111" x2="36900" y2="86111"/>
                        <a14:foregroundMark x1="34000" y1="89444" x2="34000" y2="89444"/>
                        <a14:foregroundMark x1="34000" y1="89444" x2="34000" y2="89444"/>
                        <a14:foregroundMark x1="33500" y1="87407" x2="33500" y2="87407"/>
                        <a14:foregroundMark x1="19900" y1="81111" x2="19900" y2="81111"/>
                        <a14:foregroundMark x1="12600" y1="74815" x2="12600" y2="74815"/>
                        <a14:foregroundMark x1="12600" y1="74815" x2="12600" y2="74815"/>
                        <a14:foregroundMark x1="12600" y1="74815" x2="18700" y2="75926"/>
                        <a14:foregroundMark x1="45400" y1="80463" x2="41800" y2="85185"/>
                        <a14:foregroundMark x1="46400" y1="79815" x2="46400" y2="79815"/>
                        <a14:foregroundMark x1="48800" y1="79074" x2="48800" y2="79074"/>
                        <a14:foregroundMark x1="54900" y1="78426" x2="54900" y2="78426"/>
                        <a14:foregroundMark x1="66800" y1="78426" x2="66800" y2="78426"/>
                        <a14:foregroundMark x1="65800" y1="81759" x2="65800" y2="81759"/>
                        <a14:foregroundMark x1="63900" y1="83333" x2="63900" y2="83333"/>
                        <a14:foregroundMark x1="63200" y1="83148" x2="63200" y2="83148"/>
                        <a14:foregroundMark x1="62900" y1="82963" x2="62900" y2="82963"/>
                        <a14:foregroundMark x1="60500" y1="86944" x2="60500" y2="86944"/>
                        <a14:foregroundMark x1="60500" y1="87685" x2="60500" y2="87685"/>
                        <a14:foregroundMark x1="60500" y1="89722" x2="60500" y2="89722"/>
                        <a14:foregroundMark x1="60500" y1="90833" x2="60500" y2="90833"/>
                        <a14:foregroundMark x1="62700" y1="91296" x2="62700" y2="91296"/>
                        <a14:foregroundMark x1="63700" y1="88333" x2="63700" y2="88333"/>
                        <a14:foregroundMark x1="64100" y1="85833" x2="64100" y2="85833"/>
                        <a14:foregroundMark x1="6100" y1="91944" x2="6100" y2="91944"/>
                        <a14:foregroundMark x1="66300" y1="80926" x2="66300" y2="80926"/>
                        <a14:foregroundMark x1="63900" y1="82685" x2="63900" y2="82685"/>
                        <a14:foregroundMark x1="59800" y1="85185" x2="59800" y2="85185"/>
                        <a14:foregroundMark x1="63700" y1="82037" x2="63700" y2="82037"/>
                        <a14:foregroundMark x1="67100" y1="80463" x2="67100" y2="80463"/>
                        <a14:foregroundMark x1="63400" y1="82963" x2="63400" y2="82963"/>
                        <a14:foregroundMark x1="61200" y1="84259" x2="61200" y2="84259"/>
                        <a14:foregroundMark x1="60300" y1="85185" x2="60300" y2="85185"/>
                        <a14:foregroundMark x1="3100" y1="80926" x2="3100" y2="80926"/>
                        <a14:foregroundMark x1="7300" y1="81759" x2="7300" y2="81759"/>
                        <a14:foregroundMark x1="8500" y1="83796" x2="8500" y2="83796"/>
                        <a14:foregroundMark x1="10200" y1="84259" x2="10200" y2="84259"/>
                        <a14:foregroundMark x1="33800" y1="17407" x2="33800" y2="17407"/>
                        <a14:foregroundMark x1="36400" y1="14722" x2="36400" y2="14722"/>
                      </a14:backgroundRemoval>
                    </a14:imgEffect>
                  </a14:imgLayer>
                </a14:imgProps>
              </a:ext>
              <a:ext uri="{28A0092B-C50C-407E-A947-70E740481C1C}">
                <a14:useLocalDpi xmlns:a14="http://schemas.microsoft.com/office/drawing/2010/main"/>
              </a:ext>
            </a:extLst>
          </a:blip>
          <a:stretch>
            <a:fillRect/>
          </a:stretch>
        </p:blipFill>
        <p:spPr>
          <a:xfrm>
            <a:off x="-5813247" y="217416"/>
            <a:ext cx="2495582" cy="2695229"/>
          </a:xfrm>
          <a:prstGeom prst="rect">
            <a:avLst/>
          </a:prstGeom>
        </p:spPr>
      </p:pic>
      <p:graphicFrame>
        <p:nvGraphicFramePr>
          <p:cNvPr id="4" name="Table 3">
            <a:extLst>
              <a:ext uri="{FF2B5EF4-FFF2-40B4-BE49-F238E27FC236}">
                <a16:creationId xmlns:a16="http://schemas.microsoft.com/office/drawing/2014/main" xmlns="" id="{309F8D32-30E5-4A28-D3DB-4FDADF80CEE3}"/>
              </a:ext>
            </a:extLst>
          </p:cNvPr>
          <p:cNvGraphicFramePr>
            <a:graphicFrameLocks noGrp="1"/>
          </p:cNvGraphicFramePr>
          <p:nvPr>
            <p:extLst>
              <p:ext uri="{D42A27DB-BD31-4B8C-83A1-F6EECF244321}">
                <p14:modId xmlns:p14="http://schemas.microsoft.com/office/powerpoint/2010/main" val="1509381190"/>
              </p:ext>
            </p:extLst>
          </p:nvPr>
        </p:nvGraphicFramePr>
        <p:xfrm>
          <a:off x="3048003" y="13648"/>
          <a:ext cx="6067494" cy="5608320"/>
        </p:xfrm>
        <a:graphic>
          <a:graphicData uri="http://schemas.openxmlformats.org/drawingml/2006/table">
            <a:tbl>
              <a:tblPr firstRow="1" firstCol="1" bandRow="1"/>
              <a:tblGrid>
                <a:gridCol w="674166">
                  <a:extLst>
                    <a:ext uri="{9D8B030D-6E8A-4147-A177-3AD203B41FA5}">
                      <a16:colId xmlns:a16="http://schemas.microsoft.com/office/drawing/2014/main" xmlns="" val="3213470806"/>
                    </a:ext>
                  </a:extLst>
                </a:gridCol>
                <a:gridCol w="674166">
                  <a:extLst>
                    <a:ext uri="{9D8B030D-6E8A-4147-A177-3AD203B41FA5}">
                      <a16:colId xmlns:a16="http://schemas.microsoft.com/office/drawing/2014/main" xmlns="" val="44177763"/>
                    </a:ext>
                  </a:extLst>
                </a:gridCol>
                <a:gridCol w="674166">
                  <a:extLst>
                    <a:ext uri="{9D8B030D-6E8A-4147-A177-3AD203B41FA5}">
                      <a16:colId xmlns:a16="http://schemas.microsoft.com/office/drawing/2014/main" xmlns="" val="2612066479"/>
                    </a:ext>
                  </a:extLst>
                </a:gridCol>
                <a:gridCol w="674166">
                  <a:extLst>
                    <a:ext uri="{9D8B030D-6E8A-4147-A177-3AD203B41FA5}">
                      <a16:colId xmlns:a16="http://schemas.microsoft.com/office/drawing/2014/main" xmlns="" val="1352207268"/>
                    </a:ext>
                  </a:extLst>
                </a:gridCol>
                <a:gridCol w="674166">
                  <a:extLst>
                    <a:ext uri="{9D8B030D-6E8A-4147-A177-3AD203B41FA5}">
                      <a16:colId xmlns:a16="http://schemas.microsoft.com/office/drawing/2014/main" xmlns="" val="2068403813"/>
                    </a:ext>
                  </a:extLst>
                </a:gridCol>
                <a:gridCol w="674166">
                  <a:extLst>
                    <a:ext uri="{9D8B030D-6E8A-4147-A177-3AD203B41FA5}">
                      <a16:colId xmlns:a16="http://schemas.microsoft.com/office/drawing/2014/main" xmlns="" val="2833716987"/>
                    </a:ext>
                  </a:extLst>
                </a:gridCol>
                <a:gridCol w="674166">
                  <a:extLst>
                    <a:ext uri="{9D8B030D-6E8A-4147-A177-3AD203B41FA5}">
                      <a16:colId xmlns:a16="http://schemas.microsoft.com/office/drawing/2014/main" xmlns="" val="412150369"/>
                    </a:ext>
                  </a:extLst>
                </a:gridCol>
                <a:gridCol w="674166">
                  <a:extLst>
                    <a:ext uri="{9D8B030D-6E8A-4147-A177-3AD203B41FA5}">
                      <a16:colId xmlns:a16="http://schemas.microsoft.com/office/drawing/2014/main" xmlns="" val="1753200263"/>
                    </a:ext>
                  </a:extLst>
                </a:gridCol>
                <a:gridCol w="674166">
                  <a:extLst>
                    <a:ext uri="{9D8B030D-6E8A-4147-A177-3AD203B41FA5}">
                      <a16:colId xmlns:a16="http://schemas.microsoft.com/office/drawing/2014/main" xmlns="" val="3720497032"/>
                    </a:ext>
                  </a:extLst>
                </a:gridCol>
              </a:tblGrid>
              <a:tr h="644644">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A</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N</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rgbClr val="FF0000"/>
                          </a:solidFill>
                          <a:effectLst/>
                          <a:latin typeface="#9Slide07 IcielBC Cubano Normal" panose="00000500000000000000" pitchFamily="2" charset="0"/>
                          <a:ea typeface="Arial" panose="020B0604020202020204" pitchFamily="34" charset="0"/>
                          <a:cs typeface="Times New Roman" panose="02020603050405020304" pitchFamily="18" charset="0"/>
                        </a:rPr>
                        <a:t>Đ</a:t>
                      </a: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O</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4083798117"/>
                  </a:ext>
                </a:extLst>
              </a:tr>
              <a:tr h="644644">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L</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A</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rgbClr val="FF0000"/>
                          </a:solidFill>
                          <a:effectLst/>
                          <a:latin typeface="#9Slide07 IcielBC Cubano Normal" panose="00000500000000000000" pitchFamily="2" charset="0"/>
                          <a:ea typeface="Arial" panose="020B0604020202020204" pitchFamily="34" charset="0"/>
                          <a:cs typeface="Times New Roman" panose="02020603050405020304" pitchFamily="18" charset="0"/>
                        </a:rPr>
                        <a:t>O</a:t>
                      </a: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Đ</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O</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N</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G</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2218726379"/>
                  </a:ext>
                </a:extLst>
              </a:tr>
              <a:tr h="644644">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T</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H</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A</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P</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rgbClr val="FF0000"/>
                          </a:solidFill>
                          <a:effectLst/>
                          <a:latin typeface="#9Slide07 IcielBC Cubano Normal" panose="00000500000000000000" pitchFamily="2" charset="0"/>
                          <a:ea typeface="Arial" panose="020B0604020202020204" pitchFamily="34" charset="0"/>
                          <a:cs typeface="Times New Roman" panose="02020603050405020304" pitchFamily="18" charset="0"/>
                        </a:rPr>
                        <a:t>T</a:t>
                      </a: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U</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O</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I</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3525389876"/>
                  </a:ext>
                </a:extLst>
              </a:tr>
              <a:tr h="644644">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C</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O</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rgbClr val="FF0000"/>
                          </a:solidFill>
                          <a:effectLst/>
                          <a:latin typeface="#9Slide07 IcielBC Cubano Normal" panose="00000500000000000000" pitchFamily="2" charset="0"/>
                          <a:ea typeface="Arial" panose="020B0604020202020204" pitchFamily="34" charset="0"/>
                          <a:cs typeface="Times New Roman" panose="02020603050405020304" pitchFamily="18" charset="0"/>
                        </a:rPr>
                        <a:t>H</a:t>
                      </a: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O</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C</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2184980341"/>
                  </a:ext>
                </a:extLst>
              </a:tr>
              <a:tr h="644644">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T</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U</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N</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H</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rgbClr val="FF0000"/>
                          </a:solidFill>
                          <a:effectLst/>
                          <a:latin typeface="#9Slide07 IcielBC Cubano Normal" panose="00000500000000000000" pitchFamily="2" charset="0"/>
                          <a:ea typeface="Arial" panose="020B0604020202020204" pitchFamily="34" charset="0"/>
                          <a:cs typeface="Times New Roman" panose="02020603050405020304" pitchFamily="18" charset="0"/>
                        </a:rPr>
                        <a:t>I</a:t>
                      </a: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E</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N</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3870665541"/>
                  </a:ext>
                </a:extLst>
              </a:tr>
              <a:tr h="644644">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V</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A</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N</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rgbClr val="FF0000"/>
                          </a:solidFill>
                          <a:effectLst/>
                          <a:latin typeface="#9Slide07 IcielBC Cubano Normal" panose="00000500000000000000" pitchFamily="2" charset="0"/>
                          <a:ea typeface="Arial" panose="020B0604020202020204" pitchFamily="34" charset="0"/>
                          <a:cs typeface="Times New Roman" panose="02020603050405020304" pitchFamily="18" charset="0"/>
                        </a:rPr>
                        <a:t>H</a:t>
                      </a: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O</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A</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3119686170"/>
                  </a:ext>
                </a:extLst>
              </a:tr>
              <a:tr h="644644">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T</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U</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V</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rgbClr val="FF0000"/>
                          </a:solidFill>
                          <a:effectLst/>
                          <a:latin typeface="#9Slide07 IcielBC Cubano Normal" panose="00000500000000000000" pitchFamily="2" charset="0"/>
                          <a:ea typeface="Arial" panose="020B0604020202020204" pitchFamily="34" charset="0"/>
                          <a:cs typeface="Times New Roman" panose="02020603050405020304" pitchFamily="18" charset="0"/>
                        </a:rPr>
                        <a:t>O</a:t>
                      </a: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N</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G</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705508579"/>
                  </a:ext>
                </a:extLst>
              </a:tr>
              <a:tr h="644644">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G</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I</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rgbClr val="FF0000"/>
                          </a:solidFill>
                          <a:effectLst/>
                          <a:latin typeface="#9Slide07 IcielBC Cubano Normal" panose="00000500000000000000" pitchFamily="2" charset="0"/>
                          <a:ea typeface="Arial" panose="020B0604020202020204" pitchFamily="34" charset="0"/>
                          <a:cs typeface="Times New Roman" panose="02020603050405020304" pitchFamily="18" charset="0"/>
                        </a:rPr>
                        <a:t>A</a:t>
                      </a: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H</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O</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A</a:t>
                      </a: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0" dirty="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rPr>
                        <a:t> </a:t>
                      </a:r>
                      <a:endParaRPr lang="en-US" sz="3200" b="0" dirty="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3991165274"/>
                  </a:ext>
                </a:extLst>
              </a:tr>
            </a:tbl>
          </a:graphicData>
        </a:graphic>
      </p:graphicFrame>
      <p:pic>
        <p:nvPicPr>
          <p:cNvPr id="30" name="Picture 29" descr="Background pattern&#10;&#10;Description automatically generated with medium confidence">
            <a:extLst>
              <a:ext uri="{FF2B5EF4-FFF2-40B4-BE49-F238E27FC236}">
                <a16:creationId xmlns:a16="http://schemas.microsoft.com/office/drawing/2014/main" xmlns="" id="{0C8AF4EE-A9EE-D887-3DB0-E9EBB35BEA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75988" y="-1503992"/>
            <a:ext cx="1415022" cy="933410"/>
          </a:xfrm>
          <a:prstGeom prst="rect">
            <a:avLst/>
          </a:prstGeom>
        </p:spPr>
      </p:pic>
      <p:pic>
        <p:nvPicPr>
          <p:cNvPr id="8" name="Picture 7" descr="Text&#10;&#10;Description automatically generated">
            <a:extLst>
              <a:ext uri="{FF2B5EF4-FFF2-40B4-BE49-F238E27FC236}">
                <a16:creationId xmlns:a16="http://schemas.microsoft.com/office/drawing/2014/main" xmlns="" id="{C1D89BAD-3A61-B8DD-D374-5DC92E5BD127}"/>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foregroundMark x1="81500" y1="35278" x2="81500" y2="35278"/>
                        <a14:foregroundMark x1="83800" y1="32130" x2="83800" y2="32130"/>
                        <a14:foregroundMark x1="62000" y1="65000" x2="62000" y2="65000"/>
                        <a14:foregroundMark x1="32200" y1="66111" x2="32200" y2="66111"/>
                      </a14:backgroundRemoval>
                    </a14:imgEffect>
                  </a14:imgLayer>
                </a14:imgProps>
              </a:ext>
              <a:ext uri="{28A0092B-C50C-407E-A947-70E740481C1C}">
                <a14:useLocalDpi xmlns:a14="http://schemas.microsoft.com/office/drawing/2010/main"/>
              </a:ext>
            </a:extLst>
          </a:blip>
          <a:stretch>
            <a:fillRect/>
          </a:stretch>
        </p:blipFill>
        <p:spPr>
          <a:xfrm>
            <a:off x="-249348" y="-571348"/>
            <a:ext cx="2235839" cy="2414707"/>
          </a:xfrm>
          <a:prstGeom prst="rect">
            <a:avLst/>
          </a:prstGeom>
        </p:spPr>
      </p:pic>
      <p:graphicFrame>
        <p:nvGraphicFramePr>
          <p:cNvPr id="15" name="Table 15">
            <a:extLst>
              <a:ext uri="{FF2B5EF4-FFF2-40B4-BE49-F238E27FC236}">
                <a16:creationId xmlns:a16="http://schemas.microsoft.com/office/drawing/2014/main" xmlns="" id="{F6FE20F8-E894-9849-A1A1-3A54F0467DE9}"/>
              </a:ext>
            </a:extLst>
          </p:cNvPr>
          <p:cNvGraphicFramePr>
            <a:graphicFrameLocks noGrp="1"/>
          </p:cNvGraphicFramePr>
          <p:nvPr>
            <p:extLst>
              <p:ext uri="{D42A27DB-BD31-4B8C-83A1-F6EECF244321}">
                <p14:modId xmlns:p14="http://schemas.microsoft.com/office/powerpoint/2010/main" val="1029897645"/>
              </p:ext>
            </p:extLst>
          </p:nvPr>
        </p:nvGraphicFramePr>
        <p:xfrm>
          <a:off x="3036792" y="7686"/>
          <a:ext cx="6095997" cy="625333"/>
        </p:xfrm>
        <a:graphic>
          <a:graphicData uri="http://schemas.openxmlformats.org/drawingml/2006/table">
            <a:tbl>
              <a:tblPr firstRow="1" bandRow="1">
                <a:tableStyleId>{5C22544A-7EE6-4342-B048-85BDC9FD1C3A}</a:tableStyleId>
              </a:tblPr>
              <a:tblGrid>
                <a:gridCol w="677333">
                  <a:extLst>
                    <a:ext uri="{9D8B030D-6E8A-4147-A177-3AD203B41FA5}">
                      <a16:colId xmlns:a16="http://schemas.microsoft.com/office/drawing/2014/main" xmlns="" val="2690306128"/>
                    </a:ext>
                  </a:extLst>
                </a:gridCol>
                <a:gridCol w="677333">
                  <a:extLst>
                    <a:ext uri="{9D8B030D-6E8A-4147-A177-3AD203B41FA5}">
                      <a16:colId xmlns:a16="http://schemas.microsoft.com/office/drawing/2014/main" xmlns="" val="2378205492"/>
                    </a:ext>
                  </a:extLst>
                </a:gridCol>
                <a:gridCol w="677333">
                  <a:extLst>
                    <a:ext uri="{9D8B030D-6E8A-4147-A177-3AD203B41FA5}">
                      <a16:colId xmlns:a16="http://schemas.microsoft.com/office/drawing/2014/main" xmlns="" val="1702714548"/>
                    </a:ext>
                  </a:extLst>
                </a:gridCol>
                <a:gridCol w="677333">
                  <a:extLst>
                    <a:ext uri="{9D8B030D-6E8A-4147-A177-3AD203B41FA5}">
                      <a16:colId xmlns:a16="http://schemas.microsoft.com/office/drawing/2014/main" xmlns="" val="1029167489"/>
                    </a:ext>
                  </a:extLst>
                </a:gridCol>
                <a:gridCol w="677333">
                  <a:extLst>
                    <a:ext uri="{9D8B030D-6E8A-4147-A177-3AD203B41FA5}">
                      <a16:colId xmlns:a16="http://schemas.microsoft.com/office/drawing/2014/main" xmlns="" val="478917453"/>
                    </a:ext>
                  </a:extLst>
                </a:gridCol>
                <a:gridCol w="677333">
                  <a:extLst>
                    <a:ext uri="{9D8B030D-6E8A-4147-A177-3AD203B41FA5}">
                      <a16:colId xmlns:a16="http://schemas.microsoft.com/office/drawing/2014/main" xmlns="" val="1402397548"/>
                    </a:ext>
                  </a:extLst>
                </a:gridCol>
                <a:gridCol w="677333">
                  <a:extLst>
                    <a:ext uri="{9D8B030D-6E8A-4147-A177-3AD203B41FA5}">
                      <a16:colId xmlns:a16="http://schemas.microsoft.com/office/drawing/2014/main" xmlns="" val="1887318256"/>
                    </a:ext>
                  </a:extLst>
                </a:gridCol>
                <a:gridCol w="677333">
                  <a:extLst>
                    <a:ext uri="{9D8B030D-6E8A-4147-A177-3AD203B41FA5}">
                      <a16:colId xmlns:a16="http://schemas.microsoft.com/office/drawing/2014/main" xmlns="" val="3139826456"/>
                    </a:ext>
                  </a:extLst>
                </a:gridCol>
                <a:gridCol w="677333">
                  <a:extLst>
                    <a:ext uri="{9D8B030D-6E8A-4147-A177-3AD203B41FA5}">
                      <a16:colId xmlns:a16="http://schemas.microsoft.com/office/drawing/2014/main" xmlns="" val="1179167940"/>
                    </a:ext>
                  </a:extLst>
                </a:gridCol>
              </a:tblGrid>
              <a:tr h="625333">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xmlns="" val="4038867745"/>
                  </a:ext>
                </a:extLst>
              </a:tr>
            </a:tbl>
          </a:graphicData>
        </a:graphic>
      </p:graphicFrame>
      <p:graphicFrame>
        <p:nvGraphicFramePr>
          <p:cNvPr id="31" name="Table 15">
            <a:extLst>
              <a:ext uri="{FF2B5EF4-FFF2-40B4-BE49-F238E27FC236}">
                <a16:creationId xmlns:a16="http://schemas.microsoft.com/office/drawing/2014/main" xmlns="" id="{9F939E26-9129-480F-E186-A660F485FF81}"/>
              </a:ext>
            </a:extLst>
          </p:cNvPr>
          <p:cNvGraphicFramePr>
            <a:graphicFrameLocks noGrp="1"/>
          </p:cNvGraphicFramePr>
          <p:nvPr>
            <p:extLst>
              <p:ext uri="{D42A27DB-BD31-4B8C-83A1-F6EECF244321}">
                <p14:modId xmlns:p14="http://schemas.microsoft.com/office/powerpoint/2010/main" val="589247031"/>
              </p:ext>
            </p:extLst>
          </p:nvPr>
        </p:nvGraphicFramePr>
        <p:xfrm>
          <a:off x="3036792" y="650263"/>
          <a:ext cx="6095997" cy="625333"/>
        </p:xfrm>
        <a:graphic>
          <a:graphicData uri="http://schemas.openxmlformats.org/drawingml/2006/table">
            <a:tbl>
              <a:tblPr firstRow="1" bandRow="1">
                <a:tableStyleId>{5C22544A-7EE6-4342-B048-85BDC9FD1C3A}</a:tableStyleId>
              </a:tblPr>
              <a:tblGrid>
                <a:gridCol w="677333">
                  <a:extLst>
                    <a:ext uri="{9D8B030D-6E8A-4147-A177-3AD203B41FA5}">
                      <a16:colId xmlns:a16="http://schemas.microsoft.com/office/drawing/2014/main" xmlns="" val="2690306128"/>
                    </a:ext>
                  </a:extLst>
                </a:gridCol>
                <a:gridCol w="677333">
                  <a:extLst>
                    <a:ext uri="{9D8B030D-6E8A-4147-A177-3AD203B41FA5}">
                      <a16:colId xmlns:a16="http://schemas.microsoft.com/office/drawing/2014/main" xmlns="" val="2378205492"/>
                    </a:ext>
                  </a:extLst>
                </a:gridCol>
                <a:gridCol w="677333">
                  <a:extLst>
                    <a:ext uri="{9D8B030D-6E8A-4147-A177-3AD203B41FA5}">
                      <a16:colId xmlns:a16="http://schemas.microsoft.com/office/drawing/2014/main" xmlns="" val="1702714548"/>
                    </a:ext>
                  </a:extLst>
                </a:gridCol>
                <a:gridCol w="677333">
                  <a:extLst>
                    <a:ext uri="{9D8B030D-6E8A-4147-A177-3AD203B41FA5}">
                      <a16:colId xmlns:a16="http://schemas.microsoft.com/office/drawing/2014/main" xmlns="" val="1029167489"/>
                    </a:ext>
                  </a:extLst>
                </a:gridCol>
                <a:gridCol w="677333">
                  <a:extLst>
                    <a:ext uri="{9D8B030D-6E8A-4147-A177-3AD203B41FA5}">
                      <a16:colId xmlns:a16="http://schemas.microsoft.com/office/drawing/2014/main" xmlns="" val="478917453"/>
                    </a:ext>
                  </a:extLst>
                </a:gridCol>
                <a:gridCol w="677333">
                  <a:extLst>
                    <a:ext uri="{9D8B030D-6E8A-4147-A177-3AD203B41FA5}">
                      <a16:colId xmlns:a16="http://schemas.microsoft.com/office/drawing/2014/main" xmlns="" val="1402397548"/>
                    </a:ext>
                  </a:extLst>
                </a:gridCol>
                <a:gridCol w="677333">
                  <a:extLst>
                    <a:ext uri="{9D8B030D-6E8A-4147-A177-3AD203B41FA5}">
                      <a16:colId xmlns:a16="http://schemas.microsoft.com/office/drawing/2014/main" xmlns="" val="1887318256"/>
                    </a:ext>
                  </a:extLst>
                </a:gridCol>
                <a:gridCol w="677333">
                  <a:extLst>
                    <a:ext uri="{9D8B030D-6E8A-4147-A177-3AD203B41FA5}">
                      <a16:colId xmlns:a16="http://schemas.microsoft.com/office/drawing/2014/main" xmlns="" val="3139826456"/>
                    </a:ext>
                  </a:extLst>
                </a:gridCol>
                <a:gridCol w="677333">
                  <a:extLst>
                    <a:ext uri="{9D8B030D-6E8A-4147-A177-3AD203B41FA5}">
                      <a16:colId xmlns:a16="http://schemas.microsoft.com/office/drawing/2014/main" xmlns="" val="1179167940"/>
                    </a:ext>
                  </a:extLst>
                </a:gridCol>
              </a:tblGrid>
              <a:tr h="625333">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xmlns="" val="4038867745"/>
                  </a:ext>
                </a:extLst>
              </a:tr>
            </a:tbl>
          </a:graphicData>
        </a:graphic>
      </p:graphicFrame>
      <p:graphicFrame>
        <p:nvGraphicFramePr>
          <p:cNvPr id="32" name="Table 15">
            <a:extLst>
              <a:ext uri="{FF2B5EF4-FFF2-40B4-BE49-F238E27FC236}">
                <a16:creationId xmlns:a16="http://schemas.microsoft.com/office/drawing/2014/main" xmlns="" id="{20EE0CC6-5CC4-3B7B-356F-709F80A8FBB5}"/>
              </a:ext>
            </a:extLst>
          </p:cNvPr>
          <p:cNvGraphicFramePr>
            <a:graphicFrameLocks noGrp="1"/>
          </p:cNvGraphicFramePr>
          <p:nvPr>
            <p:extLst>
              <p:ext uri="{D42A27DB-BD31-4B8C-83A1-F6EECF244321}">
                <p14:modId xmlns:p14="http://schemas.microsoft.com/office/powerpoint/2010/main" val="2753453640"/>
              </p:ext>
            </p:extLst>
          </p:nvPr>
        </p:nvGraphicFramePr>
        <p:xfrm>
          <a:off x="3036792" y="1292840"/>
          <a:ext cx="6095997" cy="625333"/>
        </p:xfrm>
        <a:graphic>
          <a:graphicData uri="http://schemas.openxmlformats.org/drawingml/2006/table">
            <a:tbl>
              <a:tblPr firstRow="1" bandRow="1">
                <a:tableStyleId>{5C22544A-7EE6-4342-B048-85BDC9FD1C3A}</a:tableStyleId>
              </a:tblPr>
              <a:tblGrid>
                <a:gridCol w="677333">
                  <a:extLst>
                    <a:ext uri="{9D8B030D-6E8A-4147-A177-3AD203B41FA5}">
                      <a16:colId xmlns:a16="http://schemas.microsoft.com/office/drawing/2014/main" xmlns="" val="2690306128"/>
                    </a:ext>
                  </a:extLst>
                </a:gridCol>
                <a:gridCol w="677333">
                  <a:extLst>
                    <a:ext uri="{9D8B030D-6E8A-4147-A177-3AD203B41FA5}">
                      <a16:colId xmlns:a16="http://schemas.microsoft.com/office/drawing/2014/main" xmlns="" val="2378205492"/>
                    </a:ext>
                  </a:extLst>
                </a:gridCol>
                <a:gridCol w="677333">
                  <a:extLst>
                    <a:ext uri="{9D8B030D-6E8A-4147-A177-3AD203B41FA5}">
                      <a16:colId xmlns:a16="http://schemas.microsoft.com/office/drawing/2014/main" xmlns="" val="1702714548"/>
                    </a:ext>
                  </a:extLst>
                </a:gridCol>
                <a:gridCol w="677333">
                  <a:extLst>
                    <a:ext uri="{9D8B030D-6E8A-4147-A177-3AD203B41FA5}">
                      <a16:colId xmlns:a16="http://schemas.microsoft.com/office/drawing/2014/main" xmlns="" val="1029167489"/>
                    </a:ext>
                  </a:extLst>
                </a:gridCol>
                <a:gridCol w="677333">
                  <a:extLst>
                    <a:ext uri="{9D8B030D-6E8A-4147-A177-3AD203B41FA5}">
                      <a16:colId xmlns:a16="http://schemas.microsoft.com/office/drawing/2014/main" xmlns="" val="478917453"/>
                    </a:ext>
                  </a:extLst>
                </a:gridCol>
                <a:gridCol w="677333">
                  <a:extLst>
                    <a:ext uri="{9D8B030D-6E8A-4147-A177-3AD203B41FA5}">
                      <a16:colId xmlns:a16="http://schemas.microsoft.com/office/drawing/2014/main" xmlns="" val="1402397548"/>
                    </a:ext>
                  </a:extLst>
                </a:gridCol>
                <a:gridCol w="677333">
                  <a:extLst>
                    <a:ext uri="{9D8B030D-6E8A-4147-A177-3AD203B41FA5}">
                      <a16:colId xmlns:a16="http://schemas.microsoft.com/office/drawing/2014/main" xmlns="" val="1887318256"/>
                    </a:ext>
                  </a:extLst>
                </a:gridCol>
                <a:gridCol w="677333">
                  <a:extLst>
                    <a:ext uri="{9D8B030D-6E8A-4147-A177-3AD203B41FA5}">
                      <a16:colId xmlns:a16="http://schemas.microsoft.com/office/drawing/2014/main" xmlns="" val="3139826456"/>
                    </a:ext>
                  </a:extLst>
                </a:gridCol>
                <a:gridCol w="677333">
                  <a:extLst>
                    <a:ext uri="{9D8B030D-6E8A-4147-A177-3AD203B41FA5}">
                      <a16:colId xmlns:a16="http://schemas.microsoft.com/office/drawing/2014/main" xmlns="" val="1179167940"/>
                    </a:ext>
                  </a:extLst>
                </a:gridCol>
              </a:tblGrid>
              <a:tr h="625333">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xmlns="" val="4038867745"/>
                  </a:ext>
                </a:extLst>
              </a:tr>
            </a:tbl>
          </a:graphicData>
        </a:graphic>
      </p:graphicFrame>
      <p:graphicFrame>
        <p:nvGraphicFramePr>
          <p:cNvPr id="33" name="Table 15">
            <a:extLst>
              <a:ext uri="{FF2B5EF4-FFF2-40B4-BE49-F238E27FC236}">
                <a16:creationId xmlns:a16="http://schemas.microsoft.com/office/drawing/2014/main" xmlns="" id="{8C02EFD3-3A56-824C-C12B-F835DEBFF43B}"/>
              </a:ext>
            </a:extLst>
          </p:cNvPr>
          <p:cNvGraphicFramePr>
            <a:graphicFrameLocks noGrp="1"/>
          </p:cNvGraphicFramePr>
          <p:nvPr>
            <p:extLst>
              <p:ext uri="{D42A27DB-BD31-4B8C-83A1-F6EECF244321}">
                <p14:modId xmlns:p14="http://schemas.microsoft.com/office/powerpoint/2010/main" val="1743166809"/>
              </p:ext>
            </p:extLst>
          </p:nvPr>
        </p:nvGraphicFramePr>
        <p:xfrm>
          <a:off x="3036792" y="1941214"/>
          <a:ext cx="6095997" cy="625333"/>
        </p:xfrm>
        <a:graphic>
          <a:graphicData uri="http://schemas.openxmlformats.org/drawingml/2006/table">
            <a:tbl>
              <a:tblPr firstRow="1" bandRow="1">
                <a:tableStyleId>{5C22544A-7EE6-4342-B048-85BDC9FD1C3A}</a:tableStyleId>
              </a:tblPr>
              <a:tblGrid>
                <a:gridCol w="677333">
                  <a:extLst>
                    <a:ext uri="{9D8B030D-6E8A-4147-A177-3AD203B41FA5}">
                      <a16:colId xmlns:a16="http://schemas.microsoft.com/office/drawing/2014/main" xmlns="" val="2690306128"/>
                    </a:ext>
                  </a:extLst>
                </a:gridCol>
                <a:gridCol w="677333">
                  <a:extLst>
                    <a:ext uri="{9D8B030D-6E8A-4147-A177-3AD203B41FA5}">
                      <a16:colId xmlns:a16="http://schemas.microsoft.com/office/drawing/2014/main" xmlns="" val="2378205492"/>
                    </a:ext>
                  </a:extLst>
                </a:gridCol>
                <a:gridCol w="677333">
                  <a:extLst>
                    <a:ext uri="{9D8B030D-6E8A-4147-A177-3AD203B41FA5}">
                      <a16:colId xmlns:a16="http://schemas.microsoft.com/office/drawing/2014/main" xmlns="" val="1702714548"/>
                    </a:ext>
                  </a:extLst>
                </a:gridCol>
                <a:gridCol w="677333">
                  <a:extLst>
                    <a:ext uri="{9D8B030D-6E8A-4147-A177-3AD203B41FA5}">
                      <a16:colId xmlns:a16="http://schemas.microsoft.com/office/drawing/2014/main" xmlns="" val="1029167489"/>
                    </a:ext>
                  </a:extLst>
                </a:gridCol>
                <a:gridCol w="677333">
                  <a:extLst>
                    <a:ext uri="{9D8B030D-6E8A-4147-A177-3AD203B41FA5}">
                      <a16:colId xmlns:a16="http://schemas.microsoft.com/office/drawing/2014/main" xmlns="" val="478917453"/>
                    </a:ext>
                  </a:extLst>
                </a:gridCol>
                <a:gridCol w="677333">
                  <a:extLst>
                    <a:ext uri="{9D8B030D-6E8A-4147-A177-3AD203B41FA5}">
                      <a16:colId xmlns:a16="http://schemas.microsoft.com/office/drawing/2014/main" xmlns="" val="1402397548"/>
                    </a:ext>
                  </a:extLst>
                </a:gridCol>
                <a:gridCol w="677333">
                  <a:extLst>
                    <a:ext uri="{9D8B030D-6E8A-4147-A177-3AD203B41FA5}">
                      <a16:colId xmlns:a16="http://schemas.microsoft.com/office/drawing/2014/main" xmlns="" val="1887318256"/>
                    </a:ext>
                  </a:extLst>
                </a:gridCol>
                <a:gridCol w="677333">
                  <a:extLst>
                    <a:ext uri="{9D8B030D-6E8A-4147-A177-3AD203B41FA5}">
                      <a16:colId xmlns:a16="http://schemas.microsoft.com/office/drawing/2014/main" xmlns="" val="3139826456"/>
                    </a:ext>
                  </a:extLst>
                </a:gridCol>
                <a:gridCol w="677333">
                  <a:extLst>
                    <a:ext uri="{9D8B030D-6E8A-4147-A177-3AD203B41FA5}">
                      <a16:colId xmlns:a16="http://schemas.microsoft.com/office/drawing/2014/main" xmlns="" val="1179167940"/>
                    </a:ext>
                  </a:extLst>
                </a:gridCol>
              </a:tblGrid>
              <a:tr h="625333">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xmlns="" val="4038867745"/>
                  </a:ext>
                </a:extLst>
              </a:tr>
            </a:tbl>
          </a:graphicData>
        </a:graphic>
      </p:graphicFrame>
      <p:graphicFrame>
        <p:nvGraphicFramePr>
          <p:cNvPr id="34" name="Table 15">
            <a:extLst>
              <a:ext uri="{FF2B5EF4-FFF2-40B4-BE49-F238E27FC236}">
                <a16:creationId xmlns:a16="http://schemas.microsoft.com/office/drawing/2014/main" xmlns="" id="{0E0C207C-1931-E41E-042C-C5B7EC5E46C2}"/>
              </a:ext>
            </a:extLst>
          </p:cNvPr>
          <p:cNvGraphicFramePr>
            <a:graphicFrameLocks noGrp="1"/>
          </p:cNvGraphicFramePr>
          <p:nvPr>
            <p:extLst>
              <p:ext uri="{D42A27DB-BD31-4B8C-83A1-F6EECF244321}">
                <p14:modId xmlns:p14="http://schemas.microsoft.com/office/powerpoint/2010/main" val="1440065201"/>
              </p:ext>
            </p:extLst>
          </p:nvPr>
        </p:nvGraphicFramePr>
        <p:xfrm>
          <a:off x="3036792" y="2585729"/>
          <a:ext cx="6095997" cy="625333"/>
        </p:xfrm>
        <a:graphic>
          <a:graphicData uri="http://schemas.openxmlformats.org/drawingml/2006/table">
            <a:tbl>
              <a:tblPr firstRow="1" bandRow="1">
                <a:tableStyleId>{5C22544A-7EE6-4342-B048-85BDC9FD1C3A}</a:tableStyleId>
              </a:tblPr>
              <a:tblGrid>
                <a:gridCol w="677333">
                  <a:extLst>
                    <a:ext uri="{9D8B030D-6E8A-4147-A177-3AD203B41FA5}">
                      <a16:colId xmlns:a16="http://schemas.microsoft.com/office/drawing/2014/main" xmlns="" val="2690306128"/>
                    </a:ext>
                  </a:extLst>
                </a:gridCol>
                <a:gridCol w="677333">
                  <a:extLst>
                    <a:ext uri="{9D8B030D-6E8A-4147-A177-3AD203B41FA5}">
                      <a16:colId xmlns:a16="http://schemas.microsoft.com/office/drawing/2014/main" xmlns="" val="2378205492"/>
                    </a:ext>
                  </a:extLst>
                </a:gridCol>
                <a:gridCol w="677333">
                  <a:extLst>
                    <a:ext uri="{9D8B030D-6E8A-4147-A177-3AD203B41FA5}">
                      <a16:colId xmlns:a16="http://schemas.microsoft.com/office/drawing/2014/main" xmlns="" val="1702714548"/>
                    </a:ext>
                  </a:extLst>
                </a:gridCol>
                <a:gridCol w="677333">
                  <a:extLst>
                    <a:ext uri="{9D8B030D-6E8A-4147-A177-3AD203B41FA5}">
                      <a16:colId xmlns:a16="http://schemas.microsoft.com/office/drawing/2014/main" xmlns="" val="1029167489"/>
                    </a:ext>
                  </a:extLst>
                </a:gridCol>
                <a:gridCol w="677333">
                  <a:extLst>
                    <a:ext uri="{9D8B030D-6E8A-4147-A177-3AD203B41FA5}">
                      <a16:colId xmlns:a16="http://schemas.microsoft.com/office/drawing/2014/main" xmlns="" val="478917453"/>
                    </a:ext>
                  </a:extLst>
                </a:gridCol>
                <a:gridCol w="677333">
                  <a:extLst>
                    <a:ext uri="{9D8B030D-6E8A-4147-A177-3AD203B41FA5}">
                      <a16:colId xmlns:a16="http://schemas.microsoft.com/office/drawing/2014/main" xmlns="" val="1402397548"/>
                    </a:ext>
                  </a:extLst>
                </a:gridCol>
                <a:gridCol w="677333">
                  <a:extLst>
                    <a:ext uri="{9D8B030D-6E8A-4147-A177-3AD203B41FA5}">
                      <a16:colId xmlns:a16="http://schemas.microsoft.com/office/drawing/2014/main" xmlns="" val="1887318256"/>
                    </a:ext>
                  </a:extLst>
                </a:gridCol>
                <a:gridCol w="677333">
                  <a:extLst>
                    <a:ext uri="{9D8B030D-6E8A-4147-A177-3AD203B41FA5}">
                      <a16:colId xmlns:a16="http://schemas.microsoft.com/office/drawing/2014/main" xmlns="" val="3139826456"/>
                    </a:ext>
                  </a:extLst>
                </a:gridCol>
                <a:gridCol w="677333">
                  <a:extLst>
                    <a:ext uri="{9D8B030D-6E8A-4147-A177-3AD203B41FA5}">
                      <a16:colId xmlns:a16="http://schemas.microsoft.com/office/drawing/2014/main" xmlns="" val="1179167940"/>
                    </a:ext>
                  </a:extLst>
                </a:gridCol>
              </a:tblGrid>
              <a:tr h="625333">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xmlns="" val="4038867745"/>
                  </a:ext>
                </a:extLst>
              </a:tr>
            </a:tbl>
          </a:graphicData>
        </a:graphic>
      </p:graphicFrame>
      <p:graphicFrame>
        <p:nvGraphicFramePr>
          <p:cNvPr id="35" name="Table 15">
            <a:extLst>
              <a:ext uri="{FF2B5EF4-FFF2-40B4-BE49-F238E27FC236}">
                <a16:creationId xmlns:a16="http://schemas.microsoft.com/office/drawing/2014/main" xmlns="" id="{C7A5707C-294E-F125-F91B-12D5FCBBB682}"/>
              </a:ext>
            </a:extLst>
          </p:cNvPr>
          <p:cNvGraphicFramePr>
            <a:graphicFrameLocks noGrp="1"/>
          </p:cNvGraphicFramePr>
          <p:nvPr>
            <p:extLst>
              <p:ext uri="{D42A27DB-BD31-4B8C-83A1-F6EECF244321}">
                <p14:modId xmlns:p14="http://schemas.microsoft.com/office/powerpoint/2010/main" val="411597683"/>
              </p:ext>
            </p:extLst>
          </p:nvPr>
        </p:nvGraphicFramePr>
        <p:xfrm>
          <a:off x="3036792" y="3238870"/>
          <a:ext cx="6095997" cy="625333"/>
        </p:xfrm>
        <a:graphic>
          <a:graphicData uri="http://schemas.openxmlformats.org/drawingml/2006/table">
            <a:tbl>
              <a:tblPr firstRow="1" bandRow="1">
                <a:tableStyleId>{5C22544A-7EE6-4342-B048-85BDC9FD1C3A}</a:tableStyleId>
              </a:tblPr>
              <a:tblGrid>
                <a:gridCol w="677333">
                  <a:extLst>
                    <a:ext uri="{9D8B030D-6E8A-4147-A177-3AD203B41FA5}">
                      <a16:colId xmlns:a16="http://schemas.microsoft.com/office/drawing/2014/main" xmlns="" val="2690306128"/>
                    </a:ext>
                  </a:extLst>
                </a:gridCol>
                <a:gridCol w="677333">
                  <a:extLst>
                    <a:ext uri="{9D8B030D-6E8A-4147-A177-3AD203B41FA5}">
                      <a16:colId xmlns:a16="http://schemas.microsoft.com/office/drawing/2014/main" xmlns="" val="2378205492"/>
                    </a:ext>
                  </a:extLst>
                </a:gridCol>
                <a:gridCol w="677333">
                  <a:extLst>
                    <a:ext uri="{9D8B030D-6E8A-4147-A177-3AD203B41FA5}">
                      <a16:colId xmlns:a16="http://schemas.microsoft.com/office/drawing/2014/main" xmlns="" val="1702714548"/>
                    </a:ext>
                  </a:extLst>
                </a:gridCol>
                <a:gridCol w="677333">
                  <a:extLst>
                    <a:ext uri="{9D8B030D-6E8A-4147-A177-3AD203B41FA5}">
                      <a16:colId xmlns:a16="http://schemas.microsoft.com/office/drawing/2014/main" xmlns="" val="1029167489"/>
                    </a:ext>
                  </a:extLst>
                </a:gridCol>
                <a:gridCol w="677333">
                  <a:extLst>
                    <a:ext uri="{9D8B030D-6E8A-4147-A177-3AD203B41FA5}">
                      <a16:colId xmlns:a16="http://schemas.microsoft.com/office/drawing/2014/main" xmlns="" val="478917453"/>
                    </a:ext>
                  </a:extLst>
                </a:gridCol>
                <a:gridCol w="677333">
                  <a:extLst>
                    <a:ext uri="{9D8B030D-6E8A-4147-A177-3AD203B41FA5}">
                      <a16:colId xmlns:a16="http://schemas.microsoft.com/office/drawing/2014/main" xmlns="" val="1402397548"/>
                    </a:ext>
                  </a:extLst>
                </a:gridCol>
                <a:gridCol w="677333">
                  <a:extLst>
                    <a:ext uri="{9D8B030D-6E8A-4147-A177-3AD203B41FA5}">
                      <a16:colId xmlns:a16="http://schemas.microsoft.com/office/drawing/2014/main" xmlns="" val="1887318256"/>
                    </a:ext>
                  </a:extLst>
                </a:gridCol>
                <a:gridCol w="677333">
                  <a:extLst>
                    <a:ext uri="{9D8B030D-6E8A-4147-A177-3AD203B41FA5}">
                      <a16:colId xmlns:a16="http://schemas.microsoft.com/office/drawing/2014/main" xmlns="" val="3139826456"/>
                    </a:ext>
                  </a:extLst>
                </a:gridCol>
                <a:gridCol w="677333">
                  <a:extLst>
                    <a:ext uri="{9D8B030D-6E8A-4147-A177-3AD203B41FA5}">
                      <a16:colId xmlns:a16="http://schemas.microsoft.com/office/drawing/2014/main" xmlns="" val="1179167940"/>
                    </a:ext>
                  </a:extLst>
                </a:gridCol>
              </a:tblGrid>
              <a:tr h="625333">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xmlns="" val="4038867745"/>
                  </a:ext>
                </a:extLst>
              </a:tr>
            </a:tbl>
          </a:graphicData>
        </a:graphic>
      </p:graphicFrame>
      <p:graphicFrame>
        <p:nvGraphicFramePr>
          <p:cNvPr id="36" name="Table 15">
            <a:extLst>
              <a:ext uri="{FF2B5EF4-FFF2-40B4-BE49-F238E27FC236}">
                <a16:creationId xmlns:a16="http://schemas.microsoft.com/office/drawing/2014/main" xmlns="" id="{C37F56C8-970D-E1C1-A679-1E536D820D05}"/>
              </a:ext>
            </a:extLst>
          </p:cNvPr>
          <p:cNvGraphicFramePr>
            <a:graphicFrameLocks noGrp="1"/>
          </p:cNvGraphicFramePr>
          <p:nvPr>
            <p:extLst>
              <p:ext uri="{D42A27DB-BD31-4B8C-83A1-F6EECF244321}">
                <p14:modId xmlns:p14="http://schemas.microsoft.com/office/powerpoint/2010/main" val="4244478554"/>
              </p:ext>
            </p:extLst>
          </p:nvPr>
        </p:nvGraphicFramePr>
        <p:xfrm>
          <a:off x="3036792" y="3883385"/>
          <a:ext cx="6095997" cy="625333"/>
        </p:xfrm>
        <a:graphic>
          <a:graphicData uri="http://schemas.openxmlformats.org/drawingml/2006/table">
            <a:tbl>
              <a:tblPr firstRow="1" bandRow="1">
                <a:tableStyleId>{5C22544A-7EE6-4342-B048-85BDC9FD1C3A}</a:tableStyleId>
              </a:tblPr>
              <a:tblGrid>
                <a:gridCol w="677333">
                  <a:extLst>
                    <a:ext uri="{9D8B030D-6E8A-4147-A177-3AD203B41FA5}">
                      <a16:colId xmlns:a16="http://schemas.microsoft.com/office/drawing/2014/main" xmlns="" val="2690306128"/>
                    </a:ext>
                  </a:extLst>
                </a:gridCol>
                <a:gridCol w="677333">
                  <a:extLst>
                    <a:ext uri="{9D8B030D-6E8A-4147-A177-3AD203B41FA5}">
                      <a16:colId xmlns:a16="http://schemas.microsoft.com/office/drawing/2014/main" xmlns="" val="2378205492"/>
                    </a:ext>
                  </a:extLst>
                </a:gridCol>
                <a:gridCol w="677333">
                  <a:extLst>
                    <a:ext uri="{9D8B030D-6E8A-4147-A177-3AD203B41FA5}">
                      <a16:colId xmlns:a16="http://schemas.microsoft.com/office/drawing/2014/main" xmlns="" val="1702714548"/>
                    </a:ext>
                  </a:extLst>
                </a:gridCol>
                <a:gridCol w="677333">
                  <a:extLst>
                    <a:ext uri="{9D8B030D-6E8A-4147-A177-3AD203B41FA5}">
                      <a16:colId xmlns:a16="http://schemas.microsoft.com/office/drawing/2014/main" xmlns="" val="1029167489"/>
                    </a:ext>
                  </a:extLst>
                </a:gridCol>
                <a:gridCol w="677333">
                  <a:extLst>
                    <a:ext uri="{9D8B030D-6E8A-4147-A177-3AD203B41FA5}">
                      <a16:colId xmlns:a16="http://schemas.microsoft.com/office/drawing/2014/main" xmlns="" val="478917453"/>
                    </a:ext>
                  </a:extLst>
                </a:gridCol>
                <a:gridCol w="677333">
                  <a:extLst>
                    <a:ext uri="{9D8B030D-6E8A-4147-A177-3AD203B41FA5}">
                      <a16:colId xmlns:a16="http://schemas.microsoft.com/office/drawing/2014/main" xmlns="" val="1402397548"/>
                    </a:ext>
                  </a:extLst>
                </a:gridCol>
                <a:gridCol w="677333">
                  <a:extLst>
                    <a:ext uri="{9D8B030D-6E8A-4147-A177-3AD203B41FA5}">
                      <a16:colId xmlns:a16="http://schemas.microsoft.com/office/drawing/2014/main" xmlns="" val="1887318256"/>
                    </a:ext>
                  </a:extLst>
                </a:gridCol>
                <a:gridCol w="677333">
                  <a:extLst>
                    <a:ext uri="{9D8B030D-6E8A-4147-A177-3AD203B41FA5}">
                      <a16:colId xmlns:a16="http://schemas.microsoft.com/office/drawing/2014/main" xmlns="" val="3139826456"/>
                    </a:ext>
                  </a:extLst>
                </a:gridCol>
                <a:gridCol w="677333">
                  <a:extLst>
                    <a:ext uri="{9D8B030D-6E8A-4147-A177-3AD203B41FA5}">
                      <a16:colId xmlns:a16="http://schemas.microsoft.com/office/drawing/2014/main" xmlns="" val="1179167940"/>
                    </a:ext>
                  </a:extLst>
                </a:gridCol>
              </a:tblGrid>
              <a:tr h="625333">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xmlns="" val="4038867745"/>
                  </a:ext>
                </a:extLst>
              </a:tr>
            </a:tbl>
          </a:graphicData>
        </a:graphic>
      </p:graphicFrame>
      <p:graphicFrame>
        <p:nvGraphicFramePr>
          <p:cNvPr id="37" name="Table 15">
            <a:extLst>
              <a:ext uri="{FF2B5EF4-FFF2-40B4-BE49-F238E27FC236}">
                <a16:creationId xmlns:a16="http://schemas.microsoft.com/office/drawing/2014/main" xmlns="" id="{3975F53C-5117-8EDD-E37E-3CAC27F5B3DA}"/>
              </a:ext>
            </a:extLst>
          </p:cNvPr>
          <p:cNvGraphicFramePr>
            <a:graphicFrameLocks noGrp="1"/>
          </p:cNvGraphicFramePr>
          <p:nvPr>
            <p:extLst>
              <p:ext uri="{D42A27DB-BD31-4B8C-83A1-F6EECF244321}">
                <p14:modId xmlns:p14="http://schemas.microsoft.com/office/powerpoint/2010/main" val="1900628379"/>
              </p:ext>
            </p:extLst>
          </p:nvPr>
        </p:nvGraphicFramePr>
        <p:xfrm>
          <a:off x="3036792" y="4527900"/>
          <a:ext cx="6095997" cy="625333"/>
        </p:xfrm>
        <a:graphic>
          <a:graphicData uri="http://schemas.openxmlformats.org/drawingml/2006/table">
            <a:tbl>
              <a:tblPr firstRow="1" bandRow="1">
                <a:tableStyleId>{5C22544A-7EE6-4342-B048-85BDC9FD1C3A}</a:tableStyleId>
              </a:tblPr>
              <a:tblGrid>
                <a:gridCol w="677333">
                  <a:extLst>
                    <a:ext uri="{9D8B030D-6E8A-4147-A177-3AD203B41FA5}">
                      <a16:colId xmlns:a16="http://schemas.microsoft.com/office/drawing/2014/main" xmlns="" val="2690306128"/>
                    </a:ext>
                  </a:extLst>
                </a:gridCol>
                <a:gridCol w="677333">
                  <a:extLst>
                    <a:ext uri="{9D8B030D-6E8A-4147-A177-3AD203B41FA5}">
                      <a16:colId xmlns:a16="http://schemas.microsoft.com/office/drawing/2014/main" xmlns="" val="2378205492"/>
                    </a:ext>
                  </a:extLst>
                </a:gridCol>
                <a:gridCol w="677333">
                  <a:extLst>
                    <a:ext uri="{9D8B030D-6E8A-4147-A177-3AD203B41FA5}">
                      <a16:colId xmlns:a16="http://schemas.microsoft.com/office/drawing/2014/main" xmlns="" val="1702714548"/>
                    </a:ext>
                  </a:extLst>
                </a:gridCol>
                <a:gridCol w="677333">
                  <a:extLst>
                    <a:ext uri="{9D8B030D-6E8A-4147-A177-3AD203B41FA5}">
                      <a16:colId xmlns:a16="http://schemas.microsoft.com/office/drawing/2014/main" xmlns="" val="1029167489"/>
                    </a:ext>
                  </a:extLst>
                </a:gridCol>
                <a:gridCol w="677333">
                  <a:extLst>
                    <a:ext uri="{9D8B030D-6E8A-4147-A177-3AD203B41FA5}">
                      <a16:colId xmlns:a16="http://schemas.microsoft.com/office/drawing/2014/main" xmlns="" val="478917453"/>
                    </a:ext>
                  </a:extLst>
                </a:gridCol>
                <a:gridCol w="677333">
                  <a:extLst>
                    <a:ext uri="{9D8B030D-6E8A-4147-A177-3AD203B41FA5}">
                      <a16:colId xmlns:a16="http://schemas.microsoft.com/office/drawing/2014/main" xmlns="" val="1402397548"/>
                    </a:ext>
                  </a:extLst>
                </a:gridCol>
                <a:gridCol w="677333">
                  <a:extLst>
                    <a:ext uri="{9D8B030D-6E8A-4147-A177-3AD203B41FA5}">
                      <a16:colId xmlns:a16="http://schemas.microsoft.com/office/drawing/2014/main" xmlns="" val="1887318256"/>
                    </a:ext>
                  </a:extLst>
                </a:gridCol>
                <a:gridCol w="677333">
                  <a:extLst>
                    <a:ext uri="{9D8B030D-6E8A-4147-A177-3AD203B41FA5}">
                      <a16:colId xmlns:a16="http://schemas.microsoft.com/office/drawing/2014/main" xmlns="" val="3139826456"/>
                    </a:ext>
                  </a:extLst>
                </a:gridCol>
                <a:gridCol w="677333">
                  <a:extLst>
                    <a:ext uri="{9D8B030D-6E8A-4147-A177-3AD203B41FA5}">
                      <a16:colId xmlns:a16="http://schemas.microsoft.com/office/drawing/2014/main" xmlns="" val="1179167940"/>
                    </a:ext>
                  </a:extLst>
                </a:gridCol>
              </a:tblGrid>
              <a:tr h="625333">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xmlns="" val="4038867745"/>
                  </a:ext>
                </a:extLst>
              </a:tr>
            </a:tbl>
          </a:graphicData>
        </a:graphic>
      </p:graphicFrame>
      <p:grpSp>
        <p:nvGrpSpPr>
          <p:cNvPr id="2" name="Group 1">
            <a:extLst>
              <a:ext uri="{FF2B5EF4-FFF2-40B4-BE49-F238E27FC236}">
                <a16:creationId xmlns:a16="http://schemas.microsoft.com/office/drawing/2014/main" xmlns="" id="{A5444432-C5E8-B6FB-D7D6-6FF84021B763}"/>
              </a:ext>
            </a:extLst>
          </p:cNvPr>
          <p:cNvGrpSpPr/>
          <p:nvPr/>
        </p:nvGrpSpPr>
        <p:grpSpPr>
          <a:xfrm>
            <a:off x="193153" y="1134064"/>
            <a:ext cx="2048814" cy="3953042"/>
            <a:chOff x="-11551" y="1417715"/>
            <a:chExt cx="3041518" cy="3953042"/>
          </a:xfrm>
        </p:grpSpPr>
        <p:sp>
          <p:nvSpPr>
            <p:cNvPr id="18" name="Cloud 17">
              <a:extLst>
                <a:ext uri="{FF2B5EF4-FFF2-40B4-BE49-F238E27FC236}">
                  <a16:creationId xmlns:a16="http://schemas.microsoft.com/office/drawing/2014/main" xmlns="" id="{2FAF9A66-4BB1-3BC9-5601-62C56F93EC93}"/>
                </a:ext>
              </a:extLst>
            </p:cNvPr>
            <p:cNvSpPr/>
            <p:nvPr/>
          </p:nvSpPr>
          <p:spPr>
            <a:xfrm>
              <a:off x="-11551" y="1417715"/>
              <a:ext cx="3041518" cy="3953042"/>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0885A4B2-366B-CC9B-9093-3E301050B061}"/>
                </a:ext>
              </a:extLst>
            </p:cNvPr>
            <p:cNvSpPr txBox="1"/>
            <p:nvPr/>
          </p:nvSpPr>
          <p:spPr>
            <a:xfrm>
              <a:off x="367710" y="1961996"/>
              <a:ext cx="2282996" cy="3139321"/>
            </a:xfrm>
            <a:prstGeom prst="rect">
              <a:avLst/>
            </a:prstGeom>
            <a:noFill/>
          </p:spPr>
          <p:txBody>
            <a:bodyPr wrap="square" rtlCol="0">
              <a:spAutoFit/>
            </a:bodyPr>
            <a:lstStyle/>
            <a:p>
              <a:pPr algn="ctr"/>
              <a:r>
                <a:rPr lang="en-US" sz="1800" b="1" u="sng">
                  <a:solidFill>
                    <a:srgbClr val="FF0000"/>
                  </a:solidFill>
                  <a:latin typeface="#9Slide03 SFU Futura_12" panose="00000400000000000000" pitchFamily="2" charset="0"/>
                </a:rPr>
                <a:t>Câu 1</a:t>
              </a:r>
            </a:p>
            <a:p>
              <a:pPr algn="ctr"/>
              <a:r>
                <a:rPr lang="en-US" sz="1800">
                  <a:solidFill>
                    <a:srgbClr val="FF0000"/>
                  </a:solidFill>
                  <a:latin typeface="#9Slide03 SFU Futura_12" panose="00000400000000000000" pitchFamily="2" charset="0"/>
                </a:rPr>
                <a:t>có </a:t>
              </a:r>
              <a:r>
                <a:rPr lang="en-US" sz="1800" b="1">
                  <a:solidFill>
                    <a:srgbClr val="FF0000"/>
                  </a:solidFill>
                  <a:latin typeface="#9Slide03 SFU Futura_12" panose="00000400000000000000" pitchFamily="2" charset="0"/>
                </a:rPr>
                <a:t>4</a:t>
              </a:r>
              <a:r>
                <a:rPr lang="en-US" sz="1800">
                  <a:solidFill>
                    <a:srgbClr val="FF0000"/>
                  </a:solidFill>
                  <a:latin typeface="#9Slide03 SFU Futura_12" panose="00000400000000000000" pitchFamily="2" charset="0"/>
                </a:rPr>
                <a:t> chữ cái</a:t>
              </a:r>
            </a:p>
            <a:p>
              <a:pPr algn="ctr"/>
              <a:r>
                <a:rPr lang="en-US" sz="1800" spc="20">
                  <a:solidFill>
                    <a:srgbClr val="FF0000"/>
                  </a:solidFill>
                  <a:effectLst/>
                  <a:latin typeface="#9Slide03 SFU Futura_12" panose="00000400000000000000" pitchFamily="2" charset="0"/>
                  <a:ea typeface="Times New Roman" panose="02020603050405020304" pitchFamily="18" charset="0"/>
                </a:rPr>
                <a:t>Quốc gia đang đứng thứ 2 trên thế giới trong bảng xếp hạng dân số các nước và vùng lãnh thổ? </a:t>
              </a:r>
              <a:endParaRPr lang="en-US" sz="1800">
                <a:solidFill>
                  <a:srgbClr val="FF0000"/>
                </a:solidFill>
                <a:latin typeface="#9Slide03 SFU Futura_12" panose="00000400000000000000" pitchFamily="2" charset="0"/>
              </a:endParaRPr>
            </a:p>
          </p:txBody>
        </p:sp>
      </p:grpSp>
      <p:grpSp>
        <p:nvGrpSpPr>
          <p:cNvPr id="20" name="Group 19">
            <a:extLst>
              <a:ext uri="{FF2B5EF4-FFF2-40B4-BE49-F238E27FC236}">
                <a16:creationId xmlns:a16="http://schemas.microsoft.com/office/drawing/2014/main" xmlns="" id="{230C9FAC-48EA-7110-1048-6E6DCAA275FB}"/>
              </a:ext>
            </a:extLst>
          </p:cNvPr>
          <p:cNvGrpSpPr/>
          <p:nvPr/>
        </p:nvGrpSpPr>
        <p:grpSpPr>
          <a:xfrm>
            <a:off x="-131464" y="1714529"/>
            <a:ext cx="2373431" cy="2784751"/>
            <a:chOff x="183868" y="1417715"/>
            <a:chExt cx="2550171" cy="2784751"/>
          </a:xfrm>
        </p:grpSpPr>
        <p:sp>
          <p:nvSpPr>
            <p:cNvPr id="21" name="Cloud 20">
              <a:extLst>
                <a:ext uri="{FF2B5EF4-FFF2-40B4-BE49-F238E27FC236}">
                  <a16:creationId xmlns:a16="http://schemas.microsoft.com/office/drawing/2014/main" xmlns="" id="{F149726F-CF70-1CF3-41A1-5F1AB26E3E70}"/>
                </a:ext>
              </a:extLst>
            </p:cNvPr>
            <p:cNvSpPr/>
            <p:nvPr/>
          </p:nvSpPr>
          <p:spPr>
            <a:xfrm>
              <a:off x="419397" y="1417715"/>
              <a:ext cx="2171457" cy="2784751"/>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DB2C9CDD-44A6-2653-2720-56B98ACE3AA1}"/>
                </a:ext>
              </a:extLst>
            </p:cNvPr>
            <p:cNvSpPr txBox="1"/>
            <p:nvPr/>
          </p:nvSpPr>
          <p:spPr>
            <a:xfrm>
              <a:off x="183868" y="1711742"/>
              <a:ext cx="2550171" cy="1227516"/>
            </a:xfrm>
            <a:prstGeom prst="rect">
              <a:avLst/>
            </a:prstGeom>
            <a:noFill/>
          </p:spPr>
          <p:txBody>
            <a:bodyPr wrap="square" rtlCol="0">
              <a:spAutoFit/>
            </a:bodyPr>
            <a:lstStyle/>
            <a:p>
              <a:pPr algn="ctr">
                <a:lnSpc>
                  <a:spcPct val="200000"/>
                </a:lnSpc>
              </a:pPr>
              <a:r>
                <a:rPr lang="en-US" sz="2000" b="1" spc="20">
                  <a:solidFill>
                    <a:srgbClr val="FF0000"/>
                  </a:solidFill>
                  <a:effectLst/>
                  <a:latin typeface="#9Slide03 SFU Futura_12" panose="00000400000000000000" pitchFamily="2" charset="0"/>
                  <a:ea typeface="Times New Roman" panose="02020603050405020304" pitchFamily="18" charset="0"/>
                </a:rPr>
                <a:t>ẤN ĐỘ</a:t>
              </a:r>
            </a:p>
            <a:p>
              <a:pPr algn="ctr">
                <a:lnSpc>
                  <a:spcPct val="200000"/>
                </a:lnSpc>
              </a:pPr>
              <a:r>
                <a:rPr lang="en-US" sz="2000" b="1" spc="20">
                  <a:solidFill>
                    <a:srgbClr val="FF0000"/>
                  </a:solidFill>
                  <a:effectLst/>
                  <a:latin typeface="#9Slide03 SFU Futura_12" panose="00000400000000000000" pitchFamily="2" charset="0"/>
                  <a:ea typeface="Times New Roman" panose="02020603050405020304" pitchFamily="18" charset="0"/>
                </a:rPr>
                <a:t> (1,4 tỉ dân_2022)</a:t>
              </a:r>
              <a:endParaRPr lang="en-US" sz="2000" b="1">
                <a:solidFill>
                  <a:srgbClr val="FF0000"/>
                </a:solidFill>
                <a:latin typeface="#9Slide03 SFU Futura_12" panose="00000400000000000000" pitchFamily="2" charset="0"/>
              </a:endParaRPr>
            </a:p>
          </p:txBody>
        </p:sp>
      </p:grpSp>
      <p:graphicFrame>
        <p:nvGraphicFramePr>
          <p:cNvPr id="5" name="Table 6">
            <a:extLst>
              <a:ext uri="{FF2B5EF4-FFF2-40B4-BE49-F238E27FC236}">
                <a16:creationId xmlns:a16="http://schemas.microsoft.com/office/drawing/2014/main" xmlns="" id="{90786C66-3B18-3FCF-6684-8A7BEFDDD46F}"/>
              </a:ext>
            </a:extLst>
          </p:cNvPr>
          <p:cNvGraphicFramePr>
            <a:graphicFrameLocks noGrp="1"/>
          </p:cNvGraphicFramePr>
          <p:nvPr>
            <p:extLst>
              <p:ext uri="{D42A27DB-BD31-4B8C-83A1-F6EECF244321}">
                <p14:modId xmlns:p14="http://schemas.microsoft.com/office/powerpoint/2010/main" val="4275070989"/>
              </p:ext>
            </p:extLst>
          </p:nvPr>
        </p:nvGraphicFramePr>
        <p:xfrm>
          <a:off x="2296623" y="11734"/>
          <a:ext cx="740169" cy="5155108"/>
        </p:xfrm>
        <a:graphic>
          <a:graphicData uri="http://schemas.openxmlformats.org/drawingml/2006/table">
            <a:tbl>
              <a:tblPr firstRow="1" bandRow="1">
                <a:tableStyleId>{5C22544A-7EE6-4342-B048-85BDC9FD1C3A}</a:tableStyleId>
              </a:tblPr>
              <a:tblGrid>
                <a:gridCol w="740169">
                  <a:extLst>
                    <a:ext uri="{9D8B030D-6E8A-4147-A177-3AD203B41FA5}">
                      <a16:colId xmlns:a16="http://schemas.microsoft.com/office/drawing/2014/main" xmlns="" val="414833062"/>
                    </a:ext>
                  </a:extLst>
                </a:gridCol>
              </a:tblGrid>
              <a:tr h="65361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609054636"/>
                  </a:ext>
                </a:extLst>
              </a:tr>
              <a:tr h="64255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31624360"/>
                  </a:ext>
                </a:extLst>
              </a:tr>
              <a:tr h="64255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91378077"/>
                  </a:ext>
                </a:extLst>
              </a:tr>
              <a:tr h="64167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256538155"/>
                  </a:ext>
                </a:extLst>
              </a:tr>
              <a:tr h="6440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46541647"/>
                  </a:ext>
                </a:extLst>
              </a:tr>
              <a:tr h="64255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12907848"/>
                  </a:ext>
                </a:extLst>
              </a:tr>
              <a:tr h="64555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50636100"/>
                  </a:ext>
                </a:extLst>
              </a:tr>
              <a:tr h="6425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50733436"/>
                  </a:ext>
                </a:extLst>
              </a:tr>
            </a:tbl>
          </a:graphicData>
        </a:graphic>
      </p:graphicFrame>
      <p:sp>
        <p:nvSpPr>
          <p:cNvPr id="7" name="Sun 6">
            <a:extLst>
              <a:ext uri="{FF2B5EF4-FFF2-40B4-BE49-F238E27FC236}">
                <a16:creationId xmlns:a16="http://schemas.microsoft.com/office/drawing/2014/main" xmlns="" id="{04FB9849-87E3-DC3A-1F75-E1C0389A8D88}"/>
              </a:ext>
            </a:extLst>
          </p:cNvPr>
          <p:cNvSpPr/>
          <p:nvPr/>
        </p:nvSpPr>
        <p:spPr>
          <a:xfrm>
            <a:off x="2320464" y="0"/>
            <a:ext cx="647038" cy="647038"/>
          </a:xfrm>
          <a:prstGeom prst="sun">
            <a:avLst>
              <a:gd name="adj" fmla="val 13984"/>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9Slide03 Bebas Neue Bold" panose="020B0606020202050201" pitchFamily="34" charset="0"/>
              </a:rPr>
              <a:t>1</a:t>
            </a:r>
          </a:p>
        </p:txBody>
      </p:sp>
      <p:sp>
        <p:nvSpPr>
          <p:cNvPr id="25" name="Sun 24">
            <a:extLst>
              <a:ext uri="{FF2B5EF4-FFF2-40B4-BE49-F238E27FC236}">
                <a16:creationId xmlns:a16="http://schemas.microsoft.com/office/drawing/2014/main" xmlns="" id="{D62FDAFB-4944-4AA8-2BA9-06A6AC6339B3}"/>
              </a:ext>
            </a:extLst>
          </p:cNvPr>
          <p:cNvSpPr/>
          <p:nvPr/>
        </p:nvSpPr>
        <p:spPr>
          <a:xfrm>
            <a:off x="2320464" y="658688"/>
            <a:ext cx="647038" cy="647038"/>
          </a:xfrm>
          <a:prstGeom prst="sun">
            <a:avLst>
              <a:gd name="adj" fmla="val 13984"/>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9Slide03 Bebas Neue Bold" panose="020B0606020202050201" pitchFamily="34" charset="0"/>
              </a:rPr>
              <a:t>2</a:t>
            </a:r>
          </a:p>
        </p:txBody>
      </p:sp>
      <p:sp>
        <p:nvSpPr>
          <p:cNvPr id="26" name="Sun 25">
            <a:extLst>
              <a:ext uri="{FF2B5EF4-FFF2-40B4-BE49-F238E27FC236}">
                <a16:creationId xmlns:a16="http://schemas.microsoft.com/office/drawing/2014/main" xmlns="" id="{361B39FC-4479-DD97-8722-9AF128B51513}"/>
              </a:ext>
            </a:extLst>
          </p:cNvPr>
          <p:cNvSpPr/>
          <p:nvPr/>
        </p:nvSpPr>
        <p:spPr>
          <a:xfrm>
            <a:off x="2320464" y="1305019"/>
            <a:ext cx="647038" cy="647038"/>
          </a:xfrm>
          <a:prstGeom prst="sun">
            <a:avLst>
              <a:gd name="adj" fmla="val 13984"/>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9Slide03 Bebas Neue Bold" panose="020B0606020202050201" pitchFamily="34" charset="0"/>
              </a:rPr>
              <a:t>3</a:t>
            </a:r>
          </a:p>
        </p:txBody>
      </p:sp>
      <p:sp>
        <p:nvSpPr>
          <p:cNvPr id="27" name="Sun 26">
            <a:extLst>
              <a:ext uri="{FF2B5EF4-FFF2-40B4-BE49-F238E27FC236}">
                <a16:creationId xmlns:a16="http://schemas.microsoft.com/office/drawing/2014/main" xmlns="" id="{CEF8A7A8-91E0-FB0F-3337-863FD8F75799}"/>
              </a:ext>
            </a:extLst>
          </p:cNvPr>
          <p:cNvSpPr/>
          <p:nvPr/>
        </p:nvSpPr>
        <p:spPr>
          <a:xfrm>
            <a:off x="2320464" y="1951143"/>
            <a:ext cx="647038" cy="647038"/>
          </a:xfrm>
          <a:prstGeom prst="sun">
            <a:avLst>
              <a:gd name="adj" fmla="val 13984"/>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9Slide03 Bebas Neue Bold" panose="020B0606020202050201" pitchFamily="34" charset="0"/>
              </a:rPr>
              <a:t>4</a:t>
            </a:r>
          </a:p>
        </p:txBody>
      </p:sp>
      <p:sp>
        <p:nvSpPr>
          <p:cNvPr id="28" name="Sun 27">
            <a:extLst>
              <a:ext uri="{FF2B5EF4-FFF2-40B4-BE49-F238E27FC236}">
                <a16:creationId xmlns:a16="http://schemas.microsoft.com/office/drawing/2014/main" xmlns="" id="{A0005AE0-CA89-396A-027A-AE15CBAA1C5C}"/>
              </a:ext>
            </a:extLst>
          </p:cNvPr>
          <p:cNvSpPr/>
          <p:nvPr/>
        </p:nvSpPr>
        <p:spPr>
          <a:xfrm>
            <a:off x="2320464" y="2589126"/>
            <a:ext cx="647038" cy="647038"/>
          </a:xfrm>
          <a:prstGeom prst="sun">
            <a:avLst>
              <a:gd name="adj" fmla="val 13984"/>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9Slide03 Bebas Neue Bold" panose="020B0606020202050201" pitchFamily="34" charset="0"/>
              </a:rPr>
              <a:t>5</a:t>
            </a:r>
          </a:p>
        </p:txBody>
      </p:sp>
      <p:sp>
        <p:nvSpPr>
          <p:cNvPr id="38" name="Sun 37">
            <a:extLst>
              <a:ext uri="{FF2B5EF4-FFF2-40B4-BE49-F238E27FC236}">
                <a16:creationId xmlns:a16="http://schemas.microsoft.com/office/drawing/2014/main" xmlns="" id="{1566719D-44DA-80CD-CD0E-2C394C975349}"/>
              </a:ext>
            </a:extLst>
          </p:cNvPr>
          <p:cNvSpPr/>
          <p:nvPr/>
        </p:nvSpPr>
        <p:spPr>
          <a:xfrm>
            <a:off x="2320464" y="3230939"/>
            <a:ext cx="647038" cy="647038"/>
          </a:xfrm>
          <a:prstGeom prst="sun">
            <a:avLst>
              <a:gd name="adj" fmla="val 13984"/>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9Slide03 Bebas Neue Bold" panose="020B0606020202050201" pitchFamily="34" charset="0"/>
              </a:rPr>
              <a:t>6</a:t>
            </a:r>
          </a:p>
        </p:txBody>
      </p:sp>
      <p:sp>
        <p:nvSpPr>
          <p:cNvPr id="39" name="Sun 38">
            <a:extLst>
              <a:ext uri="{FF2B5EF4-FFF2-40B4-BE49-F238E27FC236}">
                <a16:creationId xmlns:a16="http://schemas.microsoft.com/office/drawing/2014/main" xmlns="" id="{A7974CC4-0D3F-2145-FD20-70B5E14C158E}"/>
              </a:ext>
            </a:extLst>
          </p:cNvPr>
          <p:cNvSpPr/>
          <p:nvPr/>
        </p:nvSpPr>
        <p:spPr>
          <a:xfrm>
            <a:off x="2320464" y="3877158"/>
            <a:ext cx="647038" cy="647038"/>
          </a:xfrm>
          <a:prstGeom prst="sun">
            <a:avLst>
              <a:gd name="adj" fmla="val 13984"/>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9Slide03 Bebas Neue Bold" panose="020B0606020202050201" pitchFamily="34" charset="0"/>
              </a:rPr>
              <a:t>7</a:t>
            </a:r>
          </a:p>
        </p:txBody>
      </p:sp>
      <p:sp>
        <p:nvSpPr>
          <p:cNvPr id="40" name="Sun 39">
            <a:extLst>
              <a:ext uri="{FF2B5EF4-FFF2-40B4-BE49-F238E27FC236}">
                <a16:creationId xmlns:a16="http://schemas.microsoft.com/office/drawing/2014/main" xmlns="" id="{85FD3491-FD14-F071-4D88-10CA1D6603F1}"/>
              </a:ext>
            </a:extLst>
          </p:cNvPr>
          <p:cNvSpPr/>
          <p:nvPr/>
        </p:nvSpPr>
        <p:spPr>
          <a:xfrm>
            <a:off x="2320464" y="4512700"/>
            <a:ext cx="647038" cy="647038"/>
          </a:xfrm>
          <a:prstGeom prst="sun">
            <a:avLst>
              <a:gd name="adj" fmla="val 13984"/>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9Slide03 Bebas Neue Bold" panose="020B0606020202050201" pitchFamily="34" charset="0"/>
              </a:rPr>
              <a:t>8</a:t>
            </a:r>
          </a:p>
        </p:txBody>
      </p:sp>
      <p:grpSp>
        <p:nvGrpSpPr>
          <p:cNvPr id="41" name="Group 40">
            <a:extLst>
              <a:ext uri="{FF2B5EF4-FFF2-40B4-BE49-F238E27FC236}">
                <a16:creationId xmlns:a16="http://schemas.microsoft.com/office/drawing/2014/main" xmlns="" id="{FA6E9040-8958-5000-211D-7A3ACA49423C}"/>
              </a:ext>
            </a:extLst>
          </p:cNvPr>
          <p:cNvGrpSpPr/>
          <p:nvPr/>
        </p:nvGrpSpPr>
        <p:grpSpPr>
          <a:xfrm>
            <a:off x="193153" y="1100586"/>
            <a:ext cx="2048814" cy="3953042"/>
            <a:chOff x="-11551" y="1417715"/>
            <a:chExt cx="3041518" cy="3953042"/>
          </a:xfrm>
        </p:grpSpPr>
        <p:sp>
          <p:nvSpPr>
            <p:cNvPr id="42" name="Cloud 41">
              <a:extLst>
                <a:ext uri="{FF2B5EF4-FFF2-40B4-BE49-F238E27FC236}">
                  <a16:creationId xmlns:a16="http://schemas.microsoft.com/office/drawing/2014/main" xmlns="" id="{7C84B046-F18C-D8B4-FD07-5BDD2CB5F991}"/>
                </a:ext>
              </a:extLst>
            </p:cNvPr>
            <p:cNvSpPr/>
            <p:nvPr/>
          </p:nvSpPr>
          <p:spPr>
            <a:xfrm>
              <a:off x="-11551" y="1417715"/>
              <a:ext cx="3041518" cy="3953042"/>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TextBox 42">
              <a:extLst>
                <a:ext uri="{FF2B5EF4-FFF2-40B4-BE49-F238E27FC236}">
                  <a16:creationId xmlns:a16="http://schemas.microsoft.com/office/drawing/2014/main" xmlns="" id="{A1F40099-61C6-E27F-30B6-75E2F7236313}"/>
                </a:ext>
              </a:extLst>
            </p:cNvPr>
            <p:cNvSpPr txBox="1"/>
            <p:nvPr/>
          </p:nvSpPr>
          <p:spPr>
            <a:xfrm>
              <a:off x="161846" y="2246095"/>
              <a:ext cx="2374710" cy="2246769"/>
            </a:xfrm>
            <a:prstGeom prst="rect">
              <a:avLst/>
            </a:prstGeom>
            <a:noFill/>
          </p:spPr>
          <p:txBody>
            <a:bodyPr wrap="square" rtlCol="0">
              <a:spAutoFit/>
            </a:bodyPr>
            <a:lstStyle/>
            <a:p>
              <a:pPr algn="ctr"/>
              <a:r>
                <a:rPr lang="en-US" sz="2000" b="1" u="sng">
                  <a:solidFill>
                    <a:srgbClr val="FF0000"/>
                  </a:solidFill>
                  <a:latin typeface="#9Slide03 SFU Futura_12" panose="00000400000000000000" pitchFamily="2" charset="0"/>
                </a:rPr>
                <a:t>Câu 2</a:t>
              </a:r>
            </a:p>
            <a:p>
              <a:pPr algn="ctr"/>
              <a:r>
                <a:rPr lang="it-IT" sz="2000">
                  <a:solidFill>
                    <a:srgbClr val="FF0000"/>
                  </a:solidFill>
                  <a:effectLst/>
                  <a:latin typeface="#9Slide03 SFU Futura_12" panose="00000400000000000000" pitchFamily="2" charset="0"/>
                  <a:ea typeface="Times New Roman" panose="02020603050405020304" pitchFamily="18" charset="0"/>
                </a:rPr>
                <a:t>Có </a:t>
              </a:r>
              <a:r>
                <a:rPr lang="it-IT" sz="2000" b="1">
                  <a:solidFill>
                    <a:srgbClr val="FF0000"/>
                  </a:solidFill>
                  <a:effectLst/>
                  <a:latin typeface="#9Slide03 SFU Futura_12" panose="00000400000000000000" pitchFamily="2" charset="0"/>
                  <a:ea typeface="Times New Roman" panose="02020603050405020304" pitchFamily="18" charset="0"/>
                </a:rPr>
                <a:t>7</a:t>
              </a:r>
              <a:r>
                <a:rPr lang="it-IT" sz="2000">
                  <a:solidFill>
                    <a:srgbClr val="FF0000"/>
                  </a:solidFill>
                  <a:effectLst/>
                  <a:latin typeface="#9Slide03 SFU Futura_12" panose="00000400000000000000" pitchFamily="2" charset="0"/>
                  <a:ea typeface="Times New Roman" panose="02020603050405020304" pitchFamily="18" charset="0"/>
                </a:rPr>
                <a:t> chữ cái</a:t>
              </a:r>
            </a:p>
            <a:p>
              <a:pPr algn="ctr"/>
              <a:r>
                <a:rPr lang="it-IT" sz="2000">
                  <a:solidFill>
                    <a:srgbClr val="FF0000"/>
                  </a:solidFill>
                  <a:effectLst/>
                  <a:latin typeface="#9Slide03 SFU Futura_12" panose="00000400000000000000" pitchFamily="2" charset="0"/>
                  <a:ea typeface="Times New Roman" panose="02020603050405020304" pitchFamily="18" charset="0"/>
                </a:rPr>
                <a:t>Dân số trong độ tuổi từ 15 đến 60 tuổi, được gọi là nguồn</a:t>
              </a:r>
              <a:r>
                <a:rPr lang="en-US" sz="2000" spc="20">
                  <a:solidFill>
                    <a:srgbClr val="FF0000"/>
                  </a:solidFill>
                  <a:effectLst/>
                  <a:latin typeface="#9Slide03 SFU Futura_12" panose="00000400000000000000" pitchFamily="2" charset="0"/>
                  <a:ea typeface="Times New Roman" panose="02020603050405020304" pitchFamily="18" charset="0"/>
                </a:rPr>
                <a:t> </a:t>
              </a:r>
              <a:endParaRPr lang="en-US" sz="2000">
                <a:solidFill>
                  <a:srgbClr val="FF0000"/>
                </a:solidFill>
                <a:latin typeface="#9Slide03 SFU Futura_12" panose="00000400000000000000" pitchFamily="2" charset="0"/>
              </a:endParaRPr>
            </a:p>
          </p:txBody>
        </p:sp>
      </p:grpSp>
      <p:grpSp>
        <p:nvGrpSpPr>
          <p:cNvPr id="44" name="Group 43">
            <a:extLst>
              <a:ext uri="{FF2B5EF4-FFF2-40B4-BE49-F238E27FC236}">
                <a16:creationId xmlns:a16="http://schemas.microsoft.com/office/drawing/2014/main" xmlns="" id="{FBD2A76A-2FC5-1F82-C7C7-10578F7B5C4E}"/>
              </a:ext>
            </a:extLst>
          </p:cNvPr>
          <p:cNvGrpSpPr/>
          <p:nvPr/>
        </p:nvGrpSpPr>
        <p:grpSpPr>
          <a:xfrm>
            <a:off x="-131464" y="1855859"/>
            <a:ext cx="2373431" cy="2543004"/>
            <a:chOff x="183868" y="1417716"/>
            <a:chExt cx="2550171" cy="2543004"/>
          </a:xfrm>
        </p:grpSpPr>
        <p:sp>
          <p:nvSpPr>
            <p:cNvPr id="45" name="Cloud 44">
              <a:extLst>
                <a:ext uri="{FF2B5EF4-FFF2-40B4-BE49-F238E27FC236}">
                  <a16:creationId xmlns:a16="http://schemas.microsoft.com/office/drawing/2014/main" xmlns="" id="{CFFDEEA0-FFC5-CFEF-45EE-BE63B77994FF}"/>
                </a:ext>
              </a:extLst>
            </p:cNvPr>
            <p:cNvSpPr/>
            <p:nvPr/>
          </p:nvSpPr>
          <p:spPr>
            <a:xfrm>
              <a:off x="419396" y="1417716"/>
              <a:ext cx="2314642" cy="2543004"/>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xmlns="" id="{CF2CD35F-7286-12EC-6499-198BD3523CAB}"/>
                </a:ext>
              </a:extLst>
            </p:cNvPr>
            <p:cNvSpPr txBox="1"/>
            <p:nvPr/>
          </p:nvSpPr>
          <p:spPr>
            <a:xfrm>
              <a:off x="183868" y="2269661"/>
              <a:ext cx="2550171" cy="611962"/>
            </a:xfrm>
            <a:prstGeom prst="rect">
              <a:avLst/>
            </a:prstGeom>
            <a:noFill/>
          </p:spPr>
          <p:txBody>
            <a:bodyPr wrap="square" rtlCol="0">
              <a:spAutoFit/>
            </a:bodyPr>
            <a:lstStyle/>
            <a:p>
              <a:pPr algn="ctr">
                <a:lnSpc>
                  <a:spcPct val="200000"/>
                </a:lnSpc>
              </a:pPr>
              <a:r>
                <a:rPr lang="en-US" sz="2000" b="1" spc="20">
                  <a:solidFill>
                    <a:srgbClr val="FF0000"/>
                  </a:solidFill>
                  <a:effectLst/>
                  <a:latin typeface="#9Slide03 SFU Futura_12" panose="00000400000000000000" pitchFamily="2" charset="0"/>
                  <a:ea typeface="Times New Roman" panose="02020603050405020304" pitchFamily="18" charset="0"/>
                </a:rPr>
                <a:t>LAO ĐỘNG</a:t>
              </a:r>
            </a:p>
          </p:txBody>
        </p:sp>
      </p:grpSp>
      <p:grpSp>
        <p:nvGrpSpPr>
          <p:cNvPr id="47" name="Group 46">
            <a:extLst>
              <a:ext uri="{FF2B5EF4-FFF2-40B4-BE49-F238E27FC236}">
                <a16:creationId xmlns:a16="http://schemas.microsoft.com/office/drawing/2014/main" xmlns="" id="{44AD1B46-79A2-E7FF-0D9F-F50650733A64}"/>
              </a:ext>
            </a:extLst>
          </p:cNvPr>
          <p:cNvGrpSpPr/>
          <p:nvPr/>
        </p:nvGrpSpPr>
        <p:grpSpPr>
          <a:xfrm>
            <a:off x="193153" y="1075829"/>
            <a:ext cx="2048814" cy="3953042"/>
            <a:chOff x="-11551" y="1417715"/>
            <a:chExt cx="3041518" cy="3953042"/>
          </a:xfrm>
        </p:grpSpPr>
        <p:sp>
          <p:nvSpPr>
            <p:cNvPr id="48" name="Cloud 47">
              <a:extLst>
                <a:ext uri="{FF2B5EF4-FFF2-40B4-BE49-F238E27FC236}">
                  <a16:creationId xmlns:a16="http://schemas.microsoft.com/office/drawing/2014/main" xmlns="" id="{6E6399F3-D342-43CB-EAED-93FDED93D9A1}"/>
                </a:ext>
              </a:extLst>
            </p:cNvPr>
            <p:cNvSpPr/>
            <p:nvPr/>
          </p:nvSpPr>
          <p:spPr>
            <a:xfrm>
              <a:off x="-11551" y="1417715"/>
              <a:ext cx="3041518" cy="3953042"/>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9" name="TextBox 48">
              <a:extLst>
                <a:ext uri="{FF2B5EF4-FFF2-40B4-BE49-F238E27FC236}">
                  <a16:creationId xmlns:a16="http://schemas.microsoft.com/office/drawing/2014/main" xmlns="" id="{BFADAE02-67B3-8551-3A10-6E86B83A9C1B}"/>
                </a:ext>
              </a:extLst>
            </p:cNvPr>
            <p:cNvSpPr txBox="1"/>
            <p:nvPr/>
          </p:nvSpPr>
          <p:spPr>
            <a:xfrm>
              <a:off x="161846" y="2246095"/>
              <a:ext cx="2374710" cy="2185214"/>
            </a:xfrm>
            <a:prstGeom prst="rect">
              <a:avLst/>
            </a:prstGeom>
            <a:noFill/>
          </p:spPr>
          <p:txBody>
            <a:bodyPr wrap="square" rtlCol="0">
              <a:spAutoFit/>
            </a:bodyPr>
            <a:lstStyle/>
            <a:p>
              <a:pPr algn="ctr"/>
              <a:r>
                <a:rPr lang="en-US" sz="2000" b="1" u="sng">
                  <a:solidFill>
                    <a:srgbClr val="FF0000"/>
                  </a:solidFill>
                  <a:latin typeface="#9Slide03 SFU Futura_12" panose="00000400000000000000" pitchFamily="2" charset="0"/>
                </a:rPr>
                <a:t>Câu 3</a:t>
              </a:r>
            </a:p>
            <a:p>
              <a:pPr algn="ctr"/>
              <a:r>
                <a:rPr lang="it-IT" sz="2000">
                  <a:solidFill>
                    <a:srgbClr val="FF0000"/>
                  </a:solidFill>
                  <a:effectLst/>
                  <a:latin typeface="#9Slide03 SFU Futura_12" panose="00000400000000000000" pitchFamily="2" charset="0"/>
                  <a:ea typeface="Times New Roman" panose="02020603050405020304" pitchFamily="18" charset="0"/>
                </a:rPr>
                <a:t>Có </a:t>
              </a:r>
              <a:r>
                <a:rPr lang="it-IT" sz="2000" b="1">
                  <a:solidFill>
                    <a:srgbClr val="FF0000"/>
                  </a:solidFill>
                  <a:latin typeface="#9Slide03 SFU Futura_12" panose="00000400000000000000" pitchFamily="2" charset="0"/>
                  <a:ea typeface="Times New Roman" panose="02020603050405020304" pitchFamily="18" charset="0"/>
                </a:rPr>
                <a:t>8</a:t>
              </a:r>
              <a:r>
                <a:rPr lang="it-IT" sz="2000">
                  <a:solidFill>
                    <a:srgbClr val="FF0000"/>
                  </a:solidFill>
                  <a:effectLst/>
                  <a:latin typeface="#9Slide03 SFU Futura_12" panose="00000400000000000000" pitchFamily="2" charset="0"/>
                  <a:ea typeface="Times New Roman" panose="02020603050405020304" pitchFamily="18" charset="0"/>
                </a:rPr>
                <a:t> chữ cái</a:t>
              </a:r>
            </a:p>
            <a:p>
              <a:pPr algn="ctr"/>
              <a:r>
                <a:rPr lang="it-IT" sz="2400">
                  <a:solidFill>
                    <a:srgbClr val="FF0000"/>
                  </a:solidFill>
                  <a:effectLst/>
                  <a:latin typeface="Times New Roman" panose="02020603050405020304" pitchFamily="18" charset="0"/>
                  <a:ea typeface="Times New Roman" panose="02020603050405020304" pitchFamily="18" charset="0"/>
                </a:rPr>
                <a:t>Tên gọi khác của tháp dân số?</a:t>
              </a:r>
              <a:endParaRPr lang="en-US" sz="2000">
                <a:solidFill>
                  <a:srgbClr val="FF0000"/>
                </a:solidFill>
                <a:latin typeface="#9Slide03 SFU Futura_12" panose="00000400000000000000" pitchFamily="2" charset="0"/>
              </a:endParaRPr>
            </a:p>
          </p:txBody>
        </p:sp>
      </p:grpSp>
      <p:grpSp>
        <p:nvGrpSpPr>
          <p:cNvPr id="50" name="Group 49">
            <a:extLst>
              <a:ext uri="{FF2B5EF4-FFF2-40B4-BE49-F238E27FC236}">
                <a16:creationId xmlns:a16="http://schemas.microsoft.com/office/drawing/2014/main" xmlns="" id="{FF480523-8EE4-4806-2177-A2EDFC65F3E7}"/>
              </a:ext>
            </a:extLst>
          </p:cNvPr>
          <p:cNvGrpSpPr/>
          <p:nvPr/>
        </p:nvGrpSpPr>
        <p:grpSpPr>
          <a:xfrm>
            <a:off x="-131464" y="1692540"/>
            <a:ext cx="2373431" cy="2543004"/>
            <a:chOff x="183868" y="1417716"/>
            <a:chExt cx="2550171" cy="2543004"/>
          </a:xfrm>
        </p:grpSpPr>
        <p:sp>
          <p:nvSpPr>
            <p:cNvPr id="51" name="Cloud 50">
              <a:extLst>
                <a:ext uri="{FF2B5EF4-FFF2-40B4-BE49-F238E27FC236}">
                  <a16:creationId xmlns:a16="http://schemas.microsoft.com/office/drawing/2014/main" xmlns="" id="{B0568A39-AF01-F8AE-7D9C-CCF85D594EE9}"/>
                </a:ext>
              </a:extLst>
            </p:cNvPr>
            <p:cNvSpPr/>
            <p:nvPr/>
          </p:nvSpPr>
          <p:spPr>
            <a:xfrm>
              <a:off x="419396" y="1417716"/>
              <a:ext cx="2314642" cy="2543004"/>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xmlns="" id="{72091993-C755-4599-6267-750241242B28}"/>
                </a:ext>
              </a:extLst>
            </p:cNvPr>
            <p:cNvSpPr txBox="1"/>
            <p:nvPr/>
          </p:nvSpPr>
          <p:spPr>
            <a:xfrm>
              <a:off x="183868" y="2269661"/>
              <a:ext cx="2550171" cy="611962"/>
            </a:xfrm>
            <a:prstGeom prst="rect">
              <a:avLst/>
            </a:prstGeom>
            <a:noFill/>
          </p:spPr>
          <p:txBody>
            <a:bodyPr wrap="square" rtlCol="0">
              <a:spAutoFit/>
            </a:bodyPr>
            <a:lstStyle/>
            <a:p>
              <a:pPr algn="ctr">
                <a:lnSpc>
                  <a:spcPct val="200000"/>
                </a:lnSpc>
              </a:pPr>
              <a:r>
                <a:rPr lang="en-US" sz="2000" b="1" spc="20">
                  <a:solidFill>
                    <a:srgbClr val="FF0000"/>
                  </a:solidFill>
                  <a:effectLst/>
                  <a:latin typeface="#9Slide03 SFU Futura_12" panose="00000400000000000000" pitchFamily="2" charset="0"/>
                  <a:ea typeface="Times New Roman" panose="02020603050405020304" pitchFamily="18" charset="0"/>
                </a:rPr>
                <a:t>LAO ĐỘNG</a:t>
              </a:r>
            </a:p>
          </p:txBody>
        </p:sp>
      </p:grpSp>
      <p:grpSp>
        <p:nvGrpSpPr>
          <p:cNvPr id="53" name="Group 52">
            <a:extLst>
              <a:ext uri="{FF2B5EF4-FFF2-40B4-BE49-F238E27FC236}">
                <a16:creationId xmlns:a16="http://schemas.microsoft.com/office/drawing/2014/main" xmlns="" id="{7D0A97A2-911D-B916-6EEA-D68329378EDB}"/>
              </a:ext>
            </a:extLst>
          </p:cNvPr>
          <p:cNvGrpSpPr/>
          <p:nvPr/>
        </p:nvGrpSpPr>
        <p:grpSpPr>
          <a:xfrm>
            <a:off x="193153" y="1142785"/>
            <a:ext cx="2048814" cy="3953042"/>
            <a:chOff x="-11551" y="1417715"/>
            <a:chExt cx="3041518" cy="3953042"/>
          </a:xfrm>
        </p:grpSpPr>
        <p:sp>
          <p:nvSpPr>
            <p:cNvPr id="54" name="Cloud 53">
              <a:extLst>
                <a:ext uri="{FF2B5EF4-FFF2-40B4-BE49-F238E27FC236}">
                  <a16:creationId xmlns:a16="http://schemas.microsoft.com/office/drawing/2014/main" xmlns="" id="{4A8C2F20-F96E-F2B2-E443-F6CD72DFE40A}"/>
                </a:ext>
              </a:extLst>
            </p:cNvPr>
            <p:cNvSpPr/>
            <p:nvPr/>
          </p:nvSpPr>
          <p:spPr>
            <a:xfrm>
              <a:off x="-11551" y="1417715"/>
              <a:ext cx="3041518" cy="3953042"/>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5" name="TextBox 54">
              <a:extLst>
                <a:ext uri="{FF2B5EF4-FFF2-40B4-BE49-F238E27FC236}">
                  <a16:creationId xmlns:a16="http://schemas.microsoft.com/office/drawing/2014/main" xmlns="" id="{976E5CD7-9816-B8D6-8597-506E55E123D4}"/>
                </a:ext>
              </a:extLst>
            </p:cNvPr>
            <p:cNvSpPr txBox="1"/>
            <p:nvPr/>
          </p:nvSpPr>
          <p:spPr>
            <a:xfrm>
              <a:off x="58103" y="2040090"/>
              <a:ext cx="2622439" cy="2862322"/>
            </a:xfrm>
            <a:prstGeom prst="rect">
              <a:avLst/>
            </a:prstGeom>
            <a:noFill/>
          </p:spPr>
          <p:txBody>
            <a:bodyPr wrap="square" rtlCol="0">
              <a:spAutoFit/>
            </a:bodyPr>
            <a:lstStyle/>
            <a:p>
              <a:pPr algn="ctr"/>
              <a:r>
                <a:rPr lang="en-US" sz="2000" b="1" u="sng">
                  <a:solidFill>
                    <a:srgbClr val="FF0000"/>
                  </a:solidFill>
                  <a:latin typeface="#9Slide03 SFU Futura_12" panose="00000400000000000000" pitchFamily="2" charset="0"/>
                </a:rPr>
                <a:t>Câu 4</a:t>
              </a:r>
            </a:p>
            <a:p>
              <a:pPr algn="ctr"/>
              <a:r>
                <a:rPr lang="it-IT" sz="2000">
                  <a:solidFill>
                    <a:srgbClr val="FF0000"/>
                  </a:solidFill>
                  <a:effectLst/>
                  <a:latin typeface="#9Slide03 SFU Futura_12" panose="00000400000000000000" pitchFamily="2" charset="0"/>
                  <a:ea typeface="Times New Roman" panose="02020603050405020304" pitchFamily="18" charset="0"/>
                </a:rPr>
                <a:t>Có </a:t>
              </a:r>
              <a:r>
                <a:rPr lang="it-IT" sz="2000" b="1">
                  <a:solidFill>
                    <a:srgbClr val="FF0000"/>
                  </a:solidFill>
                  <a:effectLst/>
                  <a:latin typeface="#9Slide03 SFU Futura_12" panose="00000400000000000000" pitchFamily="2" charset="0"/>
                  <a:ea typeface="Times New Roman" panose="02020603050405020304" pitchFamily="18" charset="0"/>
                </a:rPr>
                <a:t>5</a:t>
              </a:r>
              <a:r>
                <a:rPr lang="it-IT" sz="2000">
                  <a:solidFill>
                    <a:srgbClr val="FF0000"/>
                  </a:solidFill>
                  <a:effectLst/>
                  <a:latin typeface="#9Slide03 SFU Futura_12" panose="00000400000000000000" pitchFamily="2" charset="0"/>
                  <a:ea typeface="Times New Roman" panose="02020603050405020304" pitchFamily="18" charset="0"/>
                </a:rPr>
                <a:t> chữ cái</a:t>
              </a:r>
            </a:p>
            <a:p>
              <a:pPr algn="ctr"/>
              <a:r>
                <a:rPr lang="it-IT" sz="2000">
                  <a:solidFill>
                    <a:srgbClr val="FF0000"/>
                  </a:solidFill>
                  <a:effectLst/>
                  <a:latin typeface="#9Slide03 SFU Futura_12" panose="00000400000000000000" pitchFamily="2" charset="0"/>
                  <a:ea typeface="Times New Roman" panose="02020603050405020304" pitchFamily="18" charset="0"/>
                </a:rPr>
                <a:t>Sự chênh lệch giữa tỉ suất nhập cư và tỉ suất xuất cư gọi là gia tăng dân số gì?</a:t>
              </a:r>
              <a:endParaRPr lang="en-US" sz="1800">
                <a:solidFill>
                  <a:srgbClr val="FF0000"/>
                </a:solidFill>
                <a:latin typeface="#9Slide03 SFU Futura_12" panose="00000400000000000000" pitchFamily="2" charset="0"/>
              </a:endParaRPr>
            </a:p>
          </p:txBody>
        </p:sp>
      </p:grpSp>
      <p:grpSp>
        <p:nvGrpSpPr>
          <p:cNvPr id="56" name="Group 55">
            <a:extLst>
              <a:ext uri="{FF2B5EF4-FFF2-40B4-BE49-F238E27FC236}">
                <a16:creationId xmlns:a16="http://schemas.microsoft.com/office/drawing/2014/main" xmlns="" id="{009D495F-C5F5-3C3A-0207-DC4E505BBC30}"/>
              </a:ext>
            </a:extLst>
          </p:cNvPr>
          <p:cNvGrpSpPr/>
          <p:nvPr/>
        </p:nvGrpSpPr>
        <p:grpSpPr>
          <a:xfrm>
            <a:off x="-131464" y="1813660"/>
            <a:ext cx="2373431" cy="2543004"/>
            <a:chOff x="183868" y="1417716"/>
            <a:chExt cx="2550171" cy="2543004"/>
          </a:xfrm>
        </p:grpSpPr>
        <p:sp>
          <p:nvSpPr>
            <p:cNvPr id="57" name="Cloud 56">
              <a:extLst>
                <a:ext uri="{FF2B5EF4-FFF2-40B4-BE49-F238E27FC236}">
                  <a16:creationId xmlns:a16="http://schemas.microsoft.com/office/drawing/2014/main" xmlns="" id="{8B749DF5-1E15-B698-AFE1-B9B19D1D9A30}"/>
                </a:ext>
              </a:extLst>
            </p:cNvPr>
            <p:cNvSpPr/>
            <p:nvPr/>
          </p:nvSpPr>
          <p:spPr>
            <a:xfrm>
              <a:off x="419396" y="1417716"/>
              <a:ext cx="2314642" cy="2543004"/>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xmlns="" id="{6BDC7643-DEBF-4E44-1DBD-1A1C85EA82F5}"/>
                </a:ext>
              </a:extLst>
            </p:cNvPr>
            <p:cNvSpPr txBox="1"/>
            <p:nvPr/>
          </p:nvSpPr>
          <p:spPr>
            <a:xfrm>
              <a:off x="183868" y="2269661"/>
              <a:ext cx="2550171" cy="611962"/>
            </a:xfrm>
            <a:prstGeom prst="rect">
              <a:avLst/>
            </a:prstGeom>
            <a:noFill/>
          </p:spPr>
          <p:txBody>
            <a:bodyPr wrap="square" rtlCol="0">
              <a:spAutoFit/>
            </a:bodyPr>
            <a:lstStyle/>
            <a:p>
              <a:pPr algn="ctr">
                <a:lnSpc>
                  <a:spcPct val="200000"/>
                </a:lnSpc>
              </a:pPr>
              <a:r>
                <a:rPr lang="en-US" sz="2000" b="1" spc="20">
                  <a:solidFill>
                    <a:srgbClr val="FF0000"/>
                  </a:solidFill>
                  <a:effectLst/>
                  <a:latin typeface="#9Slide03 SFU Futura_12" panose="00000400000000000000" pitchFamily="2" charset="0"/>
                  <a:ea typeface="Times New Roman" panose="02020603050405020304" pitchFamily="18" charset="0"/>
                </a:rPr>
                <a:t>CƠ HỌC</a:t>
              </a:r>
            </a:p>
          </p:txBody>
        </p:sp>
      </p:grpSp>
      <p:grpSp>
        <p:nvGrpSpPr>
          <p:cNvPr id="59" name="Group 58">
            <a:extLst>
              <a:ext uri="{FF2B5EF4-FFF2-40B4-BE49-F238E27FC236}">
                <a16:creationId xmlns:a16="http://schemas.microsoft.com/office/drawing/2014/main" xmlns="" id="{79E03865-F1CD-CD15-719B-F68B9D16FF69}"/>
              </a:ext>
            </a:extLst>
          </p:cNvPr>
          <p:cNvGrpSpPr/>
          <p:nvPr/>
        </p:nvGrpSpPr>
        <p:grpSpPr>
          <a:xfrm>
            <a:off x="193153" y="1067108"/>
            <a:ext cx="2048814" cy="3953042"/>
            <a:chOff x="-11551" y="1417715"/>
            <a:chExt cx="3041518" cy="3953042"/>
          </a:xfrm>
        </p:grpSpPr>
        <p:sp>
          <p:nvSpPr>
            <p:cNvPr id="60" name="Cloud 59">
              <a:extLst>
                <a:ext uri="{FF2B5EF4-FFF2-40B4-BE49-F238E27FC236}">
                  <a16:creationId xmlns:a16="http://schemas.microsoft.com/office/drawing/2014/main" xmlns="" id="{D113A1F6-88B0-7CFF-4A50-A573F71F23AE}"/>
                </a:ext>
              </a:extLst>
            </p:cNvPr>
            <p:cNvSpPr/>
            <p:nvPr/>
          </p:nvSpPr>
          <p:spPr>
            <a:xfrm>
              <a:off x="-11551" y="1417715"/>
              <a:ext cx="3041518" cy="3953042"/>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1" name="TextBox 60">
              <a:extLst>
                <a:ext uri="{FF2B5EF4-FFF2-40B4-BE49-F238E27FC236}">
                  <a16:creationId xmlns:a16="http://schemas.microsoft.com/office/drawing/2014/main" xmlns="" id="{D7D66449-0371-6C72-5FC8-47CDCD544643}"/>
                </a:ext>
              </a:extLst>
            </p:cNvPr>
            <p:cNvSpPr txBox="1"/>
            <p:nvPr/>
          </p:nvSpPr>
          <p:spPr>
            <a:xfrm>
              <a:off x="58103" y="2040090"/>
              <a:ext cx="2622439" cy="2554545"/>
            </a:xfrm>
            <a:prstGeom prst="rect">
              <a:avLst/>
            </a:prstGeom>
            <a:noFill/>
          </p:spPr>
          <p:txBody>
            <a:bodyPr wrap="square" rtlCol="0">
              <a:spAutoFit/>
            </a:bodyPr>
            <a:lstStyle/>
            <a:p>
              <a:pPr algn="ctr"/>
              <a:r>
                <a:rPr lang="en-US" sz="2000" b="1" u="sng">
                  <a:solidFill>
                    <a:srgbClr val="FF0000"/>
                  </a:solidFill>
                  <a:latin typeface="#9Slide03 SFU Futura_12" panose="00000400000000000000" pitchFamily="2" charset="0"/>
                </a:rPr>
                <a:t>Câu 5</a:t>
              </a:r>
            </a:p>
            <a:p>
              <a:pPr algn="ctr"/>
              <a:r>
                <a:rPr lang="it-IT" sz="2000">
                  <a:solidFill>
                    <a:srgbClr val="FF0000"/>
                  </a:solidFill>
                  <a:effectLst/>
                  <a:latin typeface="#9Slide03 SFU Futura_12" panose="00000400000000000000" pitchFamily="2" charset="0"/>
                  <a:ea typeface="Times New Roman" panose="02020603050405020304" pitchFamily="18" charset="0"/>
                </a:rPr>
                <a:t>Có </a:t>
              </a:r>
              <a:r>
                <a:rPr lang="it-IT" sz="2000" b="1">
                  <a:solidFill>
                    <a:srgbClr val="FF0000"/>
                  </a:solidFill>
                  <a:effectLst/>
                  <a:latin typeface="#9Slide03 SFU Futura_12" panose="00000400000000000000" pitchFamily="2" charset="0"/>
                  <a:ea typeface="Times New Roman" panose="02020603050405020304" pitchFamily="18" charset="0"/>
                </a:rPr>
                <a:t>7</a:t>
              </a:r>
              <a:r>
                <a:rPr lang="it-IT" sz="2000">
                  <a:solidFill>
                    <a:srgbClr val="FF0000"/>
                  </a:solidFill>
                  <a:effectLst/>
                  <a:latin typeface="#9Slide03 SFU Futura_12" panose="00000400000000000000" pitchFamily="2" charset="0"/>
                  <a:ea typeface="Times New Roman" panose="02020603050405020304" pitchFamily="18" charset="0"/>
                </a:rPr>
                <a:t> chữ cái</a:t>
              </a:r>
            </a:p>
            <a:p>
              <a:pPr algn="ctr"/>
              <a:r>
                <a:rPr lang="it-IT" sz="2000">
                  <a:solidFill>
                    <a:srgbClr val="FF0000"/>
                  </a:solidFill>
                  <a:effectLst/>
                  <a:latin typeface="#9Slide03 SFU Futura_12" panose="00000400000000000000" pitchFamily="2" charset="0"/>
                  <a:ea typeface="Times New Roman" panose="02020603050405020304" pitchFamily="18" charset="0"/>
                </a:rPr>
                <a:t>Mức chênh lệch giữa tỉ suất sinh thô và tỉ suất tử thô gọi là tỉ suất tăng</a:t>
              </a:r>
              <a:endParaRPr lang="en-US" sz="1800">
                <a:solidFill>
                  <a:srgbClr val="FF0000"/>
                </a:solidFill>
                <a:latin typeface="#9Slide03 SFU Futura_12" panose="00000400000000000000" pitchFamily="2" charset="0"/>
              </a:endParaRPr>
            </a:p>
          </p:txBody>
        </p:sp>
      </p:grpSp>
      <p:grpSp>
        <p:nvGrpSpPr>
          <p:cNvPr id="62" name="Group 61">
            <a:extLst>
              <a:ext uri="{FF2B5EF4-FFF2-40B4-BE49-F238E27FC236}">
                <a16:creationId xmlns:a16="http://schemas.microsoft.com/office/drawing/2014/main" xmlns="" id="{9E4009FA-E22F-3F5C-B07A-BEEF516C3C61}"/>
              </a:ext>
            </a:extLst>
          </p:cNvPr>
          <p:cNvGrpSpPr/>
          <p:nvPr/>
        </p:nvGrpSpPr>
        <p:grpSpPr>
          <a:xfrm>
            <a:off x="-131464" y="1653831"/>
            <a:ext cx="2373431" cy="2543004"/>
            <a:chOff x="183868" y="1417716"/>
            <a:chExt cx="2550171" cy="2543004"/>
          </a:xfrm>
        </p:grpSpPr>
        <p:sp>
          <p:nvSpPr>
            <p:cNvPr id="63" name="Cloud 62">
              <a:extLst>
                <a:ext uri="{FF2B5EF4-FFF2-40B4-BE49-F238E27FC236}">
                  <a16:creationId xmlns:a16="http://schemas.microsoft.com/office/drawing/2014/main" xmlns="" id="{222B1032-AC43-E825-5D0B-FAC9757AA6A0}"/>
                </a:ext>
              </a:extLst>
            </p:cNvPr>
            <p:cNvSpPr/>
            <p:nvPr/>
          </p:nvSpPr>
          <p:spPr>
            <a:xfrm>
              <a:off x="419396" y="1417716"/>
              <a:ext cx="2314642" cy="2543004"/>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xmlns="" id="{CFAFE2E2-6C12-417D-1484-88A2C3176D1F}"/>
                </a:ext>
              </a:extLst>
            </p:cNvPr>
            <p:cNvSpPr txBox="1"/>
            <p:nvPr/>
          </p:nvSpPr>
          <p:spPr>
            <a:xfrm>
              <a:off x="183868" y="2269661"/>
              <a:ext cx="2550171" cy="611962"/>
            </a:xfrm>
            <a:prstGeom prst="rect">
              <a:avLst/>
            </a:prstGeom>
            <a:noFill/>
          </p:spPr>
          <p:txBody>
            <a:bodyPr wrap="square" rtlCol="0">
              <a:spAutoFit/>
            </a:bodyPr>
            <a:lstStyle/>
            <a:p>
              <a:pPr algn="ctr">
                <a:lnSpc>
                  <a:spcPct val="200000"/>
                </a:lnSpc>
              </a:pPr>
              <a:r>
                <a:rPr lang="en-US" sz="2000" b="1" spc="20">
                  <a:solidFill>
                    <a:srgbClr val="FF0000"/>
                  </a:solidFill>
                  <a:effectLst/>
                  <a:latin typeface="#9Slide03 SFU Futura_12" panose="00000400000000000000" pitchFamily="2" charset="0"/>
                  <a:ea typeface="Times New Roman" panose="02020603050405020304" pitchFamily="18" charset="0"/>
                </a:rPr>
                <a:t>TỰ NHIÊN</a:t>
              </a:r>
            </a:p>
          </p:txBody>
        </p:sp>
      </p:grpSp>
      <p:grpSp>
        <p:nvGrpSpPr>
          <p:cNvPr id="65" name="Group 64">
            <a:extLst>
              <a:ext uri="{FF2B5EF4-FFF2-40B4-BE49-F238E27FC236}">
                <a16:creationId xmlns:a16="http://schemas.microsoft.com/office/drawing/2014/main" xmlns="" id="{50B692E7-CA98-62DC-7DB0-900A215A7C21}"/>
              </a:ext>
            </a:extLst>
          </p:cNvPr>
          <p:cNvGrpSpPr/>
          <p:nvPr/>
        </p:nvGrpSpPr>
        <p:grpSpPr>
          <a:xfrm>
            <a:off x="193153" y="1042351"/>
            <a:ext cx="2048814" cy="3953042"/>
            <a:chOff x="-11551" y="1417715"/>
            <a:chExt cx="3041518" cy="3953042"/>
          </a:xfrm>
        </p:grpSpPr>
        <p:sp>
          <p:nvSpPr>
            <p:cNvPr id="66" name="Cloud 65">
              <a:extLst>
                <a:ext uri="{FF2B5EF4-FFF2-40B4-BE49-F238E27FC236}">
                  <a16:creationId xmlns:a16="http://schemas.microsoft.com/office/drawing/2014/main" xmlns="" id="{CD09BB1C-211B-362A-B831-7CF3981338FD}"/>
                </a:ext>
              </a:extLst>
            </p:cNvPr>
            <p:cNvSpPr/>
            <p:nvPr/>
          </p:nvSpPr>
          <p:spPr>
            <a:xfrm>
              <a:off x="-11551" y="1417715"/>
              <a:ext cx="3041518" cy="3953042"/>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7" name="TextBox 66">
              <a:extLst>
                <a:ext uri="{FF2B5EF4-FFF2-40B4-BE49-F238E27FC236}">
                  <a16:creationId xmlns:a16="http://schemas.microsoft.com/office/drawing/2014/main" xmlns="" id="{7B1C2006-E673-3B55-863A-6DA4BD5D3B96}"/>
                </a:ext>
              </a:extLst>
            </p:cNvPr>
            <p:cNvSpPr txBox="1"/>
            <p:nvPr/>
          </p:nvSpPr>
          <p:spPr>
            <a:xfrm>
              <a:off x="58103" y="2040090"/>
              <a:ext cx="2622439" cy="2554545"/>
            </a:xfrm>
            <a:prstGeom prst="rect">
              <a:avLst/>
            </a:prstGeom>
            <a:noFill/>
          </p:spPr>
          <p:txBody>
            <a:bodyPr wrap="square" rtlCol="0">
              <a:spAutoFit/>
            </a:bodyPr>
            <a:lstStyle/>
            <a:p>
              <a:pPr algn="ctr"/>
              <a:r>
                <a:rPr lang="en-US" sz="2000" b="1" u="sng">
                  <a:solidFill>
                    <a:srgbClr val="FF0000"/>
                  </a:solidFill>
                  <a:latin typeface="#9Slide03 SFU Futura_12" panose="00000400000000000000" pitchFamily="2" charset="0"/>
                </a:rPr>
                <a:t>Câu 6</a:t>
              </a:r>
            </a:p>
            <a:p>
              <a:pPr algn="ctr"/>
              <a:r>
                <a:rPr lang="it-IT" sz="2000">
                  <a:solidFill>
                    <a:srgbClr val="FF0000"/>
                  </a:solidFill>
                  <a:effectLst/>
                  <a:latin typeface="#9Slide03 SFU Futura_12" panose="00000400000000000000" pitchFamily="2" charset="0"/>
                  <a:ea typeface="Times New Roman" panose="02020603050405020304" pitchFamily="18" charset="0"/>
                </a:rPr>
                <a:t>Có </a:t>
              </a:r>
              <a:r>
                <a:rPr lang="it-IT" sz="2000" b="1">
                  <a:solidFill>
                    <a:srgbClr val="FF0000"/>
                  </a:solidFill>
                  <a:latin typeface="#9Slide03 SFU Futura_12" panose="00000400000000000000" pitchFamily="2" charset="0"/>
                  <a:ea typeface="Times New Roman" panose="02020603050405020304" pitchFamily="18" charset="0"/>
                </a:rPr>
                <a:t>6</a:t>
              </a:r>
              <a:r>
                <a:rPr lang="it-IT" sz="2000">
                  <a:solidFill>
                    <a:srgbClr val="FF0000"/>
                  </a:solidFill>
                  <a:effectLst/>
                  <a:latin typeface="#9Slide03 SFU Futura_12" panose="00000400000000000000" pitchFamily="2" charset="0"/>
                  <a:ea typeface="Times New Roman" panose="02020603050405020304" pitchFamily="18" charset="0"/>
                </a:rPr>
                <a:t> chữ cái</a:t>
              </a:r>
            </a:p>
            <a:p>
              <a:pPr algn="ctr"/>
              <a:r>
                <a:rPr lang="it-IT" sz="2000">
                  <a:solidFill>
                    <a:srgbClr val="FF0000"/>
                  </a:solidFill>
                  <a:effectLst/>
                  <a:latin typeface="#9Slide03 SFU Futura_12" panose="00000400000000000000" pitchFamily="2" charset="0"/>
                  <a:ea typeface="Times New Roman" panose="02020603050405020304" pitchFamily="18" charset="0"/>
                </a:rPr>
                <a:t>Cơ cấu dân số nào thể hiện được trình độ dân trí và học vấn của người dân</a:t>
              </a:r>
              <a:endParaRPr lang="en-US" sz="1800">
                <a:solidFill>
                  <a:srgbClr val="FF0000"/>
                </a:solidFill>
                <a:latin typeface="#9Slide03 SFU Futura_12" panose="00000400000000000000" pitchFamily="2" charset="0"/>
              </a:endParaRPr>
            </a:p>
          </p:txBody>
        </p:sp>
      </p:grpSp>
      <p:grpSp>
        <p:nvGrpSpPr>
          <p:cNvPr id="68" name="Group 67">
            <a:extLst>
              <a:ext uri="{FF2B5EF4-FFF2-40B4-BE49-F238E27FC236}">
                <a16:creationId xmlns:a16="http://schemas.microsoft.com/office/drawing/2014/main" xmlns="" id="{08465DD5-39CA-A9E6-1119-FB3CC3567AA9}"/>
              </a:ext>
            </a:extLst>
          </p:cNvPr>
          <p:cNvGrpSpPr/>
          <p:nvPr/>
        </p:nvGrpSpPr>
        <p:grpSpPr>
          <a:xfrm>
            <a:off x="-131464" y="1756641"/>
            <a:ext cx="2373431" cy="2543004"/>
            <a:chOff x="183868" y="1417716"/>
            <a:chExt cx="2550171" cy="2543004"/>
          </a:xfrm>
        </p:grpSpPr>
        <p:sp>
          <p:nvSpPr>
            <p:cNvPr id="69" name="Cloud 68">
              <a:extLst>
                <a:ext uri="{FF2B5EF4-FFF2-40B4-BE49-F238E27FC236}">
                  <a16:creationId xmlns:a16="http://schemas.microsoft.com/office/drawing/2014/main" xmlns="" id="{86C71E6B-84F2-3425-E285-904B21A41EA6}"/>
                </a:ext>
              </a:extLst>
            </p:cNvPr>
            <p:cNvSpPr/>
            <p:nvPr/>
          </p:nvSpPr>
          <p:spPr>
            <a:xfrm>
              <a:off x="419396" y="1417716"/>
              <a:ext cx="2314642" cy="2543004"/>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xmlns="" id="{97EFF868-4E5E-A935-87C2-8C167BD0B343}"/>
                </a:ext>
              </a:extLst>
            </p:cNvPr>
            <p:cNvSpPr txBox="1"/>
            <p:nvPr/>
          </p:nvSpPr>
          <p:spPr>
            <a:xfrm>
              <a:off x="183868" y="2269661"/>
              <a:ext cx="2550171" cy="611962"/>
            </a:xfrm>
            <a:prstGeom prst="rect">
              <a:avLst/>
            </a:prstGeom>
            <a:noFill/>
          </p:spPr>
          <p:txBody>
            <a:bodyPr wrap="square" rtlCol="0">
              <a:spAutoFit/>
            </a:bodyPr>
            <a:lstStyle/>
            <a:p>
              <a:pPr algn="ctr">
                <a:lnSpc>
                  <a:spcPct val="200000"/>
                </a:lnSpc>
              </a:pPr>
              <a:r>
                <a:rPr lang="en-US" sz="2000" b="1" spc="20">
                  <a:solidFill>
                    <a:srgbClr val="FF0000"/>
                  </a:solidFill>
                  <a:latin typeface="#9Slide03 SFU Futura_12" panose="00000400000000000000" pitchFamily="2" charset="0"/>
                  <a:ea typeface="Times New Roman" panose="02020603050405020304" pitchFamily="18" charset="0"/>
                </a:rPr>
                <a:t>VĂN HÓA</a:t>
              </a:r>
              <a:endParaRPr lang="en-US" sz="2000" b="1" spc="20">
                <a:solidFill>
                  <a:srgbClr val="FF0000"/>
                </a:solidFill>
                <a:effectLst/>
                <a:latin typeface="#9Slide03 SFU Futura_12" panose="00000400000000000000" pitchFamily="2" charset="0"/>
                <a:ea typeface="Times New Roman" panose="02020603050405020304" pitchFamily="18" charset="0"/>
              </a:endParaRPr>
            </a:p>
          </p:txBody>
        </p:sp>
      </p:grpSp>
      <p:grpSp>
        <p:nvGrpSpPr>
          <p:cNvPr id="71" name="Group 70">
            <a:extLst>
              <a:ext uri="{FF2B5EF4-FFF2-40B4-BE49-F238E27FC236}">
                <a16:creationId xmlns:a16="http://schemas.microsoft.com/office/drawing/2014/main" xmlns="" id="{0C7E5F2F-6435-C1E1-224D-C707E10B6AF9}"/>
              </a:ext>
            </a:extLst>
          </p:cNvPr>
          <p:cNvGrpSpPr/>
          <p:nvPr/>
        </p:nvGrpSpPr>
        <p:grpSpPr>
          <a:xfrm>
            <a:off x="193153" y="1079487"/>
            <a:ext cx="2048814" cy="3953042"/>
            <a:chOff x="-11551" y="1417715"/>
            <a:chExt cx="3041518" cy="3953042"/>
          </a:xfrm>
        </p:grpSpPr>
        <p:sp>
          <p:nvSpPr>
            <p:cNvPr id="72" name="Cloud 71">
              <a:extLst>
                <a:ext uri="{FF2B5EF4-FFF2-40B4-BE49-F238E27FC236}">
                  <a16:creationId xmlns:a16="http://schemas.microsoft.com/office/drawing/2014/main" xmlns="" id="{BA850443-C26D-2B27-0D3F-2F99576F6C13}"/>
                </a:ext>
              </a:extLst>
            </p:cNvPr>
            <p:cNvSpPr/>
            <p:nvPr/>
          </p:nvSpPr>
          <p:spPr>
            <a:xfrm>
              <a:off x="-11551" y="1417715"/>
              <a:ext cx="3041518" cy="3953042"/>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3" name="TextBox 72">
              <a:extLst>
                <a:ext uri="{FF2B5EF4-FFF2-40B4-BE49-F238E27FC236}">
                  <a16:creationId xmlns:a16="http://schemas.microsoft.com/office/drawing/2014/main" xmlns="" id="{A6D6C378-DA71-AFF0-85E9-10F8F2D6BA6E}"/>
                </a:ext>
              </a:extLst>
            </p:cNvPr>
            <p:cNvSpPr txBox="1"/>
            <p:nvPr/>
          </p:nvSpPr>
          <p:spPr>
            <a:xfrm>
              <a:off x="58103" y="2040090"/>
              <a:ext cx="2622439" cy="2246769"/>
            </a:xfrm>
            <a:prstGeom prst="rect">
              <a:avLst/>
            </a:prstGeom>
            <a:noFill/>
          </p:spPr>
          <p:txBody>
            <a:bodyPr wrap="square" rtlCol="0">
              <a:spAutoFit/>
            </a:bodyPr>
            <a:lstStyle/>
            <a:p>
              <a:pPr algn="ctr"/>
              <a:r>
                <a:rPr lang="en-US" sz="2000" b="1" u="sng">
                  <a:solidFill>
                    <a:srgbClr val="FF0000"/>
                  </a:solidFill>
                  <a:latin typeface="#9Slide03 SFU Futura_12" panose="00000400000000000000" pitchFamily="2" charset="0"/>
                </a:rPr>
                <a:t>Câu 7</a:t>
              </a:r>
            </a:p>
            <a:p>
              <a:pPr algn="ctr"/>
              <a:r>
                <a:rPr lang="it-IT" sz="2000">
                  <a:solidFill>
                    <a:srgbClr val="FF0000"/>
                  </a:solidFill>
                  <a:effectLst/>
                  <a:latin typeface="#9Slide03 SFU Futura_12" panose="00000400000000000000" pitchFamily="2" charset="0"/>
                  <a:ea typeface="Times New Roman" panose="02020603050405020304" pitchFamily="18" charset="0"/>
                </a:rPr>
                <a:t>Có </a:t>
              </a:r>
              <a:r>
                <a:rPr lang="it-IT" sz="2000" b="1">
                  <a:solidFill>
                    <a:srgbClr val="FF0000"/>
                  </a:solidFill>
                  <a:latin typeface="#9Slide03 SFU Futura_12" panose="00000400000000000000" pitchFamily="2" charset="0"/>
                  <a:ea typeface="Times New Roman" panose="02020603050405020304" pitchFamily="18" charset="0"/>
                </a:rPr>
                <a:t>6</a:t>
              </a:r>
              <a:r>
                <a:rPr lang="it-IT" sz="2000">
                  <a:solidFill>
                    <a:srgbClr val="FF0000"/>
                  </a:solidFill>
                  <a:effectLst/>
                  <a:latin typeface="#9Slide03 SFU Futura_12" panose="00000400000000000000" pitchFamily="2" charset="0"/>
                  <a:ea typeface="Times New Roman" panose="02020603050405020304" pitchFamily="18" charset="0"/>
                </a:rPr>
                <a:t> chữ cái</a:t>
              </a:r>
            </a:p>
            <a:p>
              <a:pPr algn="ctr"/>
              <a:r>
                <a:rPr lang="it-IT" sz="2000">
                  <a:solidFill>
                    <a:srgbClr val="FF0000"/>
                  </a:solidFill>
                  <a:effectLst/>
                  <a:latin typeface="#9Slide03 SFU Futura_12" panose="00000400000000000000" pitchFamily="2" charset="0"/>
                  <a:ea typeface="Times New Roman" panose="02020603050405020304" pitchFamily="18" charset="0"/>
                </a:rPr>
                <a:t>Dân số thế giới tăng lên hay giảm đi là do yếu tố sinh đẻ và</a:t>
              </a:r>
              <a:endParaRPr lang="en-US" sz="1800">
                <a:solidFill>
                  <a:srgbClr val="FF0000"/>
                </a:solidFill>
                <a:latin typeface="#9Slide03 SFU Futura_12" panose="00000400000000000000" pitchFamily="2" charset="0"/>
              </a:endParaRPr>
            </a:p>
          </p:txBody>
        </p:sp>
      </p:grpSp>
      <p:grpSp>
        <p:nvGrpSpPr>
          <p:cNvPr id="74" name="Group 73">
            <a:extLst>
              <a:ext uri="{FF2B5EF4-FFF2-40B4-BE49-F238E27FC236}">
                <a16:creationId xmlns:a16="http://schemas.microsoft.com/office/drawing/2014/main" xmlns="" id="{7755F77B-FF69-B322-C420-5DC8F70728A1}"/>
              </a:ext>
            </a:extLst>
          </p:cNvPr>
          <p:cNvGrpSpPr/>
          <p:nvPr/>
        </p:nvGrpSpPr>
        <p:grpSpPr>
          <a:xfrm>
            <a:off x="87741" y="1739380"/>
            <a:ext cx="2154226" cy="2543004"/>
            <a:chOff x="419396" y="1417716"/>
            <a:chExt cx="2314643" cy="2543004"/>
          </a:xfrm>
        </p:grpSpPr>
        <p:sp>
          <p:nvSpPr>
            <p:cNvPr id="75" name="Cloud 74">
              <a:extLst>
                <a:ext uri="{FF2B5EF4-FFF2-40B4-BE49-F238E27FC236}">
                  <a16:creationId xmlns:a16="http://schemas.microsoft.com/office/drawing/2014/main" xmlns="" id="{0B940650-F409-E727-3A21-1B32676B9609}"/>
                </a:ext>
              </a:extLst>
            </p:cNvPr>
            <p:cNvSpPr/>
            <p:nvPr/>
          </p:nvSpPr>
          <p:spPr>
            <a:xfrm>
              <a:off x="419396" y="1417716"/>
              <a:ext cx="2314642" cy="2543004"/>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xmlns="" id="{6E793C73-DD6E-7776-B567-8D9AD38BEEFB}"/>
                </a:ext>
              </a:extLst>
            </p:cNvPr>
            <p:cNvSpPr txBox="1"/>
            <p:nvPr/>
          </p:nvSpPr>
          <p:spPr>
            <a:xfrm>
              <a:off x="532658" y="2269661"/>
              <a:ext cx="2201381" cy="611962"/>
            </a:xfrm>
            <a:prstGeom prst="rect">
              <a:avLst/>
            </a:prstGeom>
            <a:noFill/>
          </p:spPr>
          <p:txBody>
            <a:bodyPr wrap="square" rtlCol="0">
              <a:spAutoFit/>
            </a:bodyPr>
            <a:lstStyle/>
            <a:p>
              <a:pPr algn="ctr">
                <a:lnSpc>
                  <a:spcPct val="200000"/>
                </a:lnSpc>
              </a:pPr>
              <a:r>
                <a:rPr lang="en-US" sz="2000" b="1" spc="20">
                  <a:solidFill>
                    <a:srgbClr val="FF0000"/>
                  </a:solidFill>
                  <a:latin typeface="#9Slide03 SFU Futura_12" panose="00000400000000000000" pitchFamily="2" charset="0"/>
                  <a:ea typeface="Times New Roman" panose="02020603050405020304" pitchFamily="18" charset="0"/>
                </a:rPr>
                <a:t>TỬ VONG</a:t>
              </a:r>
              <a:endParaRPr lang="en-US" sz="2000" b="1" spc="20">
                <a:solidFill>
                  <a:srgbClr val="FF0000"/>
                </a:solidFill>
                <a:effectLst/>
                <a:latin typeface="#9Slide03 SFU Futura_12" panose="00000400000000000000" pitchFamily="2" charset="0"/>
                <a:ea typeface="Times New Roman" panose="02020603050405020304" pitchFamily="18" charset="0"/>
              </a:endParaRPr>
            </a:p>
          </p:txBody>
        </p:sp>
      </p:grpSp>
      <p:grpSp>
        <p:nvGrpSpPr>
          <p:cNvPr id="77" name="Group 76">
            <a:extLst>
              <a:ext uri="{FF2B5EF4-FFF2-40B4-BE49-F238E27FC236}">
                <a16:creationId xmlns:a16="http://schemas.microsoft.com/office/drawing/2014/main" xmlns="" id="{079E501D-4A60-C2B2-9A09-ABDFFB69809D}"/>
              </a:ext>
            </a:extLst>
          </p:cNvPr>
          <p:cNvGrpSpPr/>
          <p:nvPr/>
        </p:nvGrpSpPr>
        <p:grpSpPr>
          <a:xfrm>
            <a:off x="193153" y="1080416"/>
            <a:ext cx="2048814" cy="3953042"/>
            <a:chOff x="-11551" y="1480779"/>
            <a:chExt cx="3041518" cy="3953042"/>
          </a:xfrm>
        </p:grpSpPr>
        <p:sp>
          <p:nvSpPr>
            <p:cNvPr id="78" name="Cloud 77">
              <a:extLst>
                <a:ext uri="{FF2B5EF4-FFF2-40B4-BE49-F238E27FC236}">
                  <a16:creationId xmlns:a16="http://schemas.microsoft.com/office/drawing/2014/main" xmlns="" id="{9E281F63-0B76-D458-51BD-A7F566C30F34}"/>
                </a:ext>
              </a:extLst>
            </p:cNvPr>
            <p:cNvSpPr/>
            <p:nvPr/>
          </p:nvSpPr>
          <p:spPr>
            <a:xfrm>
              <a:off x="-11551" y="1480779"/>
              <a:ext cx="3041518" cy="3953042"/>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9" name="TextBox 78">
              <a:extLst>
                <a:ext uri="{FF2B5EF4-FFF2-40B4-BE49-F238E27FC236}">
                  <a16:creationId xmlns:a16="http://schemas.microsoft.com/office/drawing/2014/main" xmlns="" id="{768F13D9-E3DF-A4E0-3B37-82BC4110CCB5}"/>
                </a:ext>
              </a:extLst>
            </p:cNvPr>
            <p:cNvSpPr txBox="1"/>
            <p:nvPr/>
          </p:nvSpPr>
          <p:spPr>
            <a:xfrm>
              <a:off x="58103" y="2040090"/>
              <a:ext cx="2622439" cy="2862322"/>
            </a:xfrm>
            <a:prstGeom prst="rect">
              <a:avLst/>
            </a:prstGeom>
            <a:noFill/>
          </p:spPr>
          <p:txBody>
            <a:bodyPr wrap="square" rtlCol="0">
              <a:spAutoFit/>
            </a:bodyPr>
            <a:lstStyle/>
            <a:p>
              <a:pPr algn="ctr"/>
              <a:r>
                <a:rPr lang="en-US" sz="2000" b="1" u="sng">
                  <a:solidFill>
                    <a:srgbClr val="FF0000"/>
                  </a:solidFill>
                  <a:latin typeface="#9Slide03 SFU Futura_12" panose="00000400000000000000" pitchFamily="2" charset="0"/>
                </a:rPr>
                <a:t>Câu 8</a:t>
              </a:r>
            </a:p>
            <a:p>
              <a:pPr algn="ctr"/>
              <a:r>
                <a:rPr lang="it-IT" sz="2000">
                  <a:solidFill>
                    <a:srgbClr val="FF0000"/>
                  </a:solidFill>
                  <a:effectLst/>
                  <a:latin typeface="#9Slide03 SFU Futura_12" panose="00000400000000000000" pitchFamily="2" charset="0"/>
                  <a:ea typeface="Times New Roman" panose="02020603050405020304" pitchFamily="18" charset="0"/>
                </a:rPr>
                <a:t>Có </a:t>
              </a:r>
              <a:r>
                <a:rPr lang="it-IT" sz="2000" b="1">
                  <a:solidFill>
                    <a:srgbClr val="FF0000"/>
                  </a:solidFill>
                  <a:latin typeface="#9Slide03 SFU Futura_12" panose="00000400000000000000" pitchFamily="2" charset="0"/>
                  <a:ea typeface="Times New Roman" panose="02020603050405020304" pitchFamily="18" charset="0"/>
                </a:rPr>
                <a:t>6</a:t>
              </a:r>
              <a:r>
                <a:rPr lang="it-IT" sz="2000">
                  <a:solidFill>
                    <a:srgbClr val="FF0000"/>
                  </a:solidFill>
                  <a:effectLst/>
                  <a:latin typeface="#9Slide03 SFU Futura_12" panose="00000400000000000000" pitchFamily="2" charset="0"/>
                  <a:ea typeface="Times New Roman" panose="02020603050405020304" pitchFamily="18" charset="0"/>
                </a:rPr>
                <a:t> chữ cái</a:t>
              </a:r>
            </a:p>
            <a:p>
              <a:pPr algn="ctr"/>
              <a:r>
                <a:rPr lang="it-IT" sz="2000">
                  <a:solidFill>
                    <a:srgbClr val="FF0000"/>
                  </a:solidFill>
                  <a:effectLst/>
                  <a:latin typeface="#9Slide03 SFU Futura_12" panose="00000400000000000000" pitchFamily="2" charset="0"/>
                  <a:ea typeface="Times New Roman" panose="02020603050405020304" pitchFamily="18" charset="0"/>
                </a:rPr>
                <a:t>Hiện tượng dân số có số người 65 tuổi trở lên chiếm từ 7% trở lên trong tổng số dân là</a:t>
              </a:r>
              <a:endParaRPr lang="en-US" sz="1800">
                <a:solidFill>
                  <a:srgbClr val="FF0000"/>
                </a:solidFill>
                <a:latin typeface="#9Slide03 SFU Futura_12" panose="00000400000000000000" pitchFamily="2" charset="0"/>
              </a:endParaRPr>
            </a:p>
          </p:txBody>
        </p:sp>
      </p:grpSp>
      <p:grpSp>
        <p:nvGrpSpPr>
          <p:cNvPr id="80" name="Group 79">
            <a:extLst>
              <a:ext uri="{FF2B5EF4-FFF2-40B4-BE49-F238E27FC236}">
                <a16:creationId xmlns:a16="http://schemas.microsoft.com/office/drawing/2014/main" xmlns="" id="{6DC128CF-649D-D192-CAA2-B0D2D0B97B91}"/>
              </a:ext>
            </a:extLst>
          </p:cNvPr>
          <p:cNvGrpSpPr/>
          <p:nvPr/>
        </p:nvGrpSpPr>
        <p:grpSpPr>
          <a:xfrm>
            <a:off x="87741" y="1765863"/>
            <a:ext cx="2154226" cy="2543004"/>
            <a:chOff x="419396" y="1417716"/>
            <a:chExt cx="2314643" cy="2543004"/>
          </a:xfrm>
        </p:grpSpPr>
        <p:sp>
          <p:nvSpPr>
            <p:cNvPr id="81" name="Cloud 80">
              <a:extLst>
                <a:ext uri="{FF2B5EF4-FFF2-40B4-BE49-F238E27FC236}">
                  <a16:creationId xmlns:a16="http://schemas.microsoft.com/office/drawing/2014/main" xmlns="" id="{46EDD730-7B17-CF4D-CAC0-A61FCA312854}"/>
                </a:ext>
              </a:extLst>
            </p:cNvPr>
            <p:cNvSpPr/>
            <p:nvPr/>
          </p:nvSpPr>
          <p:spPr>
            <a:xfrm>
              <a:off x="419396" y="1417716"/>
              <a:ext cx="2314642" cy="2543004"/>
            </a:xfrm>
            <a:prstGeom prst="cloud">
              <a:avLst/>
            </a:prstGeom>
            <a:solidFill>
              <a:schemeClr val="bg1">
                <a:lumMod val="95000"/>
              </a:schemeClr>
            </a:solidFill>
            <a:ln w="28575">
              <a:solidFill>
                <a:schemeClr val="accent3">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xmlns="" id="{9310CDDC-24B5-9A9C-D95A-25541EE44B43}"/>
                </a:ext>
              </a:extLst>
            </p:cNvPr>
            <p:cNvSpPr txBox="1"/>
            <p:nvPr/>
          </p:nvSpPr>
          <p:spPr>
            <a:xfrm>
              <a:off x="532658" y="2269661"/>
              <a:ext cx="2201381" cy="611962"/>
            </a:xfrm>
            <a:prstGeom prst="rect">
              <a:avLst/>
            </a:prstGeom>
            <a:noFill/>
          </p:spPr>
          <p:txBody>
            <a:bodyPr wrap="square" rtlCol="0">
              <a:spAutoFit/>
            </a:bodyPr>
            <a:lstStyle/>
            <a:p>
              <a:pPr algn="ctr">
                <a:lnSpc>
                  <a:spcPct val="200000"/>
                </a:lnSpc>
              </a:pPr>
              <a:r>
                <a:rPr lang="en-US" sz="2000" b="1" spc="20">
                  <a:solidFill>
                    <a:srgbClr val="FF0000"/>
                  </a:solidFill>
                  <a:latin typeface="#9Slide03 SFU Futura_12" panose="00000400000000000000" pitchFamily="2" charset="0"/>
                  <a:ea typeface="Times New Roman" panose="02020603050405020304" pitchFamily="18" charset="0"/>
                </a:rPr>
                <a:t>GIÀ HÓA</a:t>
              </a:r>
              <a:endParaRPr lang="en-US" sz="2000" b="1" spc="20">
                <a:solidFill>
                  <a:srgbClr val="FF0000"/>
                </a:solidFill>
                <a:effectLst/>
                <a:latin typeface="#9Slide03 SFU Futura_12" panose="00000400000000000000" pitchFamily="2" charset="0"/>
                <a:ea typeface="Times New Roman" panose="02020603050405020304" pitchFamily="18" charset="0"/>
              </a:endParaRPr>
            </a:p>
          </p:txBody>
        </p:sp>
      </p:grpSp>
      <p:sp>
        <p:nvSpPr>
          <p:cNvPr id="83" name="Rectangle 82">
            <a:extLst>
              <a:ext uri="{FF2B5EF4-FFF2-40B4-BE49-F238E27FC236}">
                <a16:creationId xmlns:a16="http://schemas.microsoft.com/office/drawing/2014/main" xmlns="" id="{E3E8188D-80AD-585F-A3B2-32EC695DF47E}"/>
              </a:ext>
            </a:extLst>
          </p:cNvPr>
          <p:cNvSpPr/>
          <p:nvPr/>
        </p:nvSpPr>
        <p:spPr>
          <a:xfrm>
            <a:off x="5251110" y="-83754"/>
            <a:ext cx="9144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alf Frame 83">
            <a:extLst>
              <a:ext uri="{FF2B5EF4-FFF2-40B4-BE49-F238E27FC236}">
                <a16:creationId xmlns:a16="http://schemas.microsoft.com/office/drawing/2014/main" xmlns="" id="{579A0BF1-C333-83F6-306B-0ED9563D5D5B}"/>
              </a:ext>
            </a:extLst>
          </p:cNvPr>
          <p:cNvSpPr/>
          <p:nvPr/>
        </p:nvSpPr>
        <p:spPr>
          <a:xfrm rot="3037084">
            <a:off x="3206690" y="-137210"/>
            <a:ext cx="189571" cy="234175"/>
          </a:xfrm>
          <a:prstGeom prst="half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Parallelogram 84">
            <a:extLst>
              <a:ext uri="{FF2B5EF4-FFF2-40B4-BE49-F238E27FC236}">
                <a16:creationId xmlns:a16="http://schemas.microsoft.com/office/drawing/2014/main" xmlns="" id="{3719A7B4-B525-BD04-BACA-049BB0CBA916}"/>
              </a:ext>
            </a:extLst>
          </p:cNvPr>
          <p:cNvSpPr/>
          <p:nvPr/>
        </p:nvSpPr>
        <p:spPr>
          <a:xfrm>
            <a:off x="6629150" y="-228838"/>
            <a:ext cx="95975" cy="236524"/>
          </a:xfrm>
          <a:prstGeom prst="parallelogram">
            <a:avLst>
              <a:gd name="adj" fmla="val 460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CB3700AF-5A24-65FD-1E54-CE0A8639FD1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70301" y="2544485"/>
            <a:ext cx="9144000" cy="2855217"/>
          </a:xfrm>
          <a:prstGeom prst="rect">
            <a:avLst/>
          </a:prstGeom>
        </p:spPr>
      </p:pic>
    </p:spTree>
    <p:extLst>
      <p:ext uri="{BB962C8B-B14F-4D97-AF65-F5344CB8AC3E}">
        <p14:creationId xmlns:p14="http://schemas.microsoft.com/office/powerpoint/2010/main" val="358870108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20"/>
                                        </p:tgtEl>
                                        <p:attrNameLst>
                                          <p:attrName>ppt_w</p:attrName>
                                        </p:attrNameLst>
                                      </p:cBhvr>
                                      <p:tavLst>
                                        <p:tav tm="0">
                                          <p:val>
                                            <p:strVal val="ppt_w"/>
                                          </p:val>
                                        </p:tav>
                                        <p:tav tm="100000">
                                          <p:val>
                                            <p:fltVal val="0"/>
                                          </p:val>
                                        </p:tav>
                                      </p:tavLst>
                                    </p:anim>
                                    <p:anim calcmode="lin" valueType="num">
                                      <p:cBhvr>
                                        <p:cTn id="30" dur="500"/>
                                        <p:tgtEl>
                                          <p:spTgt spid="20"/>
                                        </p:tgtEl>
                                        <p:attrNameLst>
                                          <p:attrName>ppt_h</p:attrName>
                                        </p:attrNameLst>
                                      </p:cBhvr>
                                      <p:tavLst>
                                        <p:tav tm="0">
                                          <p:val>
                                            <p:strVal val="ppt_h"/>
                                          </p:val>
                                        </p:tav>
                                        <p:tav tm="100000">
                                          <p:val>
                                            <p:fltVal val="0"/>
                                          </p:val>
                                        </p:tav>
                                      </p:tavLst>
                                    </p:anim>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25"/>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p:cTn id="45" dur="500" fill="hold"/>
                                        <p:tgtEl>
                                          <p:spTgt spid="44"/>
                                        </p:tgtEl>
                                        <p:attrNameLst>
                                          <p:attrName>ppt_w</p:attrName>
                                        </p:attrNameLst>
                                      </p:cBhvr>
                                      <p:tavLst>
                                        <p:tav tm="0">
                                          <p:val>
                                            <p:fltVal val="0"/>
                                          </p:val>
                                        </p:tav>
                                        <p:tav tm="100000">
                                          <p:val>
                                            <p:strVal val="#ppt_w"/>
                                          </p:val>
                                        </p:tav>
                                      </p:tavLst>
                                    </p:anim>
                                    <p:anim calcmode="lin" valueType="num">
                                      <p:cBhvr>
                                        <p:cTn id="46" dur="500" fill="hold"/>
                                        <p:tgtEl>
                                          <p:spTgt spid="44"/>
                                        </p:tgtEl>
                                        <p:attrNameLst>
                                          <p:attrName>ppt_h</p:attrName>
                                        </p:attrNameLst>
                                      </p:cBhvr>
                                      <p:tavLst>
                                        <p:tav tm="0">
                                          <p:val>
                                            <p:fltVal val="0"/>
                                          </p:val>
                                        </p:tav>
                                        <p:tav tm="100000">
                                          <p:val>
                                            <p:strVal val="#ppt_h"/>
                                          </p:val>
                                        </p:tav>
                                      </p:tavLst>
                                    </p:anim>
                                    <p:animEffect transition="in" filter="fade">
                                      <p:cBhvr>
                                        <p:cTn id="47" dur="500"/>
                                        <p:tgtEl>
                                          <p:spTgt spid="44"/>
                                        </p:tgtEl>
                                      </p:cBhvr>
                                    </p:animEffect>
                                  </p:childTnLst>
                                </p:cTn>
                              </p:par>
                            </p:childTnLst>
                          </p:cTn>
                        </p:par>
                      </p:childTnLst>
                    </p:cTn>
                  </p:par>
                </p:childTnLst>
              </p:cTn>
              <p:nextCondLst>
                <p:cond evt="onClick" delay="0">
                  <p:tgtEl>
                    <p:spTgt spid="25"/>
                  </p:tgtEl>
                </p:cond>
              </p:nextCondLst>
            </p:seq>
            <p:seq concurrent="1" nextAc="seek">
              <p:cTn id="48" restart="whenNotActive" fill="hold" evtFilter="cancelBubble" nodeType="interactiveSeq">
                <p:stCondLst>
                  <p:cond evt="onClick" delay="0">
                    <p:tgtEl>
                      <p:spTgt spid="41"/>
                    </p:tgtEl>
                  </p:cond>
                </p:stCondLst>
                <p:endSync evt="end" delay="0">
                  <p:rtn val="all"/>
                </p:endSync>
                <p:childTnLst>
                  <p:par>
                    <p:cTn id="49" fill="hold">
                      <p:stCondLst>
                        <p:cond delay="0"/>
                      </p:stCondLst>
                      <p:childTnLst>
                        <p:par>
                          <p:cTn id="50" fill="hold">
                            <p:stCondLst>
                              <p:cond delay="0"/>
                            </p:stCondLst>
                            <p:childTnLst>
                              <p:par>
                                <p:cTn id="51" presetID="53" presetClass="exit" presetSubtype="32" fill="hold" nodeType="clickEffect">
                                  <p:stCondLst>
                                    <p:cond delay="0"/>
                                  </p:stCondLst>
                                  <p:childTnLst>
                                    <p:anim calcmode="lin" valueType="num">
                                      <p:cBhvr>
                                        <p:cTn id="52" dur="500"/>
                                        <p:tgtEl>
                                          <p:spTgt spid="41"/>
                                        </p:tgtEl>
                                        <p:attrNameLst>
                                          <p:attrName>ppt_w</p:attrName>
                                        </p:attrNameLst>
                                      </p:cBhvr>
                                      <p:tavLst>
                                        <p:tav tm="0">
                                          <p:val>
                                            <p:strVal val="ppt_w"/>
                                          </p:val>
                                        </p:tav>
                                        <p:tav tm="100000">
                                          <p:val>
                                            <p:fltVal val="0"/>
                                          </p:val>
                                        </p:tav>
                                      </p:tavLst>
                                    </p:anim>
                                    <p:anim calcmode="lin" valueType="num">
                                      <p:cBhvr>
                                        <p:cTn id="53" dur="500"/>
                                        <p:tgtEl>
                                          <p:spTgt spid="41"/>
                                        </p:tgtEl>
                                        <p:attrNameLst>
                                          <p:attrName>ppt_h</p:attrName>
                                        </p:attrNameLst>
                                      </p:cBhvr>
                                      <p:tavLst>
                                        <p:tav tm="0">
                                          <p:val>
                                            <p:strVal val="ppt_h"/>
                                          </p:val>
                                        </p:tav>
                                        <p:tav tm="100000">
                                          <p:val>
                                            <p:fltVal val="0"/>
                                          </p:val>
                                        </p:tav>
                                      </p:tavLst>
                                    </p:anim>
                                    <p:animEffect transition="out" filter="fad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6" restart="whenNotActive" fill="hold" evtFilter="cancelBubble" nodeType="interactiveSeq">
                <p:stCondLst>
                  <p:cond evt="onClick" delay="0">
                    <p:tgtEl>
                      <p:spTgt spid="44"/>
                    </p:tgtEl>
                  </p:cond>
                </p:stCondLst>
                <p:endSync evt="end" delay="0">
                  <p:rtn val="all"/>
                </p:endSync>
                <p:childTnLst>
                  <p:par>
                    <p:cTn id="57" fill="hold">
                      <p:stCondLst>
                        <p:cond delay="0"/>
                      </p:stCondLst>
                      <p:childTnLst>
                        <p:par>
                          <p:cTn id="58" fill="hold">
                            <p:stCondLst>
                              <p:cond delay="0"/>
                            </p:stCondLst>
                            <p:childTnLst>
                              <p:par>
                                <p:cTn id="59" presetID="53" presetClass="exit" presetSubtype="32" fill="hold" nodeType="clickEffect">
                                  <p:stCondLst>
                                    <p:cond delay="0"/>
                                  </p:stCondLst>
                                  <p:childTnLst>
                                    <p:anim calcmode="lin" valueType="num">
                                      <p:cBhvr>
                                        <p:cTn id="60" dur="500"/>
                                        <p:tgtEl>
                                          <p:spTgt spid="44"/>
                                        </p:tgtEl>
                                        <p:attrNameLst>
                                          <p:attrName>ppt_w</p:attrName>
                                        </p:attrNameLst>
                                      </p:cBhvr>
                                      <p:tavLst>
                                        <p:tav tm="0">
                                          <p:val>
                                            <p:strVal val="ppt_w"/>
                                          </p:val>
                                        </p:tav>
                                        <p:tav tm="100000">
                                          <p:val>
                                            <p:fltVal val="0"/>
                                          </p:val>
                                        </p:tav>
                                      </p:tavLst>
                                    </p:anim>
                                    <p:anim calcmode="lin" valueType="num">
                                      <p:cBhvr>
                                        <p:cTn id="61" dur="500"/>
                                        <p:tgtEl>
                                          <p:spTgt spid="44"/>
                                        </p:tgtEl>
                                        <p:attrNameLst>
                                          <p:attrName>ppt_h</p:attrName>
                                        </p:attrNameLst>
                                      </p:cBhvr>
                                      <p:tavLst>
                                        <p:tav tm="0">
                                          <p:val>
                                            <p:strVal val="ppt_h"/>
                                          </p:val>
                                        </p:tav>
                                        <p:tav tm="100000">
                                          <p:val>
                                            <p:fltVal val="0"/>
                                          </p:val>
                                        </p:tav>
                                      </p:tavLst>
                                    </p:anim>
                                    <p:animEffect transition="out" filter="fade">
                                      <p:cBhvr>
                                        <p:cTn id="62" dur="500"/>
                                        <p:tgtEl>
                                          <p:spTgt spid="44"/>
                                        </p:tgtEl>
                                      </p:cBhvr>
                                    </p:animEffect>
                                    <p:set>
                                      <p:cBhvr>
                                        <p:cTn id="6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4" restart="whenNotActive" fill="hold" evtFilter="cancelBubble" nodeType="interactiveSeq">
                <p:stCondLst>
                  <p:cond evt="onClick" delay="0">
                    <p:tgtEl>
                      <p:spTgt spid="26"/>
                    </p:tgtEl>
                  </p:cond>
                </p:stCondLst>
                <p:endSync evt="end" delay="0">
                  <p:rtn val="all"/>
                </p:endSync>
                <p:childTnLst>
                  <p:par>
                    <p:cTn id="65" fill="hold">
                      <p:stCondLst>
                        <p:cond delay="0"/>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p:cTn id="69" dur="500" fill="hold"/>
                                        <p:tgtEl>
                                          <p:spTgt spid="47"/>
                                        </p:tgtEl>
                                        <p:attrNameLst>
                                          <p:attrName>ppt_w</p:attrName>
                                        </p:attrNameLst>
                                      </p:cBhvr>
                                      <p:tavLst>
                                        <p:tav tm="0">
                                          <p:val>
                                            <p:fltVal val="0"/>
                                          </p:val>
                                        </p:tav>
                                        <p:tav tm="100000">
                                          <p:val>
                                            <p:strVal val="#ppt_w"/>
                                          </p:val>
                                        </p:tav>
                                      </p:tavLst>
                                    </p:anim>
                                    <p:anim calcmode="lin" valueType="num">
                                      <p:cBhvr>
                                        <p:cTn id="70" dur="500" fill="hold"/>
                                        <p:tgtEl>
                                          <p:spTgt spid="47"/>
                                        </p:tgtEl>
                                        <p:attrNameLst>
                                          <p:attrName>ppt_h</p:attrName>
                                        </p:attrNameLst>
                                      </p:cBhvr>
                                      <p:tavLst>
                                        <p:tav tm="0">
                                          <p:val>
                                            <p:fltVal val="0"/>
                                          </p:val>
                                        </p:tav>
                                        <p:tav tm="100000">
                                          <p:val>
                                            <p:strVal val="#ppt_h"/>
                                          </p:val>
                                        </p:tav>
                                      </p:tavLst>
                                    </p:anim>
                                    <p:animEffect transition="in" filter="fade">
                                      <p:cBhvr>
                                        <p:cTn id="71" dur="500"/>
                                        <p:tgtEl>
                                          <p:spTgt spid="47"/>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50"/>
                                        </p:tgtEl>
                                        <p:attrNameLst>
                                          <p:attrName>style.visibility</p:attrName>
                                        </p:attrNameLst>
                                      </p:cBhvr>
                                      <p:to>
                                        <p:strVal val="visible"/>
                                      </p:to>
                                    </p:set>
                                    <p:anim calcmode="lin" valueType="num">
                                      <p:cBhvr>
                                        <p:cTn id="76" dur="500" fill="hold"/>
                                        <p:tgtEl>
                                          <p:spTgt spid="50"/>
                                        </p:tgtEl>
                                        <p:attrNameLst>
                                          <p:attrName>ppt_w</p:attrName>
                                        </p:attrNameLst>
                                      </p:cBhvr>
                                      <p:tavLst>
                                        <p:tav tm="0">
                                          <p:val>
                                            <p:fltVal val="0"/>
                                          </p:val>
                                        </p:tav>
                                        <p:tav tm="100000">
                                          <p:val>
                                            <p:strVal val="#ppt_w"/>
                                          </p:val>
                                        </p:tav>
                                      </p:tavLst>
                                    </p:anim>
                                    <p:anim calcmode="lin" valueType="num">
                                      <p:cBhvr>
                                        <p:cTn id="77" dur="500" fill="hold"/>
                                        <p:tgtEl>
                                          <p:spTgt spid="50"/>
                                        </p:tgtEl>
                                        <p:attrNameLst>
                                          <p:attrName>ppt_h</p:attrName>
                                        </p:attrNameLst>
                                      </p:cBhvr>
                                      <p:tavLst>
                                        <p:tav tm="0">
                                          <p:val>
                                            <p:fltVal val="0"/>
                                          </p:val>
                                        </p:tav>
                                        <p:tav tm="100000">
                                          <p:val>
                                            <p:strVal val="#ppt_h"/>
                                          </p:val>
                                        </p:tav>
                                      </p:tavLst>
                                    </p:anim>
                                    <p:animEffect transition="in" filter="fade">
                                      <p:cBhvr>
                                        <p:cTn id="78" dur="500"/>
                                        <p:tgtEl>
                                          <p:spTgt spid="50"/>
                                        </p:tgtEl>
                                      </p:cBhvr>
                                    </p:animEffec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47"/>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47"/>
                                        </p:tgtEl>
                                        <p:attrNameLst>
                                          <p:attrName>ppt_w</p:attrName>
                                        </p:attrNameLst>
                                      </p:cBhvr>
                                      <p:tavLst>
                                        <p:tav tm="0">
                                          <p:val>
                                            <p:strVal val="ppt_w"/>
                                          </p:val>
                                        </p:tav>
                                        <p:tav tm="100000">
                                          <p:val>
                                            <p:fltVal val="0"/>
                                          </p:val>
                                        </p:tav>
                                      </p:tavLst>
                                    </p:anim>
                                    <p:anim calcmode="lin" valueType="num">
                                      <p:cBhvr>
                                        <p:cTn id="84" dur="500"/>
                                        <p:tgtEl>
                                          <p:spTgt spid="47"/>
                                        </p:tgtEl>
                                        <p:attrNameLst>
                                          <p:attrName>ppt_h</p:attrName>
                                        </p:attrNameLst>
                                      </p:cBhvr>
                                      <p:tavLst>
                                        <p:tav tm="0">
                                          <p:val>
                                            <p:strVal val="ppt_h"/>
                                          </p:val>
                                        </p:tav>
                                        <p:tav tm="100000">
                                          <p:val>
                                            <p:fltVal val="0"/>
                                          </p:val>
                                        </p:tav>
                                      </p:tavLst>
                                    </p:anim>
                                    <p:animEffect transition="out" filter="fade">
                                      <p:cBhvr>
                                        <p:cTn id="85" dur="500"/>
                                        <p:tgtEl>
                                          <p:spTgt spid="47"/>
                                        </p:tgtEl>
                                      </p:cBhvr>
                                    </p:animEffect>
                                    <p:set>
                                      <p:cBhvr>
                                        <p:cTn id="86"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87" restart="whenNotActive" fill="hold" evtFilter="cancelBubble" nodeType="interactiveSeq">
                <p:stCondLst>
                  <p:cond evt="onClick" delay="0">
                    <p:tgtEl>
                      <p:spTgt spid="50"/>
                    </p:tgtEl>
                  </p:cond>
                </p:stCondLst>
                <p:endSync evt="end" delay="0">
                  <p:rtn val="all"/>
                </p:endSync>
                <p:childTnLst>
                  <p:par>
                    <p:cTn id="88" fill="hold">
                      <p:stCondLst>
                        <p:cond delay="0"/>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50"/>
                                        </p:tgtEl>
                                        <p:attrNameLst>
                                          <p:attrName>ppt_w</p:attrName>
                                        </p:attrNameLst>
                                      </p:cBhvr>
                                      <p:tavLst>
                                        <p:tav tm="0">
                                          <p:val>
                                            <p:strVal val="ppt_w"/>
                                          </p:val>
                                        </p:tav>
                                        <p:tav tm="100000">
                                          <p:val>
                                            <p:fltVal val="0"/>
                                          </p:val>
                                        </p:tav>
                                      </p:tavLst>
                                    </p:anim>
                                    <p:anim calcmode="lin" valueType="num">
                                      <p:cBhvr>
                                        <p:cTn id="92" dur="500"/>
                                        <p:tgtEl>
                                          <p:spTgt spid="50"/>
                                        </p:tgtEl>
                                        <p:attrNameLst>
                                          <p:attrName>ppt_h</p:attrName>
                                        </p:attrNameLst>
                                      </p:cBhvr>
                                      <p:tavLst>
                                        <p:tav tm="0">
                                          <p:val>
                                            <p:strVal val="ppt_h"/>
                                          </p:val>
                                        </p:tav>
                                        <p:tav tm="100000">
                                          <p:val>
                                            <p:fltVal val="0"/>
                                          </p:val>
                                        </p:tav>
                                      </p:tavLst>
                                    </p:anim>
                                    <p:animEffect transition="out" filter="fade">
                                      <p:cBhvr>
                                        <p:cTn id="93" dur="500"/>
                                        <p:tgtEl>
                                          <p:spTgt spid="50"/>
                                        </p:tgtEl>
                                      </p:cBhvr>
                                    </p:animEffect>
                                    <p:set>
                                      <p:cBhvr>
                                        <p:cTn id="94"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53"/>
                                        </p:tgtEl>
                                        <p:attrNameLst>
                                          <p:attrName>style.visibility</p:attrName>
                                        </p:attrNameLst>
                                      </p:cBhvr>
                                      <p:to>
                                        <p:strVal val="visible"/>
                                      </p:to>
                                    </p:set>
                                    <p:anim calcmode="lin" valueType="num">
                                      <p:cBhvr>
                                        <p:cTn id="100" dur="500" fill="hold"/>
                                        <p:tgtEl>
                                          <p:spTgt spid="53"/>
                                        </p:tgtEl>
                                        <p:attrNameLst>
                                          <p:attrName>ppt_w</p:attrName>
                                        </p:attrNameLst>
                                      </p:cBhvr>
                                      <p:tavLst>
                                        <p:tav tm="0">
                                          <p:val>
                                            <p:fltVal val="0"/>
                                          </p:val>
                                        </p:tav>
                                        <p:tav tm="100000">
                                          <p:val>
                                            <p:strVal val="#ppt_w"/>
                                          </p:val>
                                        </p:tav>
                                      </p:tavLst>
                                    </p:anim>
                                    <p:anim calcmode="lin" valueType="num">
                                      <p:cBhvr>
                                        <p:cTn id="101" dur="500" fill="hold"/>
                                        <p:tgtEl>
                                          <p:spTgt spid="53"/>
                                        </p:tgtEl>
                                        <p:attrNameLst>
                                          <p:attrName>ppt_h</p:attrName>
                                        </p:attrNameLst>
                                      </p:cBhvr>
                                      <p:tavLst>
                                        <p:tav tm="0">
                                          <p:val>
                                            <p:fltVal val="0"/>
                                          </p:val>
                                        </p:tav>
                                        <p:tav tm="100000">
                                          <p:val>
                                            <p:strVal val="#ppt_h"/>
                                          </p:val>
                                        </p:tav>
                                      </p:tavLst>
                                    </p:anim>
                                    <p:animEffect transition="in" filter="fade">
                                      <p:cBhvr>
                                        <p:cTn id="102" dur="500"/>
                                        <p:tgtEl>
                                          <p:spTgt spid="53"/>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nodeType="clickEffect">
                                  <p:stCondLst>
                                    <p:cond delay="0"/>
                                  </p:stCondLst>
                                  <p:childTnLst>
                                    <p:set>
                                      <p:cBhvr>
                                        <p:cTn id="106" dur="1" fill="hold">
                                          <p:stCondLst>
                                            <p:cond delay="0"/>
                                          </p:stCondLst>
                                        </p:cTn>
                                        <p:tgtEl>
                                          <p:spTgt spid="56"/>
                                        </p:tgtEl>
                                        <p:attrNameLst>
                                          <p:attrName>style.visibility</p:attrName>
                                        </p:attrNameLst>
                                      </p:cBhvr>
                                      <p:to>
                                        <p:strVal val="visible"/>
                                      </p:to>
                                    </p:set>
                                    <p:anim calcmode="lin" valueType="num">
                                      <p:cBhvr>
                                        <p:cTn id="107" dur="500" fill="hold"/>
                                        <p:tgtEl>
                                          <p:spTgt spid="56"/>
                                        </p:tgtEl>
                                        <p:attrNameLst>
                                          <p:attrName>ppt_w</p:attrName>
                                        </p:attrNameLst>
                                      </p:cBhvr>
                                      <p:tavLst>
                                        <p:tav tm="0">
                                          <p:val>
                                            <p:fltVal val="0"/>
                                          </p:val>
                                        </p:tav>
                                        <p:tav tm="100000">
                                          <p:val>
                                            <p:strVal val="#ppt_w"/>
                                          </p:val>
                                        </p:tav>
                                      </p:tavLst>
                                    </p:anim>
                                    <p:anim calcmode="lin" valueType="num">
                                      <p:cBhvr>
                                        <p:cTn id="108" dur="500" fill="hold"/>
                                        <p:tgtEl>
                                          <p:spTgt spid="56"/>
                                        </p:tgtEl>
                                        <p:attrNameLst>
                                          <p:attrName>ppt_h</p:attrName>
                                        </p:attrNameLst>
                                      </p:cBhvr>
                                      <p:tavLst>
                                        <p:tav tm="0">
                                          <p:val>
                                            <p:fltVal val="0"/>
                                          </p:val>
                                        </p:tav>
                                        <p:tav tm="100000">
                                          <p:val>
                                            <p:strVal val="#ppt_h"/>
                                          </p:val>
                                        </p:tav>
                                      </p:tavLst>
                                    </p:anim>
                                    <p:animEffect transition="in" filter="fade">
                                      <p:cBhvr>
                                        <p:cTn id="109" dur="500"/>
                                        <p:tgtEl>
                                          <p:spTgt spid="56"/>
                                        </p:tgtEl>
                                      </p:cBhvr>
                                    </p:animEffect>
                                  </p:childTnLst>
                                </p:cTn>
                              </p:par>
                            </p:childTnLst>
                          </p:cTn>
                        </p:par>
                      </p:childTnLst>
                    </p:cTn>
                  </p:par>
                </p:childTnLst>
              </p:cTn>
              <p:nextCondLst>
                <p:cond evt="onClick" delay="0">
                  <p:tgtEl>
                    <p:spTgt spid="27"/>
                  </p:tgtEl>
                </p:cond>
              </p:nextCondLst>
            </p:seq>
            <p:seq concurrent="1" nextAc="seek">
              <p:cTn id="110" restart="whenNotActive" fill="hold" evtFilter="cancelBubble" nodeType="interactiveSeq">
                <p:stCondLst>
                  <p:cond evt="onClick" delay="0">
                    <p:tgtEl>
                      <p:spTgt spid="53"/>
                    </p:tgtEl>
                  </p:cond>
                </p:stCondLst>
                <p:endSync evt="end" delay="0">
                  <p:rtn val="all"/>
                </p:endSync>
                <p:childTnLst>
                  <p:par>
                    <p:cTn id="111" fill="hold">
                      <p:stCondLst>
                        <p:cond delay="0"/>
                      </p:stCondLst>
                      <p:childTnLst>
                        <p:par>
                          <p:cTn id="112" fill="hold">
                            <p:stCondLst>
                              <p:cond delay="0"/>
                            </p:stCondLst>
                            <p:childTnLst>
                              <p:par>
                                <p:cTn id="113" presetID="53" presetClass="exit" presetSubtype="32" fill="hold" nodeType="clickEffect">
                                  <p:stCondLst>
                                    <p:cond delay="0"/>
                                  </p:stCondLst>
                                  <p:childTnLst>
                                    <p:anim calcmode="lin" valueType="num">
                                      <p:cBhvr>
                                        <p:cTn id="114" dur="500"/>
                                        <p:tgtEl>
                                          <p:spTgt spid="53"/>
                                        </p:tgtEl>
                                        <p:attrNameLst>
                                          <p:attrName>ppt_w</p:attrName>
                                        </p:attrNameLst>
                                      </p:cBhvr>
                                      <p:tavLst>
                                        <p:tav tm="0">
                                          <p:val>
                                            <p:strVal val="ppt_w"/>
                                          </p:val>
                                        </p:tav>
                                        <p:tav tm="100000">
                                          <p:val>
                                            <p:fltVal val="0"/>
                                          </p:val>
                                        </p:tav>
                                      </p:tavLst>
                                    </p:anim>
                                    <p:anim calcmode="lin" valueType="num">
                                      <p:cBhvr>
                                        <p:cTn id="115" dur="500"/>
                                        <p:tgtEl>
                                          <p:spTgt spid="53"/>
                                        </p:tgtEl>
                                        <p:attrNameLst>
                                          <p:attrName>ppt_h</p:attrName>
                                        </p:attrNameLst>
                                      </p:cBhvr>
                                      <p:tavLst>
                                        <p:tav tm="0">
                                          <p:val>
                                            <p:strVal val="ppt_h"/>
                                          </p:val>
                                        </p:tav>
                                        <p:tav tm="100000">
                                          <p:val>
                                            <p:fltVal val="0"/>
                                          </p:val>
                                        </p:tav>
                                      </p:tavLst>
                                    </p:anim>
                                    <p:animEffect transition="out" filter="fade">
                                      <p:cBhvr>
                                        <p:cTn id="116" dur="500"/>
                                        <p:tgtEl>
                                          <p:spTgt spid="53"/>
                                        </p:tgtEl>
                                      </p:cBhvr>
                                    </p:animEffect>
                                    <p:set>
                                      <p:cBhvr>
                                        <p:cTn id="11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18" restart="whenNotActive" fill="hold" evtFilter="cancelBubble" nodeType="interactiveSeq">
                <p:stCondLst>
                  <p:cond evt="onClick" delay="0">
                    <p:tgtEl>
                      <p:spTgt spid="56"/>
                    </p:tgtEl>
                  </p:cond>
                </p:stCondLst>
                <p:endSync evt="end" delay="0">
                  <p:rtn val="all"/>
                </p:endSync>
                <p:childTnLst>
                  <p:par>
                    <p:cTn id="119" fill="hold">
                      <p:stCondLst>
                        <p:cond delay="0"/>
                      </p:stCondLst>
                      <p:childTnLst>
                        <p:par>
                          <p:cTn id="120" fill="hold">
                            <p:stCondLst>
                              <p:cond delay="0"/>
                            </p:stCondLst>
                            <p:childTnLst>
                              <p:par>
                                <p:cTn id="121" presetID="53" presetClass="exit" presetSubtype="32" fill="hold" nodeType="clickEffect">
                                  <p:stCondLst>
                                    <p:cond delay="0"/>
                                  </p:stCondLst>
                                  <p:childTnLst>
                                    <p:anim calcmode="lin" valueType="num">
                                      <p:cBhvr>
                                        <p:cTn id="122" dur="500"/>
                                        <p:tgtEl>
                                          <p:spTgt spid="56"/>
                                        </p:tgtEl>
                                        <p:attrNameLst>
                                          <p:attrName>ppt_w</p:attrName>
                                        </p:attrNameLst>
                                      </p:cBhvr>
                                      <p:tavLst>
                                        <p:tav tm="0">
                                          <p:val>
                                            <p:strVal val="ppt_w"/>
                                          </p:val>
                                        </p:tav>
                                        <p:tav tm="100000">
                                          <p:val>
                                            <p:fltVal val="0"/>
                                          </p:val>
                                        </p:tav>
                                      </p:tavLst>
                                    </p:anim>
                                    <p:anim calcmode="lin" valueType="num">
                                      <p:cBhvr>
                                        <p:cTn id="123" dur="500"/>
                                        <p:tgtEl>
                                          <p:spTgt spid="56"/>
                                        </p:tgtEl>
                                        <p:attrNameLst>
                                          <p:attrName>ppt_h</p:attrName>
                                        </p:attrNameLst>
                                      </p:cBhvr>
                                      <p:tavLst>
                                        <p:tav tm="0">
                                          <p:val>
                                            <p:strVal val="ppt_h"/>
                                          </p:val>
                                        </p:tav>
                                        <p:tav tm="100000">
                                          <p:val>
                                            <p:fltVal val="0"/>
                                          </p:val>
                                        </p:tav>
                                      </p:tavLst>
                                    </p:anim>
                                    <p:animEffect transition="out" filter="fade">
                                      <p:cBhvr>
                                        <p:cTn id="124" dur="500"/>
                                        <p:tgtEl>
                                          <p:spTgt spid="56"/>
                                        </p:tgtEl>
                                      </p:cBhvr>
                                    </p:animEffect>
                                    <p:set>
                                      <p:cBhvr>
                                        <p:cTn id="1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26" restart="whenNotActive" fill="hold" evtFilter="cancelBubble" nodeType="interactiveSeq">
                <p:stCondLst>
                  <p:cond evt="onClick" delay="0">
                    <p:tgtEl>
                      <p:spTgt spid="2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nodeType="clickEffect">
                                  <p:stCondLst>
                                    <p:cond delay="0"/>
                                  </p:stCondLst>
                                  <p:childTnLst>
                                    <p:set>
                                      <p:cBhvr>
                                        <p:cTn id="130" dur="1" fill="hold">
                                          <p:stCondLst>
                                            <p:cond delay="0"/>
                                          </p:stCondLst>
                                        </p:cTn>
                                        <p:tgtEl>
                                          <p:spTgt spid="59"/>
                                        </p:tgtEl>
                                        <p:attrNameLst>
                                          <p:attrName>style.visibility</p:attrName>
                                        </p:attrNameLst>
                                      </p:cBhvr>
                                      <p:to>
                                        <p:strVal val="visible"/>
                                      </p:to>
                                    </p:set>
                                    <p:anim calcmode="lin" valueType="num">
                                      <p:cBhvr>
                                        <p:cTn id="131" dur="500" fill="hold"/>
                                        <p:tgtEl>
                                          <p:spTgt spid="59"/>
                                        </p:tgtEl>
                                        <p:attrNameLst>
                                          <p:attrName>ppt_w</p:attrName>
                                        </p:attrNameLst>
                                      </p:cBhvr>
                                      <p:tavLst>
                                        <p:tav tm="0">
                                          <p:val>
                                            <p:fltVal val="0"/>
                                          </p:val>
                                        </p:tav>
                                        <p:tav tm="100000">
                                          <p:val>
                                            <p:strVal val="#ppt_w"/>
                                          </p:val>
                                        </p:tav>
                                      </p:tavLst>
                                    </p:anim>
                                    <p:anim calcmode="lin" valueType="num">
                                      <p:cBhvr>
                                        <p:cTn id="132" dur="500" fill="hold"/>
                                        <p:tgtEl>
                                          <p:spTgt spid="59"/>
                                        </p:tgtEl>
                                        <p:attrNameLst>
                                          <p:attrName>ppt_h</p:attrName>
                                        </p:attrNameLst>
                                      </p:cBhvr>
                                      <p:tavLst>
                                        <p:tav tm="0">
                                          <p:val>
                                            <p:fltVal val="0"/>
                                          </p:val>
                                        </p:tav>
                                        <p:tav tm="100000">
                                          <p:val>
                                            <p:strVal val="#ppt_h"/>
                                          </p:val>
                                        </p:tav>
                                      </p:tavLst>
                                    </p:anim>
                                    <p:animEffect transition="in" filter="fade">
                                      <p:cBhvr>
                                        <p:cTn id="133" dur="500"/>
                                        <p:tgtEl>
                                          <p:spTgt spid="59"/>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nodeType="clickEffect">
                                  <p:stCondLst>
                                    <p:cond delay="0"/>
                                  </p:stCondLst>
                                  <p:childTnLst>
                                    <p:set>
                                      <p:cBhvr>
                                        <p:cTn id="137" dur="1" fill="hold">
                                          <p:stCondLst>
                                            <p:cond delay="0"/>
                                          </p:stCondLst>
                                        </p:cTn>
                                        <p:tgtEl>
                                          <p:spTgt spid="62"/>
                                        </p:tgtEl>
                                        <p:attrNameLst>
                                          <p:attrName>style.visibility</p:attrName>
                                        </p:attrNameLst>
                                      </p:cBhvr>
                                      <p:to>
                                        <p:strVal val="visible"/>
                                      </p:to>
                                    </p:set>
                                    <p:anim calcmode="lin" valueType="num">
                                      <p:cBhvr>
                                        <p:cTn id="138" dur="500" fill="hold"/>
                                        <p:tgtEl>
                                          <p:spTgt spid="62"/>
                                        </p:tgtEl>
                                        <p:attrNameLst>
                                          <p:attrName>ppt_w</p:attrName>
                                        </p:attrNameLst>
                                      </p:cBhvr>
                                      <p:tavLst>
                                        <p:tav tm="0">
                                          <p:val>
                                            <p:fltVal val="0"/>
                                          </p:val>
                                        </p:tav>
                                        <p:tav tm="100000">
                                          <p:val>
                                            <p:strVal val="#ppt_w"/>
                                          </p:val>
                                        </p:tav>
                                      </p:tavLst>
                                    </p:anim>
                                    <p:anim calcmode="lin" valueType="num">
                                      <p:cBhvr>
                                        <p:cTn id="139" dur="500" fill="hold"/>
                                        <p:tgtEl>
                                          <p:spTgt spid="62"/>
                                        </p:tgtEl>
                                        <p:attrNameLst>
                                          <p:attrName>ppt_h</p:attrName>
                                        </p:attrNameLst>
                                      </p:cBhvr>
                                      <p:tavLst>
                                        <p:tav tm="0">
                                          <p:val>
                                            <p:fltVal val="0"/>
                                          </p:val>
                                        </p:tav>
                                        <p:tav tm="100000">
                                          <p:val>
                                            <p:strVal val="#ppt_h"/>
                                          </p:val>
                                        </p:tav>
                                      </p:tavLst>
                                    </p:anim>
                                    <p:animEffect transition="in" filter="fade">
                                      <p:cBhvr>
                                        <p:cTn id="140" dur="500"/>
                                        <p:tgtEl>
                                          <p:spTgt spid="62"/>
                                        </p:tgtEl>
                                      </p:cBhvr>
                                    </p:animEffect>
                                  </p:childTnLst>
                                </p:cTn>
                              </p:par>
                            </p:childTnLst>
                          </p:cTn>
                        </p:par>
                      </p:childTnLst>
                    </p:cTn>
                  </p:par>
                </p:childTnLst>
              </p:cTn>
              <p:nextCondLst>
                <p:cond evt="onClick" delay="0">
                  <p:tgtEl>
                    <p:spTgt spid="28"/>
                  </p:tgtEl>
                </p:cond>
              </p:nextCondLst>
            </p:seq>
            <p:seq concurrent="1" nextAc="seek">
              <p:cTn id="141" restart="whenNotActive" fill="hold" evtFilter="cancelBubble" nodeType="interactiveSeq">
                <p:stCondLst>
                  <p:cond evt="onClick" delay="0">
                    <p:tgtEl>
                      <p:spTgt spid="59"/>
                    </p:tgtEl>
                  </p:cond>
                </p:stCondLst>
                <p:endSync evt="end" delay="0">
                  <p:rtn val="all"/>
                </p:endSync>
                <p:childTnLst>
                  <p:par>
                    <p:cTn id="142" fill="hold">
                      <p:stCondLst>
                        <p:cond delay="0"/>
                      </p:stCondLst>
                      <p:childTnLst>
                        <p:par>
                          <p:cTn id="143" fill="hold">
                            <p:stCondLst>
                              <p:cond delay="0"/>
                            </p:stCondLst>
                            <p:childTnLst>
                              <p:par>
                                <p:cTn id="144" presetID="53" presetClass="exit" presetSubtype="32" fill="hold" nodeType="clickEffect">
                                  <p:stCondLst>
                                    <p:cond delay="0"/>
                                  </p:stCondLst>
                                  <p:childTnLst>
                                    <p:anim calcmode="lin" valueType="num">
                                      <p:cBhvr>
                                        <p:cTn id="145" dur="500"/>
                                        <p:tgtEl>
                                          <p:spTgt spid="59"/>
                                        </p:tgtEl>
                                        <p:attrNameLst>
                                          <p:attrName>ppt_w</p:attrName>
                                        </p:attrNameLst>
                                      </p:cBhvr>
                                      <p:tavLst>
                                        <p:tav tm="0">
                                          <p:val>
                                            <p:strVal val="ppt_w"/>
                                          </p:val>
                                        </p:tav>
                                        <p:tav tm="100000">
                                          <p:val>
                                            <p:fltVal val="0"/>
                                          </p:val>
                                        </p:tav>
                                      </p:tavLst>
                                    </p:anim>
                                    <p:anim calcmode="lin" valueType="num">
                                      <p:cBhvr>
                                        <p:cTn id="146" dur="500"/>
                                        <p:tgtEl>
                                          <p:spTgt spid="59"/>
                                        </p:tgtEl>
                                        <p:attrNameLst>
                                          <p:attrName>ppt_h</p:attrName>
                                        </p:attrNameLst>
                                      </p:cBhvr>
                                      <p:tavLst>
                                        <p:tav tm="0">
                                          <p:val>
                                            <p:strVal val="ppt_h"/>
                                          </p:val>
                                        </p:tav>
                                        <p:tav tm="100000">
                                          <p:val>
                                            <p:fltVal val="0"/>
                                          </p:val>
                                        </p:tav>
                                      </p:tavLst>
                                    </p:anim>
                                    <p:animEffect transition="out" filter="fade">
                                      <p:cBhvr>
                                        <p:cTn id="147" dur="500"/>
                                        <p:tgtEl>
                                          <p:spTgt spid="59"/>
                                        </p:tgtEl>
                                      </p:cBhvr>
                                    </p:animEffect>
                                    <p:set>
                                      <p:cBhvr>
                                        <p:cTn id="148"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9" restart="whenNotActive" fill="hold" evtFilter="cancelBubble" nodeType="interactiveSeq">
                <p:stCondLst>
                  <p:cond evt="onClick" delay="0">
                    <p:tgtEl>
                      <p:spTgt spid="62"/>
                    </p:tgtEl>
                  </p:cond>
                </p:stCondLst>
                <p:endSync evt="end" delay="0">
                  <p:rtn val="all"/>
                </p:endSync>
                <p:childTnLst>
                  <p:par>
                    <p:cTn id="150" fill="hold">
                      <p:stCondLst>
                        <p:cond delay="0"/>
                      </p:stCondLst>
                      <p:childTnLst>
                        <p:par>
                          <p:cTn id="151" fill="hold">
                            <p:stCondLst>
                              <p:cond delay="0"/>
                            </p:stCondLst>
                            <p:childTnLst>
                              <p:par>
                                <p:cTn id="152" presetID="53" presetClass="exit" presetSubtype="32" fill="hold" nodeType="clickEffect">
                                  <p:stCondLst>
                                    <p:cond delay="0"/>
                                  </p:stCondLst>
                                  <p:childTnLst>
                                    <p:anim calcmode="lin" valueType="num">
                                      <p:cBhvr>
                                        <p:cTn id="153" dur="500"/>
                                        <p:tgtEl>
                                          <p:spTgt spid="62"/>
                                        </p:tgtEl>
                                        <p:attrNameLst>
                                          <p:attrName>ppt_w</p:attrName>
                                        </p:attrNameLst>
                                      </p:cBhvr>
                                      <p:tavLst>
                                        <p:tav tm="0">
                                          <p:val>
                                            <p:strVal val="ppt_w"/>
                                          </p:val>
                                        </p:tav>
                                        <p:tav tm="100000">
                                          <p:val>
                                            <p:fltVal val="0"/>
                                          </p:val>
                                        </p:tav>
                                      </p:tavLst>
                                    </p:anim>
                                    <p:anim calcmode="lin" valueType="num">
                                      <p:cBhvr>
                                        <p:cTn id="154" dur="500"/>
                                        <p:tgtEl>
                                          <p:spTgt spid="62"/>
                                        </p:tgtEl>
                                        <p:attrNameLst>
                                          <p:attrName>ppt_h</p:attrName>
                                        </p:attrNameLst>
                                      </p:cBhvr>
                                      <p:tavLst>
                                        <p:tav tm="0">
                                          <p:val>
                                            <p:strVal val="ppt_h"/>
                                          </p:val>
                                        </p:tav>
                                        <p:tav tm="100000">
                                          <p:val>
                                            <p:fltVal val="0"/>
                                          </p:val>
                                        </p:tav>
                                      </p:tavLst>
                                    </p:anim>
                                    <p:animEffect transition="out" filter="fade">
                                      <p:cBhvr>
                                        <p:cTn id="155" dur="500"/>
                                        <p:tgtEl>
                                          <p:spTgt spid="62"/>
                                        </p:tgtEl>
                                      </p:cBhvr>
                                    </p:animEffect>
                                    <p:set>
                                      <p:cBhvr>
                                        <p:cTn id="156"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57" restart="whenNotActive" fill="hold" evtFilter="cancelBubble" nodeType="interactiveSeq">
                <p:stCondLst>
                  <p:cond evt="onClick" delay="0">
                    <p:tgtEl>
                      <p:spTgt spid="38"/>
                    </p:tgtEl>
                  </p:cond>
                </p:stCondLst>
                <p:endSync evt="end" delay="0">
                  <p:rtn val="all"/>
                </p:endSync>
                <p:childTnLst>
                  <p:par>
                    <p:cTn id="158" fill="hold">
                      <p:stCondLst>
                        <p:cond delay="0"/>
                      </p:stCondLst>
                      <p:childTnLst>
                        <p:par>
                          <p:cTn id="159" fill="hold">
                            <p:stCondLst>
                              <p:cond delay="0"/>
                            </p:stCondLst>
                            <p:childTnLst>
                              <p:par>
                                <p:cTn id="160" presetID="53" presetClass="entr" presetSubtype="16" fill="hold" nodeType="clickEffect">
                                  <p:stCondLst>
                                    <p:cond delay="0"/>
                                  </p:stCondLst>
                                  <p:childTnLst>
                                    <p:set>
                                      <p:cBhvr>
                                        <p:cTn id="161" dur="1" fill="hold">
                                          <p:stCondLst>
                                            <p:cond delay="0"/>
                                          </p:stCondLst>
                                        </p:cTn>
                                        <p:tgtEl>
                                          <p:spTgt spid="65"/>
                                        </p:tgtEl>
                                        <p:attrNameLst>
                                          <p:attrName>style.visibility</p:attrName>
                                        </p:attrNameLst>
                                      </p:cBhvr>
                                      <p:to>
                                        <p:strVal val="visible"/>
                                      </p:to>
                                    </p:set>
                                    <p:anim calcmode="lin" valueType="num">
                                      <p:cBhvr>
                                        <p:cTn id="162" dur="500" fill="hold"/>
                                        <p:tgtEl>
                                          <p:spTgt spid="65"/>
                                        </p:tgtEl>
                                        <p:attrNameLst>
                                          <p:attrName>ppt_w</p:attrName>
                                        </p:attrNameLst>
                                      </p:cBhvr>
                                      <p:tavLst>
                                        <p:tav tm="0">
                                          <p:val>
                                            <p:fltVal val="0"/>
                                          </p:val>
                                        </p:tav>
                                        <p:tav tm="100000">
                                          <p:val>
                                            <p:strVal val="#ppt_w"/>
                                          </p:val>
                                        </p:tav>
                                      </p:tavLst>
                                    </p:anim>
                                    <p:anim calcmode="lin" valueType="num">
                                      <p:cBhvr>
                                        <p:cTn id="163" dur="500" fill="hold"/>
                                        <p:tgtEl>
                                          <p:spTgt spid="65"/>
                                        </p:tgtEl>
                                        <p:attrNameLst>
                                          <p:attrName>ppt_h</p:attrName>
                                        </p:attrNameLst>
                                      </p:cBhvr>
                                      <p:tavLst>
                                        <p:tav tm="0">
                                          <p:val>
                                            <p:fltVal val="0"/>
                                          </p:val>
                                        </p:tav>
                                        <p:tav tm="100000">
                                          <p:val>
                                            <p:strVal val="#ppt_h"/>
                                          </p:val>
                                        </p:tav>
                                      </p:tavLst>
                                    </p:anim>
                                    <p:animEffect transition="in" filter="fade">
                                      <p:cBhvr>
                                        <p:cTn id="164" dur="500"/>
                                        <p:tgtEl>
                                          <p:spTgt spid="65"/>
                                        </p:tgtEl>
                                      </p:cBhvr>
                                    </p:animEffect>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nodeType="clickEffect">
                                  <p:stCondLst>
                                    <p:cond delay="0"/>
                                  </p:stCondLst>
                                  <p:childTnLst>
                                    <p:set>
                                      <p:cBhvr>
                                        <p:cTn id="168" dur="1" fill="hold">
                                          <p:stCondLst>
                                            <p:cond delay="0"/>
                                          </p:stCondLst>
                                        </p:cTn>
                                        <p:tgtEl>
                                          <p:spTgt spid="68"/>
                                        </p:tgtEl>
                                        <p:attrNameLst>
                                          <p:attrName>style.visibility</p:attrName>
                                        </p:attrNameLst>
                                      </p:cBhvr>
                                      <p:to>
                                        <p:strVal val="visible"/>
                                      </p:to>
                                    </p:set>
                                    <p:anim calcmode="lin" valueType="num">
                                      <p:cBhvr>
                                        <p:cTn id="169" dur="500" fill="hold"/>
                                        <p:tgtEl>
                                          <p:spTgt spid="68"/>
                                        </p:tgtEl>
                                        <p:attrNameLst>
                                          <p:attrName>ppt_w</p:attrName>
                                        </p:attrNameLst>
                                      </p:cBhvr>
                                      <p:tavLst>
                                        <p:tav tm="0">
                                          <p:val>
                                            <p:fltVal val="0"/>
                                          </p:val>
                                        </p:tav>
                                        <p:tav tm="100000">
                                          <p:val>
                                            <p:strVal val="#ppt_w"/>
                                          </p:val>
                                        </p:tav>
                                      </p:tavLst>
                                    </p:anim>
                                    <p:anim calcmode="lin" valueType="num">
                                      <p:cBhvr>
                                        <p:cTn id="170" dur="500" fill="hold"/>
                                        <p:tgtEl>
                                          <p:spTgt spid="68"/>
                                        </p:tgtEl>
                                        <p:attrNameLst>
                                          <p:attrName>ppt_h</p:attrName>
                                        </p:attrNameLst>
                                      </p:cBhvr>
                                      <p:tavLst>
                                        <p:tav tm="0">
                                          <p:val>
                                            <p:fltVal val="0"/>
                                          </p:val>
                                        </p:tav>
                                        <p:tav tm="100000">
                                          <p:val>
                                            <p:strVal val="#ppt_h"/>
                                          </p:val>
                                        </p:tav>
                                      </p:tavLst>
                                    </p:anim>
                                    <p:animEffect transition="in" filter="fade">
                                      <p:cBhvr>
                                        <p:cTn id="171" dur="500"/>
                                        <p:tgtEl>
                                          <p:spTgt spid="68"/>
                                        </p:tgtEl>
                                      </p:cBhvr>
                                    </p:animEffect>
                                  </p:childTnLst>
                                </p:cTn>
                              </p:par>
                            </p:childTnLst>
                          </p:cTn>
                        </p:par>
                      </p:childTnLst>
                    </p:cTn>
                  </p:par>
                </p:childTnLst>
              </p:cTn>
              <p:nextCondLst>
                <p:cond evt="onClick" delay="0">
                  <p:tgtEl>
                    <p:spTgt spid="38"/>
                  </p:tgtEl>
                </p:cond>
              </p:nextCondLst>
            </p:seq>
            <p:seq concurrent="1" nextAc="seek">
              <p:cTn id="172" restart="whenNotActive" fill="hold" evtFilter="cancelBubble" nodeType="interactiveSeq">
                <p:stCondLst>
                  <p:cond evt="onClick" delay="0">
                    <p:tgtEl>
                      <p:spTgt spid="65"/>
                    </p:tgtEl>
                  </p:cond>
                </p:stCondLst>
                <p:endSync evt="end" delay="0">
                  <p:rtn val="all"/>
                </p:endSync>
                <p:childTnLst>
                  <p:par>
                    <p:cTn id="173" fill="hold">
                      <p:stCondLst>
                        <p:cond delay="0"/>
                      </p:stCondLst>
                      <p:childTnLst>
                        <p:par>
                          <p:cTn id="174" fill="hold">
                            <p:stCondLst>
                              <p:cond delay="0"/>
                            </p:stCondLst>
                            <p:childTnLst>
                              <p:par>
                                <p:cTn id="175" presetID="53" presetClass="exit" presetSubtype="32" fill="hold" nodeType="clickEffect">
                                  <p:stCondLst>
                                    <p:cond delay="0"/>
                                  </p:stCondLst>
                                  <p:childTnLst>
                                    <p:anim calcmode="lin" valueType="num">
                                      <p:cBhvr>
                                        <p:cTn id="176" dur="500"/>
                                        <p:tgtEl>
                                          <p:spTgt spid="65"/>
                                        </p:tgtEl>
                                        <p:attrNameLst>
                                          <p:attrName>ppt_w</p:attrName>
                                        </p:attrNameLst>
                                      </p:cBhvr>
                                      <p:tavLst>
                                        <p:tav tm="0">
                                          <p:val>
                                            <p:strVal val="ppt_w"/>
                                          </p:val>
                                        </p:tav>
                                        <p:tav tm="100000">
                                          <p:val>
                                            <p:fltVal val="0"/>
                                          </p:val>
                                        </p:tav>
                                      </p:tavLst>
                                    </p:anim>
                                    <p:anim calcmode="lin" valueType="num">
                                      <p:cBhvr>
                                        <p:cTn id="177" dur="500"/>
                                        <p:tgtEl>
                                          <p:spTgt spid="65"/>
                                        </p:tgtEl>
                                        <p:attrNameLst>
                                          <p:attrName>ppt_h</p:attrName>
                                        </p:attrNameLst>
                                      </p:cBhvr>
                                      <p:tavLst>
                                        <p:tav tm="0">
                                          <p:val>
                                            <p:strVal val="ppt_h"/>
                                          </p:val>
                                        </p:tav>
                                        <p:tav tm="100000">
                                          <p:val>
                                            <p:fltVal val="0"/>
                                          </p:val>
                                        </p:tav>
                                      </p:tavLst>
                                    </p:anim>
                                    <p:animEffect transition="out" filter="fade">
                                      <p:cBhvr>
                                        <p:cTn id="178" dur="500"/>
                                        <p:tgtEl>
                                          <p:spTgt spid="65"/>
                                        </p:tgtEl>
                                      </p:cBhvr>
                                    </p:animEffect>
                                    <p:set>
                                      <p:cBhvr>
                                        <p:cTn id="179"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0" restart="whenNotActive" fill="hold" evtFilter="cancelBubble" nodeType="interactiveSeq">
                <p:stCondLst>
                  <p:cond evt="onClick" delay="0">
                    <p:tgtEl>
                      <p:spTgt spid="68"/>
                    </p:tgtEl>
                  </p:cond>
                </p:stCondLst>
                <p:endSync evt="end" delay="0">
                  <p:rtn val="all"/>
                </p:endSync>
                <p:childTnLst>
                  <p:par>
                    <p:cTn id="181" fill="hold">
                      <p:stCondLst>
                        <p:cond delay="0"/>
                      </p:stCondLst>
                      <p:childTnLst>
                        <p:par>
                          <p:cTn id="182" fill="hold">
                            <p:stCondLst>
                              <p:cond delay="0"/>
                            </p:stCondLst>
                            <p:childTnLst>
                              <p:par>
                                <p:cTn id="183" presetID="53" presetClass="exit" presetSubtype="32" fill="hold" nodeType="clickEffect">
                                  <p:stCondLst>
                                    <p:cond delay="0"/>
                                  </p:stCondLst>
                                  <p:childTnLst>
                                    <p:anim calcmode="lin" valueType="num">
                                      <p:cBhvr>
                                        <p:cTn id="184" dur="500"/>
                                        <p:tgtEl>
                                          <p:spTgt spid="68"/>
                                        </p:tgtEl>
                                        <p:attrNameLst>
                                          <p:attrName>ppt_w</p:attrName>
                                        </p:attrNameLst>
                                      </p:cBhvr>
                                      <p:tavLst>
                                        <p:tav tm="0">
                                          <p:val>
                                            <p:strVal val="ppt_w"/>
                                          </p:val>
                                        </p:tav>
                                        <p:tav tm="100000">
                                          <p:val>
                                            <p:fltVal val="0"/>
                                          </p:val>
                                        </p:tav>
                                      </p:tavLst>
                                    </p:anim>
                                    <p:anim calcmode="lin" valueType="num">
                                      <p:cBhvr>
                                        <p:cTn id="185" dur="500"/>
                                        <p:tgtEl>
                                          <p:spTgt spid="68"/>
                                        </p:tgtEl>
                                        <p:attrNameLst>
                                          <p:attrName>ppt_h</p:attrName>
                                        </p:attrNameLst>
                                      </p:cBhvr>
                                      <p:tavLst>
                                        <p:tav tm="0">
                                          <p:val>
                                            <p:strVal val="ppt_h"/>
                                          </p:val>
                                        </p:tav>
                                        <p:tav tm="100000">
                                          <p:val>
                                            <p:fltVal val="0"/>
                                          </p:val>
                                        </p:tav>
                                      </p:tavLst>
                                    </p:anim>
                                    <p:animEffect transition="out" filter="fade">
                                      <p:cBhvr>
                                        <p:cTn id="186" dur="500"/>
                                        <p:tgtEl>
                                          <p:spTgt spid="68"/>
                                        </p:tgtEl>
                                      </p:cBhvr>
                                    </p:animEffect>
                                    <p:set>
                                      <p:cBhvr>
                                        <p:cTn id="187"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88" restart="whenNotActive" fill="hold" evtFilter="cancelBubble" nodeType="interactiveSeq">
                <p:stCondLst>
                  <p:cond evt="onClick" delay="0">
                    <p:tgtEl>
                      <p:spTgt spid="39"/>
                    </p:tgtEl>
                  </p:cond>
                </p:stCondLst>
                <p:endSync evt="end" delay="0">
                  <p:rtn val="all"/>
                </p:endSync>
                <p:childTnLst>
                  <p:par>
                    <p:cTn id="189" fill="hold">
                      <p:stCondLst>
                        <p:cond delay="0"/>
                      </p:stCondLst>
                      <p:childTnLst>
                        <p:par>
                          <p:cTn id="190" fill="hold">
                            <p:stCondLst>
                              <p:cond delay="0"/>
                            </p:stCondLst>
                            <p:childTnLst>
                              <p:par>
                                <p:cTn id="191" presetID="53" presetClass="entr" presetSubtype="16" fill="hold" nodeType="clickEffect">
                                  <p:stCondLst>
                                    <p:cond delay="0"/>
                                  </p:stCondLst>
                                  <p:childTnLst>
                                    <p:set>
                                      <p:cBhvr>
                                        <p:cTn id="192" dur="1" fill="hold">
                                          <p:stCondLst>
                                            <p:cond delay="0"/>
                                          </p:stCondLst>
                                        </p:cTn>
                                        <p:tgtEl>
                                          <p:spTgt spid="71"/>
                                        </p:tgtEl>
                                        <p:attrNameLst>
                                          <p:attrName>style.visibility</p:attrName>
                                        </p:attrNameLst>
                                      </p:cBhvr>
                                      <p:to>
                                        <p:strVal val="visible"/>
                                      </p:to>
                                    </p:set>
                                    <p:anim calcmode="lin" valueType="num">
                                      <p:cBhvr>
                                        <p:cTn id="193" dur="500" fill="hold"/>
                                        <p:tgtEl>
                                          <p:spTgt spid="71"/>
                                        </p:tgtEl>
                                        <p:attrNameLst>
                                          <p:attrName>ppt_w</p:attrName>
                                        </p:attrNameLst>
                                      </p:cBhvr>
                                      <p:tavLst>
                                        <p:tav tm="0">
                                          <p:val>
                                            <p:fltVal val="0"/>
                                          </p:val>
                                        </p:tav>
                                        <p:tav tm="100000">
                                          <p:val>
                                            <p:strVal val="#ppt_w"/>
                                          </p:val>
                                        </p:tav>
                                      </p:tavLst>
                                    </p:anim>
                                    <p:anim calcmode="lin" valueType="num">
                                      <p:cBhvr>
                                        <p:cTn id="194" dur="500" fill="hold"/>
                                        <p:tgtEl>
                                          <p:spTgt spid="71"/>
                                        </p:tgtEl>
                                        <p:attrNameLst>
                                          <p:attrName>ppt_h</p:attrName>
                                        </p:attrNameLst>
                                      </p:cBhvr>
                                      <p:tavLst>
                                        <p:tav tm="0">
                                          <p:val>
                                            <p:fltVal val="0"/>
                                          </p:val>
                                        </p:tav>
                                        <p:tav tm="100000">
                                          <p:val>
                                            <p:strVal val="#ppt_h"/>
                                          </p:val>
                                        </p:tav>
                                      </p:tavLst>
                                    </p:anim>
                                    <p:animEffect transition="in" filter="fade">
                                      <p:cBhvr>
                                        <p:cTn id="195" dur="500"/>
                                        <p:tgtEl>
                                          <p:spTgt spid="71"/>
                                        </p:tgtEl>
                                      </p:cBhvr>
                                    </p:animEffect>
                                  </p:childTnLst>
                                </p:cTn>
                              </p:par>
                            </p:childTnLst>
                          </p:cTn>
                        </p:par>
                      </p:childTnLst>
                    </p:cTn>
                  </p:par>
                  <p:par>
                    <p:cTn id="196" fill="hold">
                      <p:stCondLst>
                        <p:cond delay="indefinite"/>
                      </p:stCondLst>
                      <p:childTnLst>
                        <p:par>
                          <p:cTn id="197" fill="hold">
                            <p:stCondLst>
                              <p:cond delay="0"/>
                            </p:stCondLst>
                            <p:childTnLst>
                              <p:par>
                                <p:cTn id="198" presetID="53" presetClass="entr" presetSubtype="16" fill="hold" nodeType="clickEffect">
                                  <p:stCondLst>
                                    <p:cond delay="0"/>
                                  </p:stCondLst>
                                  <p:childTnLst>
                                    <p:set>
                                      <p:cBhvr>
                                        <p:cTn id="199" dur="1" fill="hold">
                                          <p:stCondLst>
                                            <p:cond delay="0"/>
                                          </p:stCondLst>
                                        </p:cTn>
                                        <p:tgtEl>
                                          <p:spTgt spid="74"/>
                                        </p:tgtEl>
                                        <p:attrNameLst>
                                          <p:attrName>style.visibility</p:attrName>
                                        </p:attrNameLst>
                                      </p:cBhvr>
                                      <p:to>
                                        <p:strVal val="visible"/>
                                      </p:to>
                                    </p:set>
                                    <p:anim calcmode="lin" valueType="num">
                                      <p:cBhvr>
                                        <p:cTn id="200" dur="500" fill="hold"/>
                                        <p:tgtEl>
                                          <p:spTgt spid="74"/>
                                        </p:tgtEl>
                                        <p:attrNameLst>
                                          <p:attrName>ppt_w</p:attrName>
                                        </p:attrNameLst>
                                      </p:cBhvr>
                                      <p:tavLst>
                                        <p:tav tm="0">
                                          <p:val>
                                            <p:fltVal val="0"/>
                                          </p:val>
                                        </p:tav>
                                        <p:tav tm="100000">
                                          <p:val>
                                            <p:strVal val="#ppt_w"/>
                                          </p:val>
                                        </p:tav>
                                      </p:tavLst>
                                    </p:anim>
                                    <p:anim calcmode="lin" valueType="num">
                                      <p:cBhvr>
                                        <p:cTn id="201" dur="500" fill="hold"/>
                                        <p:tgtEl>
                                          <p:spTgt spid="74"/>
                                        </p:tgtEl>
                                        <p:attrNameLst>
                                          <p:attrName>ppt_h</p:attrName>
                                        </p:attrNameLst>
                                      </p:cBhvr>
                                      <p:tavLst>
                                        <p:tav tm="0">
                                          <p:val>
                                            <p:fltVal val="0"/>
                                          </p:val>
                                        </p:tav>
                                        <p:tav tm="100000">
                                          <p:val>
                                            <p:strVal val="#ppt_h"/>
                                          </p:val>
                                        </p:tav>
                                      </p:tavLst>
                                    </p:anim>
                                    <p:animEffect transition="in" filter="fade">
                                      <p:cBhvr>
                                        <p:cTn id="202" dur="500"/>
                                        <p:tgtEl>
                                          <p:spTgt spid="74"/>
                                        </p:tgtEl>
                                      </p:cBhvr>
                                    </p:animEffect>
                                  </p:childTnLst>
                                </p:cTn>
                              </p:par>
                            </p:childTnLst>
                          </p:cTn>
                        </p:par>
                      </p:childTnLst>
                    </p:cTn>
                  </p:par>
                </p:childTnLst>
              </p:cTn>
              <p:nextCondLst>
                <p:cond evt="onClick" delay="0">
                  <p:tgtEl>
                    <p:spTgt spid="39"/>
                  </p:tgtEl>
                </p:cond>
              </p:nextCondLst>
            </p:seq>
            <p:seq concurrent="1" nextAc="seek">
              <p:cTn id="203" restart="whenNotActive" fill="hold" evtFilter="cancelBubble" nodeType="interactiveSeq">
                <p:stCondLst>
                  <p:cond evt="onClick" delay="0">
                    <p:tgtEl>
                      <p:spTgt spid="71"/>
                    </p:tgtEl>
                  </p:cond>
                </p:stCondLst>
                <p:endSync evt="end" delay="0">
                  <p:rtn val="all"/>
                </p:endSync>
                <p:childTnLst>
                  <p:par>
                    <p:cTn id="204" fill="hold">
                      <p:stCondLst>
                        <p:cond delay="0"/>
                      </p:stCondLst>
                      <p:childTnLst>
                        <p:par>
                          <p:cTn id="205" fill="hold">
                            <p:stCondLst>
                              <p:cond delay="0"/>
                            </p:stCondLst>
                            <p:childTnLst>
                              <p:par>
                                <p:cTn id="206" presetID="53" presetClass="exit" presetSubtype="32" fill="hold" nodeType="clickEffect">
                                  <p:stCondLst>
                                    <p:cond delay="0"/>
                                  </p:stCondLst>
                                  <p:childTnLst>
                                    <p:anim calcmode="lin" valueType="num">
                                      <p:cBhvr>
                                        <p:cTn id="207" dur="500"/>
                                        <p:tgtEl>
                                          <p:spTgt spid="71"/>
                                        </p:tgtEl>
                                        <p:attrNameLst>
                                          <p:attrName>ppt_w</p:attrName>
                                        </p:attrNameLst>
                                      </p:cBhvr>
                                      <p:tavLst>
                                        <p:tav tm="0">
                                          <p:val>
                                            <p:strVal val="ppt_w"/>
                                          </p:val>
                                        </p:tav>
                                        <p:tav tm="100000">
                                          <p:val>
                                            <p:fltVal val="0"/>
                                          </p:val>
                                        </p:tav>
                                      </p:tavLst>
                                    </p:anim>
                                    <p:anim calcmode="lin" valueType="num">
                                      <p:cBhvr>
                                        <p:cTn id="208" dur="500"/>
                                        <p:tgtEl>
                                          <p:spTgt spid="71"/>
                                        </p:tgtEl>
                                        <p:attrNameLst>
                                          <p:attrName>ppt_h</p:attrName>
                                        </p:attrNameLst>
                                      </p:cBhvr>
                                      <p:tavLst>
                                        <p:tav tm="0">
                                          <p:val>
                                            <p:strVal val="ppt_h"/>
                                          </p:val>
                                        </p:tav>
                                        <p:tav tm="100000">
                                          <p:val>
                                            <p:fltVal val="0"/>
                                          </p:val>
                                        </p:tav>
                                      </p:tavLst>
                                    </p:anim>
                                    <p:animEffect transition="out" filter="fade">
                                      <p:cBhvr>
                                        <p:cTn id="209" dur="500"/>
                                        <p:tgtEl>
                                          <p:spTgt spid="71"/>
                                        </p:tgtEl>
                                      </p:cBhvr>
                                    </p:animEffect>
                                    <p:set>
                                      <p:cBhvr>
                                        <p:cTn id="210"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11" restart="whenNotActive" fill="hold" evtFilter="cancelBubble" nodeType="interactiveSeq">
                <p:stCondLst>
                  <p:cond evt="onClick" delay="0">
                    <p:tgtEl>
                      <p:spTgt spid="74"/>
                    </p:tgtEl>
                  </p:cond>
                </p:stCondLst>
                <p:endSync evt="end" delay="0">
                  <p:rtn val="all"/>
                </p:endSync>
                <p:childTnLst>
                  <p:par>
                    <p:cTn id="212" fill="hold">
                      <p:stCondLst>
                        <p:cond delay="0"/>
                      </p:stCondLst>
                      <p:childTnLst>
                        <p:par>
                          <p:cTn id="213" fill="hold">
                            <p:stCondLst>
                              <p:cond delay="0"/>
                            </p:stCondLst>
                            <p:childTnLst>
                              <p:par>
                                <p:cTn id="214" presetID="53" presetClass="exit" presetSubtype="32" fill="hold" nodeType="clickEffect">
                                  <p:stCondLst>
                                    <p:cond delay="0"/>
                                  </p:stCondLst>
                                  <p:childTnLst>
                                    <p:anim calcmode="lin" valueType="num">
                                      <p:cBhvr>
                                        <p:cTn id="215" dur="500"/>
                                        <p:tgtEl>
                                          <p:spTgt spid="74"/>
                                        </p:tgtEl>
                                        <p:attrNameLst>
                                          <p:attrName>ppt_w</p:attrName>
                                        </p:attrNameLst>
                                      </p:cBhvr>
                                      <p:tavLst>
                                        <p:tav tm="0">
                                          <p:val>
                                            <p:strVal val="ppt_w"/>
                                          </p:val>
                                        </p:tav>
                                        <p:tav tm="100000">
                                          <p:val>
                                            <p:fltVal val="0"/>
                                          </p:val>
                                        </p:tav>
                                      </p:tavLst>
                                    </p:anim>
                                    <p:anim calcmode="lin" valueType="num">
                                      <p:cBhvr>
                                        <p:cTn id="216" dur="500"/>
                                        <p:tgtEl>
                                          <p:spTgt spid="74"/>
                                        </p:tgtEl>
                                        <p:attrNameLst>
                                          <p:attrName>ppt_h</p:attrName>
                                        </p:attrNameLst>
                                      </p:cBhvr>
                                      <p:tavLst>
                                        <p:tav tm="0">
                                          <p:val>
                                            <p:strVal val="ppt_h"/>
                                          </p:val>
                                        </p:tav>
                                        <p:tav tm="100000">
                                          <p:val>
                                            <p:fltVal val="0"/>
                                          </p:val>
                                        </p:tav>
                                      </p:tavLst>
                                    </p:anim>
                                    <p:animEffect transition="out" filter="fade">
                                      <p:cBhvr>
                                        <p:cTn id="217" dur="500"/>
                                        <p:tgtEl>
                                          <p:spTgt spid="74"/>
                                        </p:tgtEl>
                                      </p:cBhvr>
                                    </p:animEffect>
                                    <p:set>
                                      <p:cBhvr>
                                        <p:cTn id="218"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19" restart="whenNotActive" fill="hold" evtFilter="cancelBubble" nodeType="interactiveSeq">
                <p:stCondLst>
                  <p:cond evt="onClick" delay="0">
                    <p:tgtEl>
                      <p:spTgt spid="40"/>
                    </p:tgtEl>
                  </p:cond>
                </p:stCondLst>
                <p:endSync evt="end" delay="0">
                  <p:rtn val="all"/>
                </p:endSync>
                <p:childTnLst>
                  <p:par>
                    <p:cTn id="220" fill="hold">
                      <p:stCondLst>
                        <p:cond delay="0"/>
                      </p:stCondLst>
                      <p:childTnLst>
                        <p:par>
                          <p:cTn id="221" fill="hold">
                            <p:stCondLst>
                              <p:cond delay="0"/>
                            </p:stCondLst>
                            <p:childTnLst>
                              <p:par>
                                <p:cTn id="222" presetID="53" presetClass="entr" presetSubtype="16" fill="hold" nodeType="clickEffect">
                                  <p:stCondLst>
                                    <p:cond delay="0"/>
                                  </p:stCondLst>
                                  <p:childTnLst>
                                    <p:set>
                                      <p:cBhvr>
                                        <p:cTn id="223" dur="1" fill="hold">
                                          <p:stCondLst>
                                            <p:cond delay="0"/>
                                          </p:stCondLst>
                                        </p:cTn>
                                        <p:tgtEl>
                                          <p:spTgt spid="77"/>
                                        </p:tgtEl>
                                        <p:attrNameLst>
                                          <p:attrName>style.visibility</p:attrName>
                                        </p:attrNameLst>
                                      </p:cBhvr>
                                      <p:to>
                                        <p:strVal val="visible"/>
                                      </p:to>
                                    </p:set>
                                    <p:anim calcmode="lin" valueType="num">
                                      <p:cBhvr>
                                        <p:cTn id="224" dur="500" fill="hold"/>
                                        <p:tgtEl>
                                          <p:spTgt spid="77"/>
                                        </p:tgtEl>
                                        <p:attrNameLst>
                                          <p:attrName>ppt_w</p:attrName>
                                        </p:attrNameLst>
                                      </p:cBhvr>
                                      <p:tavLst>
                                        <p:tav tm="0">
                                          <p:val>
                                            <p:fltVal val="0"/>
                                          </p:val>
                                        </p:tav>
                                        <p:tav tm="100000">
                                          <p:val>
                                            <p:strVal val="#ppt_w"/>
                                          </p:val>
                                        </p:tav>
                                      </p:tavLst>
                                    </p:anim>
                                    <p:anim calcmode="lin" valueType="num">
                                      <p:cBhvr>
                                        <p:cTn id="225" dur="500" fill="hold"/>
                                        <p:tgtEl>
                                          <p:spTgt spid="77"/>
                                        </p:tgtEl>
                                        <p:attrNameLst>
                                          <p:attrName>ppt_h</p:attrName>
                                        </p:attrNameLst>
                                      </p:cBhvr>
                                      <p:tavLst>
                                        <p:tav tm="0">
                                          <p:val>
                                            <p:fltVal val="0"/>
                                          </p:val>
                                        </p:tav>
                                        <p:tav tm="100000">
                                          <p:val>
                                            <p:strVal val="#ppt_h"/>
                                          </p:val>
                                        </p:tav>
                                      </p:tavLst>
                                    </p:anim>
                                    <p:animEffect transition="in" filter="fade">
                                      <p:cBhvr>
                                        <p:cTn id="226" dur="500"/>
                                        <p:tgtEl>
                                          <p:spTgt spid="77"/>
                                        </p:tgtEl>
                                      </p:cBhvr>
                                    </p:animEffect>
                                  </p:childTnLst>
                                </p:cTn>
                              </p:par>
                            </p:childTnLst>
                          </p:cTn>
                        </p:par>
                      </p:childTnLst>
                    </p:cTn>
                  </p:par>
                  <p:par>
                    <p:cTn id="227" fill="hold">
                      <p:stCondLst>
                        <p:cond delay="indefinite"/>
                      </p:stCondLst>
                      <p:childTnLst>
                        <p:par>
                          <p:cTn id="228" fill="hold">
                            <p:stCondLst>
                              <p:cond delay="0"/>
                            </p:stCondLst>
                            <p:childTnLst>
                              <p:par>
                                <p:cTn id="229" presetID="53" presetClass="entr" presetSubtype="16" fill="hold" nodeType="clickEffect">
                                  <p:stCondLst>
                                    <p:cond delay="0"/>
                                  </p:stCondLst>
                                  <p:childTnLst>
                                    <p:set>
                                      <p:cBhvr>
                                        <p:cTn id="230" dur="1" fill="hold">
                                          <p:stCondLst>
                                            <p:cond delay="0"/>
                                          </p:stCondLst>
                                        </p:cTn>
                                        <p:tgtEl>
                                          <p:spTgt spid="80"/>
                                        </p:tgtEl>
                                        <p:attrNameLst>
                                          <p:attrName>style.visibility</p:attrName>
                                        </p:attrNameLst>
                                      </p:cBhvr>
                                      <p:to>
                                        <p:strVal val="visible"/>
                                      </p:to>
                                    </p:set>
                                    <p:anim calcmode="lin" valueType="num">
                                      <p:cBhvr>
                                        <p:cTn id="231" dur="500" fill="hold"/>
                                        <p:tgtEl>
                                          <p:spTgt spid="80"/>
                                        </p:tgtEl>
                                        <p:attrNameLst>
                                          <p:attrName>ppt_w</p:attrName>
                                        </p:attrNameLst>
                                      </p:cBhvr>
                                      <p:tavLst>
                                        <p:tav tm="0">
                                          <p:val>
                                            <p:fltVal val="0"/>
                                          </p:val>
                                        </p:tav>
                                        <p:tav tm="100000">
                                          <p:val>
                                            <p:strVal val="#ppt_w"/>
                                          </p:val>
                                        </p:tav>
                                      </p:tavLst>
                                    </p:anim>
                                    <p:anim calcmode="lin" valueType="num">
                                      <p:cBhvr>
                                        <p:cTn id="232" dur="500" fill="hold"/>
                                        <p:tgtEl>
                                          <p:spTgt spid="80"/>
                                        </p:tgtEl>
                                        <p:attrNameLst>
                                          <p:attrName>ppt_h</p:attrName>
                                        </p:attrNameLst>
                                      </p:cBhvr>
                                      <p:tavLst>
                                        <p:tav tm="0">
                                          <p:val>
                                            <p:fltVal val="0"/>
                                          </p:val>
                                        </p:tav>
                                        <p:tav tm="100000">
                                          <p:val>
                                            <p:strVal val="#ppt_h"/>
                                          </p:val>
                                        </p:tav>
                                      </p:tavLst>
                                    </p:anim>
                                    <p:animEffect transition="in" filter="fade">
                                      <p:cBhvr>
                                        <p:cTn id="233" dur="500"/>
                                        <p:tgtEl>
                                          <p:spTgt spid="80"/>
                                        </p:tgtEl>
                                      </p:cBhvr>
                                    </p:animEffect>
                                  </p:childTnLst>
                                </p:cTn>
                              </p:par>
                            </p:childTnLst>
                          </p:cTn>
                        </p:par>
                      </p:childTnLst>
                    </p:cTn>
                  </p:par>
                </p:childTnLst>
              </p:cTn>
              <p:nextCondLst>
                <p:cond evt="onClick" delay="0">
                  <p:tgtEl>
                    <p:spTgt spid="40"/>
                  </p:tgtEl>
                </p:cond>
              </p:nextCondLst>
            </p:seq>
            <p:seq concurrent="1" nextAc="seek">
              <p:cTn id="234" restart="whenNotActive" fill="hold" evtFilter="cancelBubble" nodeType="interactiveSeq">
                <p:stCondLst>
                  <p:cond evt="onClick" delay="0">
                    <p:tgtEl>
                      <p:spTgt spid="77"/>
                    </p:tgtEl>
                  </p:cond>
                </p:stCondLst>
                <p:endSync evt="end" delay="0">
                  <p:rtn val="all"/>
                </p:endSync>
                <p:childTnLst>
                  <p:par>
                    <p:cTn id="235" fill="hold">
                      <p:stCondLst>
                        <p:cond delay="0"/>
                      </p:stCondLst>
                      <p:childTnLst>
                        <p:par>
                          <p:cTn id="236" fill="hold">
                            <p:stCondLst>
                              <p:cond delay="0"/>
                            </p:stCondLst>
                            <p:childTnLst>
                              <p:par>
                                <p:cTn id="237" presetID="53" presetClass="exit" presetSubtype="32" fill="hold" nodeType="clickEffect">
                                  <p:stCondLst>
                                    <p:cond delay="0"/>
                                  </p:stCondLst>
                                  <p:childTnLst>
                                    <p:anim calcmode="lin" valueType="num">
                                      <p:cBhvr>
                                        <p:cTn id="238" dur="500"/>
                                        <p:tgtEl>
                                          <p:spTgt spid="77"/>
                                        </p:tgtEl>
                                        <p:attrNameLst>
                                          <p:attrName>ppt_w</p:attrName>
                                        </p:attrNameLst>
                                      </p:cBhvr>
                                      <p:tavLst>
                                        <p:tav tm="0">
                                          <p:val>
                                            <p:strVal val="ppt_w"/>
                                          </p:val>
                                        </p:tav>
                                        <p:tav tm="100000">
                                          <p:val>
                                            <p:fltVal val="0"/>
                                          </p:val>
                                        </p:tav>
                                      </p:tavLst>
                                    </p:anim>
                                    <p:anim calcmode="lin" valueType="num">
                                      <p:cBhvr>
                                        <p:cTn id="239" dur="500"/>
                                        <p:tgtEl>
                                          <p:spTgt spid="77"/>
                                        </p:tgtEl>
                                        <p:attrNameLst>
                                          <p:attrName>ppt_h</p:attrName>
                                        </p:attrNameLst>
                                      </p:cBhvr>
                                      <p:tavLst>
                                        <p:tav tm="0">
                                          <p:val>
                                            <p:strVal val="ppt_h"/>
                                          </p:val>
                                        </p:tav>
                                        <p:tav tm="100000">
                                          <p:val>
                                            <p:fltVal val="0"/>
                                          </p:val>
                                        </p:tav>
                                      </p:tavLst>
                                    </p:anim>
                                    <p:animEffect transition="out" filter="fade">
                                      <p:cBhvr>
                                        <p:cTn id="240" dur="500"/>
                                        <p:tgtEl>
                                          <p:spTgt spid="77"/>
                                        </p:tgtEl>
                                      </p:cBhvr>
                                    </p:animEffect>
                                    <p:set>
                                      <p:cBhvr>
                                        <p:cTn id="241"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42" restart="whenNotActive" fill="hold" evtFilter="cancelBubble" nodeType="interactiveSeq">
                <p:stCondLst>
                  <p:cond evt="onClick" delay="0">
                    <p:tgtEl>
                      <p:spTgt spid="80"/>
                    </p:tgtEl>
                  </p:cond>
                </p:stCondLst>
                <p:endSync evt="end" delay="0">
                  <p:rtn val="all"/>
                </p:endSync>
                <p:childTnLst>
                  <p:par>
                    <p:cTn id="243" fill="hold">
                      <p:stCondLst>
                        <p:cond delay="0"/>
                      </p:stCondLst>
                      <p:childTnLst>
                        <p:par>
                          <p:cTn id="244" fill="hold">
                            <p:stCondLst>
                              <p:cond delay="0"/>
                            </p:stCondLst>
                            <p:childTnLst>
                              <p:par>
                                <p:cTn id="245" presetID="53" presetClass="exit" presetSubtype="32" fill="hold" nodeType="clickEffect">
                                  <p:stCondLst>
                                    <p:cond delay="0"/>
                                  </p:stCondLst>
                                  <p:childTnLst>
                                    <p:anim calcmode="lin" valueType="num">
                                      <p:cBhvr>
                                        <p:cTn id="246" dur="500"/>
                                        <p:tgtEl>
                                          <p:spTgt spid="80"/>
                                        </p:tgtEl>
                                        <p:attrNameLst>
                                          <p:attrName>ppt_w</p:attrName>
                                        </p:attrNameLst>
                                      </p:cBhvr>
                                      <p:tavLst>
                                        <p:tav tm="0">
                                          <p:val>
                                            <p:strVal val="ppt_w"/>
                                          </p:val>
                                        </p:tav>
                                        <p:tav tm="100000">
                                          <p:val>
                                            <p:fltVal val="0"/>
                                          </p:val>
                                        </p:tav>
                                      </p:tavLst>
                                    </p:anim>
                                    <p:anim calcmode="lin" valueType="num">
                                      <p:cBhvr>
                                        <p:cTn id="247" dur="500"/>
                                        <p:tgtEl>
                                          <p:spTgt spid="80"/>
                                        </p:tgtEl>
                                        <p:attrNameLst>
                                          <p:attrName>ppt_h</p:attrName>
                                        </p:attrNameLst>
                                      </p:cBhvr>
                                      <p:tavLst>
                                        <p:tav tm="0">
                                          <p:val>
                                            <p:strVal val="ppt_h"/>
                                          </p:val>
                                        </p:tav>
                                        <p:tav tm="100000">
                                          <p:val>
                                            <p:fltVal val="0"/>
                                          </p:val>
                                        </p:tav>
                                      </p:tavLst>
                                    </p:anim>
                                    <p:animEffect transition="out" filter="fade">
                                      <p:cBhvr>
                                        <p:cTn id="248" dur="500"/>
                                        <p:tgtEl>
                                          <p:spTgt spid="80"/>
                                        </p:tgtEl>
                                      </p:cBhvr>
                                    </p:animEffect>
                                    <p:set>
                                      <p:cBhvr>
                                        <p:cTn id="249"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250" restart="whenNotActive" fill="hold" evtFilter="cancelBubble" nodeType="interactiveSeq">
                <p:stCondLst>
                  <p:cond evt="onClick" delay="0">
                    <p:tgtEl>
                      <p:spTgt spid="15"/>
                    </p:tgtEl>
                  </p:cond>
                </p:stCondLst>
                <p:endSync evt="end" delay="0">
                  <p:rtn val="all"/>
                </p:endSync>
                <p:childTnLst>
                  <p:par>
                    <p:cTn id="251" fill="hold">
                      <p:stCondLst>
                        <p:cond delay="0"/>
                      </p:stCondLst>
                      <p:childTnLst>
                        <p:par>
                          <p:cTn id="252" fill="hold">
                            <p:stCondLst>
                              <p:cond delay="0"/>
                            </p:stCondLst>
                            <p:childTnLst>
                              <p:par>
                                <p:cTn id="253" presetID="53" presetClass="exit" presetSubtype="32" fill="hold" nodeType="clickEffect">
                                  <p:stCondLst>
                                    <p:cond delay="0"/>
                                  </p:stCondLst>
                                  <p:childTnLst>
                                    <p:anim calcmode="lin" valueType="num">
                                      <p:cBhvr>
                                        <p:cTn id="254" dur="500"/>
                                        <p:tgtEl>
                                          <p:spTgt spid="15"/>
                                        </p:tgtEl>
                                        <p:attrNameLst>
                                          <p:attrName>ppt_w</p:attrName>
                                        </p:attrNameLst>
                                      </p:cBhvr>
                                      <p:tavLst>
                                        <p:tav tm="0">
                                          <p:val>
                                            <p:strVal val="ppt_w"/>
                                          </p:val>
                                        </p:tav>
                                        <p:tav tm="100000">
                                          <p:val>
                                            <p:fltVal val="0"/>
                                          </p:val>
                                        </p:tav>
                                      </p:tavLst>
                                    </p:anim>
                                    <p:anim calcmode="lin" valueType="num">
                                      <p:cBhvr>
                                        <p:cTn id="255" dur="500"/>
                                        <p:tgtEl>
                                          <p:spTgt spid="15"/>
                                        </p:tgtEl>
                                        <p:attrNameLst>
                                          <p:attrName>ppt_h</p:attrName>
                                        </p:attrNameLst>
                                      </p:cBhvr>
                                      <p:tavLst>
                                        <p:tav tm="0">
                                          <p:val>
                                            <p:strVal val="ppt_h"/>
                                          </p:val>
                                        </p:tav>
                                        <p:tav tm="100000">
                                          <p:val>
                                            <p:fltVal val="0"/>
                                          </p:val>
                                        </p:tav>
                                      </p:tavLst>
                                    </p:anim>
                                    <p:animEffect transition="out" filter="fade">
                                      <p:cBhvr>
                                        <p:cTn id="256" dur="500"/>
                                        <p:tgtEl>
                                          <p:spTgt spid="15"/>
                                        </p:tgtEl>
                                      </p:cBhvr>
                                    </p:animEffect>
                                    <p:set>
                                      <p:cBhvr>
                                        <p:cTn id="25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58" restart="whenNotActive" fill="hold" evtFilter="cancelBubble" nodeType="interactiveSeq">
                <p:stCondLst>
                  <p:cond evt="onClick" delay="0">
                    <p:tgtEl>
                      <p:spTgt spid="31"/>
                    </p:tgtEl>
                  </p:cond>
                </p:stCondLst>
                <p:endSync evt="end" delay="0">
                  <p:rtn val="all"/>
                </p:endSync>
                <p:childTnLst>
                  <p:par>
                    <p:cTn id="259" fill="hold">
                      <p:stCondLst>
                        <p:cond delay="0"/>
                      </p:stCondLst>
                      <p:childTnLst>
                        <p:par>
                          <p:cTn id="260" fill="hold">
                            <p:stCondLst>
                              <p:cond delay="0"/>
                            </p:stCondLst>
                            <p:childTnLst>
                              <p:par>
                                <p:cTn id="261" presetID="53" presetClass="exit" presetSubtype="32" fill="hold" nodeType="clickEffect">
                                  <p:stCondLst>
                                    <p:cond delay="0"/>
                                  </p:stCondLst>
                                  <p:childTnLst>
                                    <p:anim calcmode="lin" valueType="num">
                                      <p:cBhvr>
                                        <p:cTn id="262" dur="500"/>
                                        <p:tgtEl>
                                          <p:spTgt spid="31"/>
                                        </p:tgtEl>
                                        <p:attrNameLst>
                                          <p:attrName>ppt_w</p:attrName>
                                        </p:attrNameLst>
                                      </p:cBhvr>
                                      <p:tavLst>
                                        <p:tav tm="0">
                                          <p:val>
                                            <p:strVal val="ppt_w"/>
                                          </p:val>
                                        </p:tav>
                                        <p:tav tm="100000">
                                          <p:val>
                                            <p:fltVal val="0"/>
                                          </p:val>
                                        </p:tav>
                                      </p:tavLst>
                                    </p:anim>
                                    <p:anim calcmode="lin" valueType="num">
                                      <p:cBhvr>
                                        <p:cTn id="263" dur="500"/>
                                        <p:tgtEl>
                                          <p:spTgt spid="31"/>
                                        </p:tgtEl>
                                        <p:attrNameLst>
                                          <p:attrName>ppt_h</p:attrName>
                                        </p:attrNameLst>
                                      </p:cBhvr>
                                      <p:tavLst>
                                        <p:tav tm="0">
                                          <p:val>
                                            <p:strVal val="ppt_h"/>
                                          </p:val>
                                        </p:tav>
                                        <p:tav tm="100000">
                                          <p:val>
                                            <p:fltVal val="0"/>
                                          </p:val>
                                        </p:tav>
                                      </p:tavLst>
                                    </p:anim>
                                    <p:animEffect transition="out" filter="fade">
                                      <p:cBhvr>
                                        <p:cTn id="264" dur="500"/>
                                        <p:tgtEl>
                                          <p:spTgt spid="31"/>
                                        </p:tgtEl>
                                      </p:cBhvr>
                                    </p:animEffect>
                                    <p:set>
                                      <p:cBhvr>
                                        <p:cTn id="26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66" restart="whenNotActive" fill="hold" evtFilter="cancelBubble" nodeType="interactiveSeq">
                <p:stCondLst>
                  <p:cond evt="onClick" delay="0">
                    <p:tgtEl>
                      <p:spTgt spid="32"/>
                    </p:tgtEl>
                  </p:cond>
                </p:stCondLst>
                <p:endSync evt="end" delay="0">
                  <p:rtn val="all"/>
                </p:endSync>
                <p:childTnLst>
                  <p:par>
                    <p:cTn id="267" fill="hold">
                      <p:stCondLst>
                        <p:cond delay="0"/>
                      </p:stCondLst>
                      <p:childTnLst>
                        <p:par>
                          <p:cTn id="268" fill="hold">
                            <p:stCondLst>
                              <p:cond delay="0"/>
                            </p:stCondLst>
                            <p:childTnLst>
                              <p:par>
                                <p:cTn id="269" presetID="53" presetClass="exit" presetSubtype="32" fill="hold" nodeType="clickEffect">
                                  <p:stCondLst>
                                    <p:cond delay="0"/>
                                  </p:stCondLst>
                                  <p:childTnLst>
                                    <p:anim calcmode="lin" valueType="num">
                                      <p:cBhvr>
                                        <p:cTn id="270" dur="500"/>
                                        <p:tgtEl>
                                          <p:spTgt spid="32"/>
                                        </p:tgtEl>
                                        <p:attrNameLst>
                                          <p:attrName>ppt_w</p:attrName>
                                        </p:attrNameLst>
                                      </p:cBhvr>
                                      <p:tavLst>
                                        <p:tav tm="0">
                                          <p:val>
                                            <p:strVal val="ppt_w"/>
                                          </p:val>
                                        </p:tav>
                                        <p:tav tm="100000">
                                          <p:val>
                                            <p:fltVal val="0"/>
                                          </p:val>
                                        </p:tav>
                                      </p:tavLst>
                                    </p:anim>
                                    <p:anim calcmode="lin" valueType="num">
                                      <p:cBhvr>
                                        <p:cTn id="271" dur="500"/>
                                        <p:tgtEl>
                                          <p:spTgt spid="32"/>
                                        </p:tgtEl>
                                        <p:attrNameLst>
                                          <p:attrName>ppt_h</p:attrName>
                                        </p:attrNameLst>
                                      </p:cBhvr>
                                      <p:tavLst>
                                        <p:tav tm="0">
                                          <p:val>
                                            <p:strVal val="ppt_h"/>
                                          </p:val>
                                        </p:tav>
                                        <p:tav tm="100000">
                                          <p:val>
                                            <p:fltVal val="0"/>
                                          </p:val>
                                        </p:tav>
                                      </p:tavLst>
                                    </p:anim>
                                    <p:animEffect transition="out" filter="fade">
                                      <p:cBhvr>
                                        <p:cTn id="272" dur="500"/>
                                        <p:tgtEl>
                                          <p:spTgt spid="32"/>
                                        </p:tgtEl>
                                      </p:cBhvr>
                                    </p:animEffect>
                                    <p:set>
                                      <p:cBhvr>
                                        <p:cTn id="27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74" restart="whenNotActive" fill="hold" evtFilter="cancelBubble" nodeType="interactiveSeq">
                <p:stCondLst>
                  <p:cond evt="onClick" delay="0">
                    <p:tgtEl>
                      <p:spTgt spid="33"/>
                    </p:tgtEl>
                  </p:cond>
                </p:stCondLst>
                <p:endSync evt="end" delay="0">
                  <p:rtn val="all"/>
                </p:endSync>
                <p:childTnLst>
                  <p:par>
                    <p:cTn id="275" fill="hold">
                      <p:stCondLst>
                        <p:cond delay="0"/>
                      </p:stCondLst>
                      <p:childTnLst>
                        <p:par>
                          <p:cTn id="276" fill="hold">
                            <p:stCondLst>
                              <p:cond delay="0"/>
                            </p:stCondLst>
                            <p:childTnLst>
                              <p:par>
                                <p:cTn id="277" presetID="53" presetClass="exit" presetSubtype="32" fill="hold" nodeType="clickEffect">
                                  <p:stCondLst>
                                    <p:cond delay="0"/>
                                  </p:stCondLst>
                                  <p:childTnLst>
                                    <p:anim calcmode="lin" valueType="num">
                                      <p:cBhvr>
                                        <p:cTn id="278" dur="500"/>
                                        <p:tgtEl>
                                          <p:spTgt spid="33"/>
                                        </p:tgtEl>
                                        <p:attrNameLst>
                                          <p:attrName>ppt_w</p:attrName>
                                        </p:attrNameLst>
                                      </p:cBhvr>
                                      <p:tavLst>
                                        <p:tav tm="0">
                                          <p:val>
                                            <p:strVal val="ppt_w"/>
                                          </p:val>
                                        </p:tav>
                                        <p:tav tm="100000">
                                          <p:val>
                                            <p:fltVal val="0"/>
                                          </p:val>
                                        </p:tav>
                                      </p:tavLst>
                                    </p:anim>
                                    <p:anim calcmode="lin" valueType="num">
                                      <p:cBhvr>
                                        <p:cTn id="279" dur="500"/>
                                        <p:tgtEl>
                                          <p:spTgt spid="33"/>
                                        </p:tgtEl>
                                        <p:attrNameLst>
                                          <p:attrName>ppt_h</p:attrName>
                                        </p:attrNameLst>
                                      </p:cBhvr>
                                      <p:tavLst>
                                        <p:tav tm="0">
                                          <p:val>
                                            <p:strVal val="ppt_h"/>
                                          </p:val>
                                        </p:tav>
                                        <p:tav tm="100000">
                                          <p:val>
                                            <p:fltVal val="0"/>
                                          </p:val>
                                        </p:tav>
                                      </p:tavLst>
                                    </p:anim>
                                    <p:animEffect transition="out" filter="fade">
                                      <p:cBhvr>
                                        <p:cTn id="280" dur="500"/>
                                        <p:tgtEl>
                                          <p:spTgt spid="33"/>
                                        </p:tgtEl>
                                      </p:cBhvr>
                                    </p:animEffect>
                                    <p:set>
                                      <p:cBhvr>
                                        <p:cTn id="28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82" restart="whenNotActive" fill="hold" evtFilter="cancelBubble" nodeType="interactiveSeq">
                <p:stCondLst>
                  <p:cond evt="onClick" delay="0">
                    <p:tgtEl>
                      <p:spTgt spid="34"/>
                    </p:tgtEl>
                  </p:cond>
                </p:stCondLst>
                <p:endSync evt="end" delay="0">
                  <p:rtn val="all"/>
                </p:endSync>
                <p:childTnLst>
                  <p:par>
                    <p:cTn id="283" fill="hold">
                      <p:stCondLst>
                        <p:cond delay="0"/>
                      </p:stCondLst>
                      <p:childTnLst>
                        <p:par>
                          <p:cTn id="284" fill="hold">
                            <p:stCondLst>
                              <p:cond delay="0"/>
                            </p:stCondLst>
                            <p:childTnLst>
                              <p:par>
                                <p:cTn id="285" presetID="53" presetClass="exit" presetSubtype="32" fill="hold" nodeType="clickEffect">
                                  <p:stCondLst>
                                    <p:cond delay="0"/>
                                  </p:stCondLst>
                                  <p:childTnLst>
                                    <p:anim calcmode="lin" valueType="num">
                                      <p:cBhvr>
                                        <p:cTn id="286" dur="500"/>
                                        <p:tgtEl>
                                          <p:spTgt spid="34"/>
                                        </p:tgtEl>
                                        <p:attrNameLst>
                                          <p:attrName>ppt_w</p:attrName>
                                        </p:attrNameLst>
                                      </p:cBhvr>
                                      <p:tavLst>
                                        <p:tav tm="0">
                                          <p:val>
                                            <p:strVal val="ppt_w"/>
                                          </p:val>
                                        </p:tav>
                                        <p:tav tm="100000">
                                          <p:val>
                                            <p:fltVal val="0"/>
                                          </p:val>
                                        </p:tav>
                                      </p:tavLst>
                                    </p:anim>
                                    <p:anim calcmode="lin" valueType="num">
                                      <p:cBhvr>
                                        <p:cTn id="287" dur="500"/>
                                        <p:tgtEl>
                                          <p:spTgt spid="34"/>
                                        </p:tgtEl>
                                        <p:attrNameLst>
                                          <p:attrName>ppt_h</p:attrName>
                                        </p:attrNameLst>
                                      </p:cBhvr>
                                      <p:tavLst>
                                        <p:tav tm="0">
                                          <p:val>
                                            <p:strVal val="ppt_h"/>
                                          </p:val>
                                        </p:tav>
                                        <p:tav tm="100000">
                                          <p:val>
                                            <p:fltVal val="0"/>
                                          </p:val>
                                        </p:tav>
                                      </p:tavLst>
                                    </p:anim>
                                    <p:animEffect transition="out" filter="fade">
                                      <p:cBhvr>
                                        <p:cTn id="288" dur="500"/>
                                        <p:tgtEl>
                                          <p:spTgt spid="34"/>
                                        </p:tgtEl>
                                      </p:cBhvr>
                                    </p:animEffect>
                                    <p:set>
                                      <p:cBhvr>
                                        <p:cTn id="28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90" restart="whenNotActive" fill="hold" evtFilter="cancelBubble" nodeType="interactiveSeq">
                <p:stCondLst>
                  <p:cond evt="onClick" delay="0">
                    <p:tgtEl>
                      <p:spTgt spid="35"/>
                    </p:tgtEl>
                  </p:cond>
                </p:stCondLst>
                <p:endSync evt="end" delay="0">
                  <p:rtn val="all"/>
                </p:endSync>
                <p:childTnLst>
                  <p:par>
                    <p:cTn id="291" fill="hold">
                      <p:stCondLst>
                        <p:cond delay="0"/>
                      </p:stCondLst>
                      <p:childTnLst>
                        <p:par>
                          <p:cTn id="292" fill="hold">
                            <p:stCondLst>
                              <p:cond delay="0"/>
                            </p:stCondLst>
                            <p:childTnLst>
                              <p:par>
                                <p:cTn id="293" presetID="53" presetClass="exit" presetSubtype="32" fill="hold" nodeType="clickEffect">
                                  <p:stCondLst>
                                    <p:cond delay="0"/>
                                  </p:stCondLst>
                                  <p:childTnLst>
                                    <p:anim calcmode="lin" valueType="num">
                                      <p:cBhvr>
                                        <p:cTn id="294" dur="500"/>
                                        <p:tgtEl>
                                          <p:spTgt spid="35"/>
                                        </p:tgtEl>
                                        <p:attrNameLst>
                                          <p:attrName>ppt_w</p:attrName>
                                        </p:attrNameLst>
                                      </p:cBhvr>
                                      <p:tavLst>
                                        <p:tav tm="0">
                                          <p:val>
                                            <p:strVal val="ppt_w"/>
                                          </p:val>
                                        </p:tav>
                                        <p:tav tm="100000">
                                          <p:val>
                                            <p:fltVal val="0"/>
                                          </p:val>
                                        </p:tav>
                                      </p:tavLst>
                                    </p:anim>
                                    <p:anim calcmode="lin" valueType="num">
                                      <p:cBhvr>
                                        <p:cTn id="295" dur="500"/>
                                        <p:tgtEl>
                                          <p:spTgt spid="35"/>
                                        </p:tgtEl>
                                        <p:attrNameLst>
                                          <p:attrName>ppt_h</p:attrName>
                                        </p:attrNameLst>
                                      </p:cBhvr>
                                      <p:tavLst>
                                        <p:tav tm="0">
                                          <p:val>
                                            <p:strVal val="ppt_h"/>
                                          </p:val>
                                        </p:tav>
                                        <p:tav tm="100000">
                                          <p:val>
                                            <p:fltVal val="0"/>
                                          </p:val>
                                        </p:tav>
                                      </p:tavLst>
                                    </p:anim>
                                    <p:animEffect transition="out" filter="fade">
                                      <p:cBhvr>
                                        <p:cTn id="296" dur="500"/>
                                        <p:tgtEl>
                                          <p:spTgt spid="35"/>
                                        </p:tgtEl>
                                      </p:cBhvr>
                                    </p:animEffect>
                                    <p:set>
                                      <p:cBhvr>
                                        <p:cTn id="29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98" restart="whenNotActive" fill="hold" evtFilter="cancelBubble" nodeType="interactiveSeq">
                <p:stCondLst>
                  <p:cond evt="onClick" delay="0">
                    <p:tgtEl>
                      <p:spTgt spid="36"/>
                    </p:tgtEl>
                  </p:cond>
                </p:stCondLst>
                <p:endSync evt="end" delay="0">
                  <p:rtn val="all"/>
                </p:endSync>
                <p:childTnLst>
                  <p:par>
                    <p:cTn id="299" fill="hold">
                      <p:stCondLst>
                        <p:cond delay="0"/>
                      </p:stCondLst>
                      <p:childTnLst>
                        <p:par>
                          <p:cTn id="300" fill="hold">
                            <p:stCondLst>
                              <p:cond delay="0"/>
                            </p:stCondLst>
                            <p:childTnLst>
                              <p:par>
                                <p:cTn id="301" presetID="53" presetClass="exit" presetSubtype="32" fill="hold" nodeType="clickEffect">
                                  <p:stCondLst>
                                    <p:cond delay="0"/>
                                  </p:stCondLst>
                                  <p:childTnLst>
                                    <p:anim calcmode="lin" valueType="num">
                                      <p:cBhvr>
                                        <p:cTn id="302" dur="500"/>
                                        <p:tgtEl>
                                          <p:spTgt spid="36"/>
                                        </p:tgtEl>
                                        <p:attrNameLst>
                                          <p:attrName>ppt_w</p:attrName>
                                        </p:attrNameLst>
                                      </p:cBhvr>
                                      <p:tavLst>
                                        <p:tav tm="0">
                                          <p:val>
                                            <p:strVal val="ppt_w"/>
                                          </p:val>
                                        </p:tav>
                                        <p:tav tm="100000">
                                          <p:val>
                                            <p:fltVal val="0"/>
                                          </p:val>
                                        </p:tav>
                                      </p:tavLst>
                                    </p:anim>
                                    <p:anim calcmode="lin" valueType="num">
                                      <p:cBhvr>
                                        <p:cTn id="303" dur="500"/>
                                        <p:tgtEl>
                                          <p:spTgt spid="36"/>
                                        </p:tgtEl>
                                        <p:attrNameLst>
                                          <p:attrName>ppt_h</p:attrName>
                                        </p:attrNameLst>
                                      </p:cBhvr>
                                      <p:tavLst>
                                        <p:tav tm="0">
                                          <p:val>
                                            <p:strVal val="ppt_h"/>
                                          </p:val>
                                        </p:tav>
                                        <p:tav tm="100000">
                                          <p:val>
                                            <p:fltVal val="0"/>
                                          </p:val>
                                        </p:tav>
                                      </p:tavLst>
                                    </p:anim>
                                    <p:animEffect transition="out" filter="fade">
                                      <p:cBhvr>
                                        <p:cTn id="304" dur="500"/>
                                        <p:tgtEl>
                                          <p:spTgt spid="36"/>
                                        </p:tgtEl>
                                      </p:cBhvr>
                                    </p:animEffect>
                                    <p:set>
                                      <p:cBhvr>
                                        <p:cTn id="30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06" restart="whenNotActive" fill="hold" evtFilter="cancelBubble" nodeType="interactiveSeq">
                <p:stCondLst>
                  <p:cond evt="onClick" delay="0">
                    <p:tgtEl>
                      <p:spTgt spid="37"/>
                    </p:tgtEl>
                  </p:cond>
                </p:stCondLst>
                <p:endSync evt="end" delay="0">
                  <p:rtn val="all"/>
                </p:endSync>
                <p:childTnLst>
                  <p:par>
                    <p:cTn id="307" fill="hold">
                      <p:stCondLst>
                        <p:cond delay="0"/>
                      </p:stCondLst>
                      <p:childTnLst>
                        <p:par>
                          <p:cTn id="308" fill="hold">
                            <p:stCondLst>
                              <p:cond delay="0"/>
                            </p:stCondLst>
                            <p:childTnLst>
                              <p:par>
                                <p:cTn id="309" presetID="53" presetClass="exit" presetSubtype="32" fill="hold" nodeType="clickEffect">
                                  <p:stCondLst>
                                    <p:cond delay="0"/>
                                  </p:stCondLst>
                                  <p:childTnLst>
                                    <p:anim calcmode="lin" valueType="num">
                                      <p:cBhvr>
                                        <p:cTn id="310" dur="500"/>
                                        <p:tgtEl>
                                          <p:spTgt spid="37"/>
                                        </p:tgtEl>
                                        <p:attrNameLst>
                                          <p:attrName>ppt_w</p:attrName>
                                        </p:attrNameLst>
                                      </p:cBhvr>
                                      <p:tavLst>
                                        <p:tav tm="0">
                                          <p:val>
                                            <p:strVal val="ppt_w"/>
                                          </p:val>
                                        </p:tav>
                                        <p:tav tm="100000">
                                          <p:val>
                                            <p:fltVal val="0"/>
                                          </p:val>
                                        </p:tav>
                                      </p:tavLst>
                                    </p:anim>
                                    <p:anim calcmode="lin" valueType="num">
                                      <p:cBhvr>
                                        <p:cTn id="311" dur="500"/>
                                        <p:tgtEl>
                                          <p:spTgt spid="37"/>
                                        </p:tgtEl>
                                        <p:attrNameLst>
                                          <p:attrName>ppt_h</p:attrName>
                                        </p:attrNameLst>
                                      </p:cBhvr>
                                      <p:tavLst>
                                        <p:tav tm="0">
                                          <p:val>
                                            <p:strVal val="ppt_h"/>
                                          </p:val>
                                        </p:tav>
                                        <p:tav tm="100000">
                                          <p:val>
                                            <p:fltVal val="0"/>
                                          </p:val>
                                        </p:tav>
                                      </p:tavLst>
                                    </p:anim>
                                    <p:animEffect transition="out" filter="fade">
                                      <p:cBhvr>
                                        <p:cTn id="312" dur="500"/>
                                        <p:tgtEl>
                                          <p:spTgt spid="37"/>
                                        </p:tgtEl>
                                      </p:cBhvr>
                                    </p:animEffect>
                                    <p:set>
                                      <p:cBhvr>
                                        <p:cTn id="31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83551" y="3475159"/>
            <a:ext cx="8579094" cy="138319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78740913-62A3-54DC-5FA1-005FF51065EF}"/>
              </a:ext>
            </a:extLst>
          </p:cNvPr>
          <p:cNvSpPr txBox="1"/>
          <p:nvPr/>
        </p:nvSpPr>
        <p:spPr>
          <a:xfrm>
            <a:off x="281356" y="3567478"/>
            <a:ext cx="8557844" cy="697835"/>
          </a:xfrm>
          <a:prstGeom prst="ellipse">
            <a:avLst/>
          </a:prstGeom>
          <a:ln>
            <a:noFill/>
          </a:ln>
        </p:spPr>
        <p:txBody>
          <a:bodyPr vert="horz" lIns="91440" tIns="45720" rIns="91440" bIns="45720" rtlCol="0" anchor="b">
            <a:noAutofit/>
          </a:bodyPr>
          <a:lstStyle/>
          <a:p>
            <a:pPr algn="ctr" defTabSz="914400">
              <a:lnSpc>
                <a:spcPct val="90000"/>
              </a:lnSpc>
              <a:spcBef>
                <a:spcPct val="0"/>
              </a:spcBef>
              <a:spcAft>
                <a:spcPts val="600"/>
              </a:spcAft>
            </a:pPr>
            <a:endParaRPr lang="en-US" sz="2000" i="0" kern="1200">
              <a:solidFill>
                <a:schemeClr val="bg1"/>
              </a:solidFill>
              <a:effectLst/>
              <a:latin typeface="#9Slide07 Stormtrooper" panose="020B0500000000000000" pitchFamily="34" charset="0"/>
              <a:ea typeface="+mj-ea"/>
              <a:cs typeface="+mj-cs"/>
            </a:endParaRPr>
          </a:p>
        </p:txBody>
      </p:sp>
      <p:cxnSp>
        <p:nvCxnSpPr>
          <p:cNvPr id="54" name="Straight Connector 53">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657350" y="430401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8981B0CD-9EC6-C90D-1AEF-A3AF79384C69}"/>
              </a:ext>
            </a:extLst>
          </p:cNvPr>
          <p:cNvPicPr>
            <a:picLocks noChangeAspect="1"/>
          </p:cNvPicPr>
          <p:nvPr/>
        </p:nvPicPr>
        <p:blipFill>
          <a:blip r:embed="rId4"/>
          <a:stretch>
            <a:fillRect/>
          </a:stretch>
        </p:blipFill>
        <p:spPr>
          <a:xfrm>
            <a:off x="-2390775" y="3346755"/>
            <a:ext cx="2390775" cy="1914525"/>
          </a:xfrm>
          <a:prstGeom prst="rect">
            <a:avLst/>
          </a:prstGeom>
        </p:spPr>
      </p:pic>
      <p:sp>
        <p:nvSpPr>
          <p:cNvPr id="10" name="TextBox 9">
            <a:extLst>
              <a:ext uri="{FF2B5EF4-FFF2-40B4-BE49-F238E27FC236}">
                <a16:creationId xmlns:a16="http://schemas.microsoft.com/office/drawing/2014/main" xmlns="" id="{03D3E1EB-B3B2-8E95-95C7-2D8576FC2BDD}"/>
              </a:ext>
            </a:extLst>
          </p:cNvPr>
          <p:cNvSpPr txBox="1"/>
          <p:nvPr/>
        </p:nvSpPr>
        <p:spPr>
          <a:xfrm>
            <a:off x="1531843" y="3865203"/>
            <a:ext cx="6080313" cy="400110"/>
          </a:xfrm>
          <a:prstGeom prst="rect">
            <a:avLst/>
          </a:prstGeom>
          <a:noFill/>
        </p:spPr>
        <p:txBody>
          <a:bodyPr wrap="square">
            <a:spAutoFit/>
          </a:bodyPr>
          <a:lstStyle/>
          <a:p>
            <a:r>
              <a:rPr kumimoji="0" lang="en-US" sz="2000" b="0" i="0" u="none" strike="noStrike" kern="1200" cap="none" spc="0" normalizeH="0" baseline="0" noProof="0">
                <a:ln>
                  <a:noFill/>
                </a:ln>
                <a:solidFill>
                  <a:prstClr val="white"/>
                </a:solidFill>
                <a:effectLst/>
                <a:uLnTx/>
                <a:uFillTx/>
                <a:latin typeface="#9Slide07 Stormtrooper" panose="020B0500000000000000" pitchFamily="34" charset="0"/>
                <a:ea typeface="+mn-ea"/>
                <a:cs typeface="+mn-cs"/>
              </a:rPr>
              <a:t>10 thành phố đáng sống nhất thế giới</a:t>
            </a:r>
            <a:endParaRPr lang="en-US"/>
          </a:p>
        </p:txBody>
      </p:sp>
      <p:sp>
        <p:nvSpPr>
          <p:cNvPr id="7" name="TextBox 6">
            <a:extLst>
              <a:ext uri="{FF2B5EF4-FFF2-40B4-BE49-F238E27FC236}">
                <a16:creationId xmlns:a16="http://schemas.microsoft.com/office/drawing/2014/main" xmlns="" id="{EBDB0369-1F8B-E485-0BEB-981401F7757D}"/>
              </a:ext>
            </a:extLst>
          </p:cNvPr>
          <p:cNvSpPr txBox="1"/>
          <p:nvPr/>
        </p:nvSpPr>
        <p:spPr>
          <a:xfrm>
            <a:off x="298206" y="4347880"/>
            <a:ext cx="8557844" cy="300082"/>
          </a:xfrm>
          <a:prstGeom prst="rect">
            <a:avLst/>
          </a:prstGeom>
          <a:noFill/>
        </p:spPr>
        <p:txBody>
          <a:bodyPr wrap="square" rtlCol="0">
            <a:spAutoFit/>
          </a:bodyPr>
          <a:lstStyle/>
          <a:p>
            <a:pPr algn="ctr"/>
            <a:r>
              <a:rPr lang="en-US" b="1">
                <a:solidFill>
                  <a:schemeClr val="bg1"/>
                </a:solidFill>
                <a:latin typeface="#9Slide03 Bebas Neue Regular" panose="00000500000000000000" pitchFamily="2" charset="0"/>
              </a:rPr>
              <a:t>Năm 2021</a:t>
            </a:r>
          </a:p>
        </p:txBody>
      </p:sp>
      <p:pic>
        <p:nvPicPr>
          <p:cNvPr id="8" name="Top 10 thành phố đáng sống nhất thế giới năm 2021">
            <a:hlinkClick r:id="" action="ppaction://media"/>
            <a:extLst>
              <a:ext uri="{FF2B5EF4-FFF2-40B4-BE49-F238E27FC236}">
                <a16:creationId xmlns:a16="http://schemas.microsoft.com/office/drawing/2014/main" xmlns="" id="{05B5D1E3-A62F-C76B-A5B4-00116CAFCE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3047" y="143435"/>
            <a:ext cx="5793603" cy="3258902"/>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pic>
        <p:nvPicPr>
          <p:cNvPr id="5" name="Picture 4">
            <a:extLst>
              <a:ext uri="{FF2B5EF4-FFF2-40B4-BE49-F238E27FC236}">
                <a16:creationId xmlns:a16="http://schemas.microsoft.com/office/drawing/2014/main" xmlns="" id="{E5819590-EE97-406F-1345-C9E0F713D73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15" b="97037" l="2151" r="93011">
                        <a14:foregroundMark x1="6989" y1="27778" x2="6989" y2="27778"/>
                        <a14:foregroundMark x1="44624" y1="7037" x2="44624" y2="7037"/>
                        <a14:foregroundMark x1="44624" y1="7037" x2="44624" y2="7037"/>
                        <a14:foregroundMark x1="67742" y1="4815" x2="67742" y2="4815"/>
                        <a14:foregroundMark x1="67742" y1="4815" x2="67742" y2="4815"/>
                        <a14:foregroundMark x1="93011" y1="12963" x2="93011" y2="12963"/>
                        <a14:foregroundMark x1="37634" y1="77778" x2="37634" y2="77778"/>
                        <a14:foregroundMark x1="36022" y1="80741" x2="36022" y2="80741"/>
                        <a14:foregroundMark x1="37097" y1="84444" x2="37097" y2="84444"/>
                        <a14:foregroundMark x1="39785" y1="87778" x2="39785" y2="87778"/>
                        <a14:foregroundMark x1="39785" y1="87778" x2="39785" y2="87778"/>
                        <a14:foregroundMark x1="41935" y1="92593" x2="41935" y2="92593"/>
                        <a14:foregroundMark x1="41935" y1="97407" x2="41935" y2="97407"/>
                        <a14:foregroundMark x1="2151" y1="29630" x2="2151" y2="29630"/>
                        <a14:foregroundMark x1="2151" y1="29630" x2="2151" y2="29630"/>
                      </a14:backgroundRemoval>
                    </a14:imgEffect>
                  </a14:imgLayer>
                </a14:imgProps>
              </a:ext>
            </a:extLst>
          </a:blip>
          <a:stretch>
            <a:fillRect/>
          </a:stretch>
        </p:blipFill>
        <p:spPr>
          <a:xfrm>
            <a:off x="7424929" y="846866"/>
            <a:ext cx="1771650" cy="2571750"/>
          </a:xfrm>
          <a:prstGeom prst="rect">
            <a:avLst/>
          </a:prstGeom>
          <a:effectLst>
            <a:innerShdw blurRad="114300">
              <a:prstClr val="black"/>
            </a:innerShdw>
          </a:effectLst>
        </p:spPr>
      </p:pic>
      <p:pic>
        <p:nvPicPr>
          <p:cNvPr id="4" name="Picture 3">
            <a:extLst>
              <a:ext uri="{FF2B5EF4-FFF2-40B4-BE49-F238E27FC236}">
                <a16:creationId xmlns:a16="http://schemas.microsoft.com/office/drawing/2014/main" xmlns="" id="{F8645155-2927-9032-DCD4-82D664637F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2132741"/>
            <a:ext cx="1744742" cy="1308557"/>
          </a:xfrm>
          <a:prstGeom prst="heart">
            <a:avLst/>
          </a:prstGeom>
          <a:effectLst>
            <a:innerShdw blurRad="114300">
              <a:prstClr val="black"/>
            </a:innerShdw>
          </a:effectLst>
        </p:spPr>
      </p:pic>
    </p:spTree>
    <p:extLst>
      <p:ext uri="{BB962C8B-B14F-4D97-AF65-F5344CB8AC3E}">
        <p14:creationId xmlns:p14="http://schemas.microsoft.com/office/powerpoint/2010/main" val="226813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2150416" y="-1826027"/>
            <a:ext cx="4842553" cy="909648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flipH="1">
            <a:off x="150979" y="4273041"/>
            <a:ext cx="1122236" cy="828482"/>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635019"/>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576063" y="-645529"/>
            <a:ext cx="2898221" cy="506891"/>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 </a:t>
            </a:r>
          </a:p>
        </p:txBody>
      </p:sp>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5223115" y="-707120"/>
            <a:ext cx="3875895" cy="588716"/>
          </a:xfrm>
          <a:prstGeom prst="snipRoundRect">
            <a:avLst>
              <a:gd name="adj1" fmla="val 16667"/>
              <a:gd name="adj2" fmla="val 5000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9Slide03 Bebas Neue Bold" panose="020B0606020202050201" pitchFamily="34" charset="0"/>
              </a:rPr>
              <a:t>III. Cơ cấu dân số thế giới</a:t>
            </a:r>
          </a:p>
        </p:txBody>
      </p:sp>
      <p:sp>
        <p:nvSpPr>
          <p:cNvPr id="31" name="TextBox 30">
            <a:extLst>
              <a:ext uri="{FF2B5EF4-FFF2-40B4-BE49-F238E27FC236}">
                <a16:creationId xmlns:a16="http://schemas.microsoft.com/office/drawing/2014/main" xmlns="" id="{3C0CEB95-7F79-E21A-90C8-B3E88686ADEF}"/>
              </a:ext>
            </a:extLst>
          </p:cNvPr>
          <p:cNvSpPr txBox="1"/>
          <p:nvPr/>
        </p:nvSpPr>
        <p:spPr>
          <a:xfrm>
            <a:off x="2196986" y="5639"/>
            <a:ext cx="5361282" cy="523220"/>
          </a:xfrm>
          <a:prstGeom prst="rect">
            <a:avLst/>
          </a:prstGeom>
          <a:solidFill>
            <a:srgbClr val="00B0F0"/>
          </a:solidFill>
        </p:spPr>
        <p:txBody>
          <a:bodyPr wrap="square">
            <a:spAutoFit/>
          </a:bodyPr>
          <a:lstStyle/>
          <a:p>
            <a:pPr algn="ctr"/>
            <a:r>
              <a:rPr lang="it-IT" sz="2800">
                <a:solidFill>
                  <a:srgbClr val="FFFF00"/>
                </a:solidFill>
                <a:effectLst/>
                <a:latin typeface="#9Slide03 Bebas Neue Bold" panose="020B0606020202050201" pitchFamily="34" charset="0"/>
                <a:ea typeface="Arial" panose="020B0604020202020204" pitchFamily="34" charset="0"/>
              </a:rPr>
              <a:t> luyện tập</a:t>
            </a:r>
            <a:endParaRPr lang="en-US" sz="2400">
              <a:solidFill>
                <a:srgbClr val="FFFF00"/>
              </a:solidFill>
              <a:latin typeface="#9Slide03 Bebas Neue Bold" panose="020B0606020202050201" pitchFamily="34" charset="0"/>
            </a:endParaRPr>
          </a:p>
        </p:txBody>
      </p:sp>
      <p:sp>
        <p:nvSpPr>
          <p:cNvPr id="43" name="TextBox 42">
            <a:extLst>
              <a:ext uri="{FF2B5EF4-FFF2-40B4-BE49-F238E27FC236}">
                <a16:creationId xmlns:a16="http://schemas.microsoft.com/office/drawing/2014/main" xmlns="" id="{D8978118-D50F-AEED-43D3-470D85DBB661}"/>
              </a:ext>
            </a:extLst>
          </p:cNvPr>
          <p:cNvSpPr txBox="1"/>
          <p:nvPr/>
        </p:nvSpPr>
        <p:spPr>
          <a:xfrm>
            <a:off x="23441" y="635465"/>
            <a:ext cx="4576498" cy="908197"/>
          </a:xfrm>
          <a:prstGeom prst="rect">
            <a:avLst/>
          </a:prstGeom>
          <a:noFill/>
          <a:ln>
            <a:noFill/>
          </a:ln>
        </p:spPr>
        <p:txBody>
          <a:bodyPr wrap="square">
            <a:spAutoFit/>
          </a:bodyPr>
          <a:lstStyle/>
          <a:p>
            <a:pPr marL="68580" algn="just">
              <a:lnSpc>
                <a:spcPct val="115000"/>
              </a:lnSpc>
            </a:pPr>
            <a:r>
              <a:rPr lang="it-IT" sz="1400" b="1">
                <a:solidFill>
                  <a:srgbClr val="FF0000"/>
                </a:solidFill>
                <a:latin typeface="#9Slide03 SFU Futura_12" panose="00000400000000000000" pitchFamily="2" charset="0"/>
                <a:ea typeface="Times New Roman" panose="02020603050405020304" pitchFamily="18" charset="0"/>
              </a:rPr>
              <a:t>Cho bảng số liệu:</a:t>
            </a:r>
            <a:endParaRPr lang="it-IT" sz="1400" b="1">
              <a:solidFill>
                <a:srgbClr val="FF0000"/>
              </a:solidFill>
              <a:effectLst/>
              <a:latin typeface="#9Slide03 SFU Futura_12" panose="00000400000000000000" pitchFamily="2" charset="0"/>
              <a:ea typeface="Times New Roman" panose="02020603050405020304" pitchFamily="18" charset="0"/>
            </a:endParaRPr>
          </a:p>
          <a:p>
            <a:pPr marL="68580" algn="just">
              <a:lnSpc>
                <a:spcPct val="115000"/>
              </a:lnSpc>
            </a:pPr>
            <a:r>
              <a:rPr lang="en-US" sz="1400">
                <a:solidFill>
                  <a:srgbClr val="002060"/>
                </a:solidFill>
                <a:effectLst/>
                <a:latin typeface="#9Slide03 Bebas Neue Bold" panose="020B0606020202050201" pitchFamily="34" charset="0"/>
                <a:ea typeface="Times New Roman" panose="02020603050405020304" pitchFamily="18" charset="0"/>
              </a:rPr>
              <a:t>Bảng 20.2. TỈ LỆ DÂN THÀNH THỊ VÀ NÔNG THÔN THẾ GIỚI, GIAI ĐOẠN 1950 – 2020</a:t>
            </a:r>
          </a:p>
          <a:p>
            <a:pPr marL="68580" algn="just">
              <a:lnSpc>
                <a:spcPct val="115000"/>
              </a:lnSpc>
            </a:pPr>
            <a:r>
              <a:rPr lang="en-US" sz="1400">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                                                                                                                       </a:t>
            </a:r>
            <a:r>
              <a:rPr lang="en-US" sz="1400" i="1">
                <a:solidFill>
                  <a:srgbClr val="002060"/>
                </a:solidFill>
                <a:latin typeface="#9Slide03 SFU Futura_12" panose="00000400000000000000" pitchFamily="2" charset="0"/>
                <a:ea typeface="Cambria" panose="02040503050406030204" pitchFamily="18" charset="0"/>
                <a:cs typeface="Times New Roman" panose="02020603050405020304" pitchFamily="18" charset="0"/>
              </a:rPr>
              <a:t>Đơn vị: %</a:t>
            </a:r>
          </a:p>
          <a:p>
            <a:pPr marL="57150" algn="just">
              <a:lnSpc>
                <a:spcPct val="107000"/>
              </a:lnSpc>
              <a:spcAft>
                <a:spcPts val="800"/>
              </a:spcAft>
            </a:pPr>
            <a:endParaRPr lang="en-US" sz="500">
              <a:solidFill>
                <a:srgbClr val="002060"/>
              </a:solidFill>
              <a:effectLst/>
              <a:latin typeface="#9Slide03 Bebas Neue Bold" panose="020B0606020202050201" pitchFamily="34" charset="0"/>
              <a:ea typeface="Arial" panose="020B060402020202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C164BEDB-8EB1-99EB-98DA-246E11531A95}"/>
              </a:ext>
            </a:extLst>
          </p:cNvPr>
          <p:cNvGraphicFramePr>
            <a:graphicFrameLocks noGrp="1"/>
          </p:cNvGraphicFramePr>
          <p:nvPr>
            <p:extLst>
              <p:ext uri="{D42A27DB-BD31-4B8C-83A1-F6EECF244321}">
                <p14:modId xmlns:p14="http://schemas.microsoft.com/office/powerpoint/2010/main" val="982811241"/>
              </p:ext>
            </p:extLst>
          </p:nvPr>
        </p:nvGraphicFramePr>
        <p:xfrm>
          <a:off x="425890" y="1454377"/>
          <a:ext cx="3719128" cy="1544494"/>
        </p:xfrm>
        <a:graphic>
          <a:graphicData uri="http://schemas.openxmlformats.org/drawingml/2006/table">
            <a:tbl>
              <a:tblPr firstRow="1" firstCol="1" bandRow="1"/>
              <a:tblGrid>
                <a:gridCol w="1095353">
                  <a:extLst>
                    <a:ext uri="{9D8B030D-6E8A-4147-A177-3AD203B41FA5}">
                      <a16:colId xmlns:a16="http://schemas.microsoft.com/office/drawing/2014/main" xmlns="" val="369880283"/>
                    </a:ext>
                  </a:extLst>
                </a:gridCol>
                <a:gridCol w="652359">
                  <a:extLst>
                    <a:ext uri="{9D8B030D-6E8A-4147-A177-3AD203B41FA5}">
                      <a16:colId xmlns:a16="http://schemas.microsoft.com/office/drawing/2014/main" xmlns="" val="1837201705"/>
                    </a:ext>
                  </a:extLst>
                </a:gridCol>
                <a:gridCol w="647678">
                  <a:extLst>
                    <a:ext uri="{9D8B030D-6E8A-4147-A177-3AD203B41FA5}">
                      <a16:colId xmlns:a16="http://schemas.microsoft.com/office/drawing/2014/main" xmlns="" val="29574048"/>
                    </a:ext>
                  </a:extLst>
                </a:gridCol>
                <a:gridCol w="676060">
                  <a:extLst>
                    <a:ext uri="{9D8B030D-6E8A-4147-A177-3AD203B41FA5}">
                      <a16:colId xmlns:a16="http://schemas.microsoft.com/office/drawing/2014/main" xmlns="" val="2636592280"/>
                    </a:ext>
                  </a:extLst>
                </a:gridCol>
                <a:gridCol w="647678">
                  <a:extLst>
                    <a:ext uri="{9D8B030D-6E8A-4147-A177-3AD203B41FA5}">
                      <a16:colId xmlns:a16="http://schemas.microsoft.com/office/drawing/2014/main" xmlns="" val="3463286745"/>
                    </a:ext>
                  </a:extLst>
                </a:gridCol>
              </a:tblGrid>
              <a:tr h="382748">
                <a:tc>
                  <a:txBody>
                    <a:bodyPr/>
                    <a:lstStyle/>
                    <a:p>
                      <a:pPr algn="ctr">
                        <a:lnSpc>
                          <a:spcPct val="107000"/>
                        </a:lnSpc>
                        <a:spcAft>
                          <a:spcPts val="800"/>
                        </a:spcAft>
                      </a:pPr>
                      <a:r>
                        <a:rPr lang="vi-VN" sz="16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Năm</a:t>
                      </a:r>
                      <a:endParaRPr lang="en-US" sz="1100">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16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1950</a:t>
                      </a: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16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1970</a:t>
                      </a: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16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2000</a:t>
                      </a: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16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2020</a:t>
                      </a: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2020479244"/>
                  </a:ext>
                </a:extLst>
              </a:tr>
              <a:tr h="580873">
                <a:tc>
                  <a:txBody>
                    <a:bodyPr/>
                    <a:lstStyle/>
                    <a:p>
                      <a:pPr indent="-91440" algn="just">
                        <a:lnSpc>
                          <a:spcPct val="107000"/>
                        </a:lnSpc>
                        <a:spcAft>
                          <a:spcPts val="800"/>
                        </a:spcAft>
                      </a:pPr>
                      <a:r>
                        <a:rPr lang="en-US"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Thành thị</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chemeClr val="tx1"/>
                          </a:solidFill>
                          <a:effectLst/>
                          <a:latin typeface="#9Slide03 SFU Futura_12" panose="00000400000000000000" pitchFamily="2" charset="0"/>
                          <a:ea typeface="Arial" panose="020B0604020202020204" pitchFamily="34" charset="0"/>
                          <a:cs typeface="Times New Roman" panose="02020603050405020304" pitchFamily="18" charset="0"/>
                        </a:rPr>
                        <a:t>29,6</a:t>
                      </a: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chemeClr val="tx1"/>
                          </a:solidFill>
                          <a:effectLst/>
                          <a:latin typeface="#9Slide03 SFU Futura_12" panose="00000400000000000000" pitchFamily="2" charset="0"/>
                          <a:ea typeface="Arial" panose="020B0604020202020204" pitchFamily="34" charset="0"/>
                          <a:cs typeface="Times New Roman" panose="02020603050405020304" pitchFamily="18" charset="0"/>
                        </a:rPr>
                        <a:t>36,6</a:t>
                      </a: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b="1">
                          <a:solidFill>
                            <a:schemeClr val="tx1"/>
                          </a:solidFill>
                          <a:effectLst/>
                          <a:latin typeface="#9Slide03 SFU Futura_12" panose="00000400000000000000" pitchFamily="2" charset="0"/>
                          <a:ea typeface="Arial" panose="020B0604020202020204" pitchFamily="34" charset="0"/>
                          <a:cs typeface="Times New Roman" panose="02020603050405020304" pitchFamily="18" charset="0"/>
                        </a:rPr>
                        <a:t>46,7</a:t>
                      </a:r>
                      <a:endParaRPr lang="en-US" sz="1600">
                        <a:solidFill>
                          <a:schemeClr val="tx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chemeClr val="tx1"/>
                          </a:solidFill>
                          <a:effectLst/>
                          <a:latin typeface="#9Slide03 SFU Futura_12" panose="00000400000000000000" pitchFamily="2" charset="0"/>
                          <a:ea typeface="Arial" panose="020B0604020202020204" pitchFamily="34" charset="0"/>
                          <a:cs typeface="Times New Roman" panose="02020603050405020304" pitchFamily="18" charset="0"/>
                        </a:rPr>
                        <a:t>56,2</a:t>
                      </a: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78780811"/>
                  </a:ext>
                </a:extLst>
              </a:tr>
              <a:tr h="580873">
                <a:tc>
                  <a:txBody>
                    <a:bodyPr/>
                    <a:lstStyle/>
                    <a:p>
                      <a:pPr indent="-91440" algn="just">
                        <a:lnSpc>
                          <a:spcPct val="107000"/>
                        </a:lnSpc>
                        <a:spcAft>
                          <a:spcPts val="800"/>
                        </a:spcAft>
                      </a:pPr>
                      <a:r>
                        <a:rPr lang="en-US" sz="1600">
                          <a:effectLst/>
                          <a:latin typeface="#9Slide03 SFU Futura_12" panose="00000400000000000000" pitchFamily="2" charset="0"/>
                          <a:ea typeface="Arial" panose="020B0604020202020204" pitchFamily="34" charset="0"/>
                          <a:cs typeface="Times New Roman" panose="02020603050405020304" pitchFamily="18" charset="0"/>
                        </a:rPr>
                        <a:t>Nông thôn</a:t>
                      </a: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chemeClr val="tx1"/>
                          </a:solidFill>
                          <a:effectLst/>
                          <a:latin typeface="#9Slide03 SFU Futura_12" panose="00000400000000000000" pitchFamily="2" charset="0"/>
                          <a:ea typeface="Arial" panose="020B0604020202020204" pitchFamily="34" charset="0"/>
                          <a:cs typeface="Times New Roman" panose="02020603050405020304" pitchFamily="18" charset="0"/>
                        </a:rPr>
                        <a:t>70,4</a:t>
                      </a: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chemeClr val="tx1"/>
                          </a:solidFill>
                          <a:effectLst/>
                          <a:latin typeface="#9Slide03 SFU Futura_12" panose="00000400000000000000" pitchFamily="2" charset="0"/>
                          <a:ea typeface="Arial" panose="020B0604020202020204" pitchFamily="34" charset="0"/>
                          <a:cs typeface="Times New Roman" panose="02020603050405020304" pitchFamily="18" charset="0"/>
                        </a:rPr>
                        <a:t>63,4</a:t>
                      </a: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chemeClr val="tx1"/>
                          </a:solidFill>
                          <a:effectLst/>
                          <a:latin typeface="#9Slide03 SFU Futura_12" panose="00000400000000000000" pitchFamily="2" charset="0"/>
                          <a:ea typeface="Arial" panose="020B0604020202020204" pitchFamily="34" charset="0"/>
                          <a:cs typeface="Times New Roman" panose="02020603050405020304" pitchFamily="18" charset="0"/>
                        </a:rPr>
                        <a:t>53,3</a:t>
                      </a: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chemeClr val="tx1"/>
                          </a:solidFill>
                          <a:effectLst/>
                          <a:latin typeface="#9Slide03 SFU Futura_12" panose="00000400000000000000" pitchFamily="2" charset="0"/>
                          <a:ea typeface="Arial" panose="020B0604020202020204" pitchFamily="34" charset="0"/>
                          <a:cs typeface="Times New Roman" panose="02020603050405020304" pitchFamily="18" charset="0"/>
                        </a:rPr>
                        <a:t>43,8</a:t>
                      </a: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40511673"/>
                  </a:ext>
                </a:extLst>
              </a:tr>
            </a:tbl>
          </a:graphicData>
        </a:graphic>
      </p:graphicFrame>
      <p:sp>
        <p:nvSpPr>
          <p:cNvPr id="12" name="Rectangle 11">
            <a:extLst>
              <a:ext uri="{FF2B5EF4-FFF2-40B4-BE49-F238E27FC236}">
                <a16:creationId xmlns:a16="http://schemas.microsoft.com/office/drawing/2014/main" xmlns="" id="{7BE28E51-14E5-338C-D347-7269E2BDB2CE}"/>
              </a:ext>
            </a:extLst>
          </p:cNvPr>
          <p:cNvSpPr/>
          <p:nvPr/>
        </p:nvSpPr>
        <p:spPr>
          <a:xfrm>
            <a:off x="23441" y="1096097"/>
            <a:ext cx="4612017" cy="3182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0A8AA441-17F6-2927-ACD8-4050182CBC32}"/>
              </a:ext>
            </a:extLst>
          </p:cNvPr>
          <p:cNvSpPr txBox="1"/>
          <p:nvPr/>
        </p:nvSpPr>
        <p:spPr>
          <a:xfrm>
            <a:off x="4546228" y="3197398"/>
            <a:ext cx="4552781" cy="1772921"/>
          </a:xfrm>
          <a:prstGeom prst="rect">
            <a:avLst/>
          </a:prstGeom>
          <a:noFill/>
        </p:spPr>
        <p:txBody>
          <a:bodyPr wrap="square">
            <a:spAutoFit/>
          </a:bodyPr>
          <a:lstStyle/>
          <a:p>
            <a:pPr algn="just">
              <a:lnSpc>
                <a:spcPct val="115000"/>
              </a:lnSpc>
            </a:pPr>
            <a:r>
              <a:rPr lang="en-US" sz="1200">
                <a:solidFill>
                  <a:srgbClr val="000000"/>
                </a:solidFill>
                <a:effectLst/>
                <a:latin typeface="#9Slide03 SFU Futura_12" panose="00000400000000000000" pitchFamily="2" charset="0"/>
                <a:ea typeface="Times New Roman" panose="02020603050405020304" pitchFamily="18" charset="0"/>
              </a:rPr>
              <a:t>- </a:t>
            </a:r>
            <a:r>
              <a:rPr lang="en-US" sz="1200" b="1" u="sng">
                <a:solidFill>
                  <a:srgbClr val="000000"/>
                </a:solidFill>
                <a:effectLst/>
                <a:latin typeface="#9Slide03 SFU Futura_12" panose="00000400000000000000" pitchFamily="2" charset="0"/>
                <a:ea typeface="Times New Roman" panose="02020603050405020304" pitchFamily="18" charset="0"/>
              </a:rPr>
              <a:t>Nhận xét:</a:t>
            </a:r>
          </a:p>
          <a:p>
            <a:pPr marL="53975" lvl="1" indent="288925" algn="just">
              <a:lnSpc>
                <a:spcPct val="115000"/>
              </a:lnSpc>
            </a:pPr>
            <a:r>
              <a:rPr lang="en-US" sz="1200">
                <a:solidFill>
                  <a:srgbClr val="000000"/>
                </a:solidFill>
                <a:effectLst/>
                <a:latin typeface="#9Slide03 SFU Futura_12" panose="00000400000000000000" pitchFamily="2" charset="0"/>
                <a:ea typeface="Times New Roman" panose="02020603050405020304" pitchFamily="18" charset="0"/>
              </a:rPr>
              <a:t>Tỉ lệ dân thành thị và nông thôn của thế giới giai đoạn 1950 – 2020 có sự thay đổi :</a:t>
            </a:r>
            <a:endParaRPr lang="en-US" sz="1200">
              <a:effectLst/>
              <a:latin typeface="#9Slide03 SFU Futura_12" panose="00000400000000000000" pitchFamily="2" charset="0"/>
              <a:ea typeface="Times New Roman" panose="02020603050405020304" pitchFamily="18" charset="0"/>
            </a:endParaRPr>
          </a:p>
          <a:p>
            <a:pPr marL="90170" algn="just">
              <a:lnSpc>
                <a:spcPct val="115000"/>
              </a:lnSpc>
            </a:pPr>
            <a:r>
              <a:rPr lang="en-US" sz="1200">
                <a:solidFill>
                  <a:srgbClr val="000000"/>
                </a:solidFill>
                <a:effectLst/>
                <a:latin typeface="#9Slide03 SFU Futura_12" panose="00000400000000000000" pitchFamily="2" charset="0"/>
                <a:ea typeface="Times New Roman" panose="02020603050405020304" pitchFamily="18" charset="0"/>
              </a:rPr>
              <a:t>+ Tỉ lệ dân thành thị tăng nhanh liên tục (d/c)</a:t>
            </a:r>
            <a:endParaRPr lang="en-US" sz="1200">
              <a:effectLst/>
              <a:latin typeface="#9Slide03 SFU Futura_12" panose="00000400000000000000" pitchFamily="2" charset="0"/>
              <a:ea typeface="Times New Roman" panose="02020603050405020304" pitchFamily="18" charset="0"/>
            </a:endParaRPr>
          </a:p>
          <a:p>
            <a:pPr marL="90170" algn="just">
              <a:lnSpc>
                <a:spcPct val="115000"/>
              </a:lnSpc>
            </a:pPr>
            <a:r>
              <a:rPr lang="en-US" sz="1200">
                <a:solidFill>
                  <a:srgbClr val="000000"/>
                </a:solidFill>
                <a:effectLst/>
                <a:latin typeface="#9Slide03 SFU Futura_12" panose="00000400000000000000" pitchFamily="2" charset="0"/>
                <a:ea typeface="Times New Roman" panose="02020603050405020304" pitchFamily="18" charset="0"/>
              </a:rPr>
              <a:t>+ Tỉ lệ dân nông thôn giảm nhanh liên tục (d/c)</a:t>
            </a:r>
            <a:endParaRPr lang="en-US" sz="1200">
              <a:effectLst/>
              <a:latin typeface="#9Slide03 SFU Futura_12" panose="00000400000000000000" pitchFamily="2" charset="0"/>
              <a:ea typeface="Times New Roman" panose="02020603050405020304" pitchFamily="18" charset="0"/>
            </a:endParaRPr>
          </a:p>
          <a:p>
            <a:pPr marL="90170" algn="just">
              <a:lnSpc>
                <a:spcPct val="115000"/>
              </a:lnSpc>
            </a:pPr>
            <a:r>
              <a:rPr lang="en-US" sz="1200">
                <a:solidFill>
                  <a:srgbClr val="000000"/>
                </a:solidFill>
                <a:effectLst/>
                <a:latin typeface="#9Slide03 SFU Futura_12" panose="00000400000000000000" pitchFamily="2" charset="0"/>
                <a:ea typeface="Times New Roman" panose="02020603050405020304" pitchFamily="18" charset="0"/>
              </a:rPr>
              <a:t>+ Từ giai đoạn 1950 đến 2000, tỉ lệ dân thành thị luôn thấp hơn tỉ lệ dân nông thôn. Nhưng năm 2020, tỉ lệ dân thành thị cao hơn tỉ lệ dân nông thôn 12,4%</a:t>
            </a:r>
            <a:endParaRPr lang="en-US" sz="1200">
              <a:effectLst/>
              <a:latin typeface="#9Slide03 SFU Futura_12" panose="00000400000000000000" pitchFamily="2" charset="0"/>
              <a:ea typeface="Times New Roman" panose="02020603050405020304" pitchFamily="18" charset="0"/>
            </a:endParaRPr>
          </a:p>
        </p:txBody>
      </p:sp>
      <p:sp>
        <p:nvSpPr>
          <p:cNvPr id="22" name="TextBox 21">
            <a:extLst>
              <a:ext uri="{FF2B5EF4-FFF2-40B4-BE49-F238E27FC236}">
                <a16:creationId xmlns:a16="http://schemas.microsoft.com/office/drawing/2014/main" xmlns="" id="{3D5A9773-6FA0-FBF5-89C5-967BC4294AD8}"/>
              </a:ext>
            </a:extLst>
          </p:cNvPr>
          <p:cNvSpPr txBox="1"/>
          <p:nvPr/>
        </p:nvSpPr>
        <p:spPr>
          <a:xfrm>
            <a:off x="149927" y="3245015"/>
            <a:ext cx="4299640" cy="814262"/>
          </a:xfrm>
          <a:prstGeom prst="rect">
            <a:avLst/>
          </a:prstGeom>
          <a:noFill/>
        </p:spPr>
        <p:txBody>
          <a:bodyPr wrap="square">
            <a:spAutoFit/>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9Slide03 SFU Futura_12" panose="00000400000000000000" pitchFamily="2" charset="0"/>
                <a:ea typeface="Times New Roman" panose="02020603050405020304" pitchFamily="18" charset="0"/>
              </a:rPr>
              <a:t>- Biểu đồ miền thể hiện sự thay đổi tỉ lệ dân thành thị và nông thôn của thế giới giai đoạn 1950 - 2020</a:t>
            </a:r>
          </a:p>
          <a:p>
            <a:pPr marL="0" marR="0" lvl="0" indent="0" algn="just" defTabSz="6858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9Slide03 SFU Futura_12" panose="00000400000000000000" pitchFamily="2" charset="0"/>
                <a:ea typeface="Times New Roman" panose="02020603050405020304" pitchFamily="18" charset="0"/>
              </a:rPr>
              <a:t>- Nêu nhận xét.</a:t>
            </a:r>
          </a:p>
        </p:txBody>
      </p:sp>
      <p:cxnSp>
        <p:nvCxnSpPr>
          <p:cNvPr id="7" name="Straight Connector 6">
            <a:extLst>
              <a:ext uri="{FF2B5EF4-FFF2-40B4-BE49-F238E27FC236}">
                <a16:creationId xmlns:a16="http://schemas.microsoft.com/office/drawing/2014/main" xmlns="" id="{ACFF1106-84CA-E046-854B-ACA436DD879A}"/>
              </a:ext>
            </a:extLst>
          </p:cNvPr>
          <p:cNvCxnSpPr>
            <a:cxnSpLocks/>
          </p:cNvCxnSpPr>
          <p:nvPr/>
        </p:nvCxnSpPr>
        <p:spPr>
          <a:xfrm flipH="1">
            <a:off x="4548854" y="652902"/>
            <a:ext cx="4674" cy="448495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0" name="Chart 19">
            <a:extLst>
              <a:ext uri="{FF2B5EF4-FFF2-40B4-BE49-F238E27FC236}">
                <a16:creationId xmlns:a16="http://schemas.microsoft.com/office/drawing/2014/main" xmlns="" id="{666EBD9F-AF7D-7DDD-792F-0B5E78A6EDF9}"/>
              </a:ext>
            </a:extLst>
          </p:cNvPr>
          <p:cNvGraphicFramePr/>
          <p:nvPr>
            <p:extLst>
              <p:ext uri="{D42A27DB-BD31-4B8C-83A1-F6EECF244321}">
                <p14:modId xmlns:p14="http://schemas.microsoft.com/office/powerpoint/2010/main" val="1411959136"/>
              </p:ext>
            </p:extLst>
          </p:nvPr>
        </p:nvGraphicFramePr>
        <p:xfrm>
          <a:off x="4871327" y="981818"/>
          <a:ext cx="3791602" cy="2409807"/>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xmlns="" id="{1B5B150B-218D-7437-D1C8-045EAE1821E2}"/>
              </a:ext>
            </a:extLst>
          </p:cNvPr>
          <p:cNvSpPr txBox="1"/>
          <p:nvPr/>
        </p:nvSpPr>
        <p:spPr>
          <a:xfrm>
            <a:off x="4772040" y="607999"/>
            <a:ext cx="4267508" cy="461665"/>
          </a:xfrm>
          <a:prstGeom prst="rect">
            <a:avLst/>
          </a:prstGeom>
          <a:noFill/>
        </p:spPr>
        <p:txBody>
          <a:bodyPr wrap="square">
            <a:spAutoFit/>
          </a:bodyPr>
          <a:lstStyle/>
          <a:p>
            <a:pPr algn="ctr"/>
            <a:r>
              <a:rPr kumimoji="0" lang="en-US" sz="1200" b="0" i="0" u="none" strike="noStrike" kern="1200" cap="none" spc="0" normalizeH="0" baseline="0" noProof="0">
                <a:ln>
                  <a:noFill/>
                </a:ln>
                <a:solidFill>
                  <a:srgbClr val="FF0000"/>
                </a:solidFill>
                <a:effectLst/>
                <a:uLnTx/>
                <a:uFillTx/>
                <a:latin typeface="#9Slide03 Bebas Neue Bold" panose="020B0606020202050201" pitchFamily="34" charset="0"/>
                <a:ea typeface="Times New Roman" panose="02020603050405020304" pitchFamily="18" charset="0"/>
              </a:rPr>
              <a:t>BIỂU ĐỒ MIỀN THỂ HIỆN THAY ĐỔI TỈ LỆ DÂN THÀNH THỊ VÀ NÔNG THÔN </a:t>
            </a:r>
          </a:p>
          <a:p>
            <a:pPr algn="ctr"/>
            <a:r>
              <a:rPr kumimoji="0" lang="en-US" sz="1200" b="0" i="0" u="none" strike="noStrike" kern="1200" cap="none" spc="0" normalizeH="0" baseline="0" noProof="0">
                <a:ln>
                  <a:noFill/>
                </a:ln>
                <a:solidFill>
                  <a:srgbClr val="FF0000"/>
                </a:solidFill>
                <a:effectLst/>
                <a:uLnTx/>
                <a:uFillTx/>
                <a:latin typeface="#9Slide03 Bebas Neue Bold" panose="020B0606020202050201" pitchFamily="34" charset="0"/>
                <a:ea typeface="Times New Roman" panose="02020603050405020304" pitchFamily="18" charset="0"/>
              </a:rPr>
              <a:t>CỦA THẾ GIỚI GIAI ĐOẠN 1950 - 2020</a:t>
            </a:r>
            <a:endParaRPr lang="en-US">
              <a:solidFill>
                <a:srgbClr val="FF0000"/>
              </a:solidFill>
              <a:latin typeface="#9Slide03 Bebas Neue Bold" panose="020B0606020202050201" pitchFamily="34" charset="0"/>
            </a:endParaRPr>
          </a:p>
        </p:txBody>
      </p:sp>
      <p:grpSp>
        <p:nvGrpSpPr>
          <p:cNvPr id="3" name="Group 2">
            <a:extLst>
              <a:ext uri="{FF2B5EF4-FFF2-40B4-BE49-F238E27FC236}">
                <a16:creationId xmlns:a16="http://schemas.microsoft.com/office/drawing/2014/main" xmlns="" id="{794D42BE-6A6A-618B-E4FC-815E46B0FFE9}"/>
              </a:ext>
            </a:extLst>
          </p:cNvPr>
          <p:cNvGrpSpPr/>
          <p:nvPr/>
        </p:nvGrpSpPr>
        <p:grpSpPr>
          <a:xfrm>
            <a:off x="5638800" y="2657678"/>
            <a:ext cx="3492152" cy="368065"/>
            <a:chOff x="5638800" y="2657678"/>
            <a:chExt cx="3492152" cy="368065"/>
          </a:xfrm>
        </p:grpSpPr>
        <p:sp>
          <p:nvSpPr>
            <p:cNvPr id="24" name="Rectangle 23">
              <a:extLst>
                <a:ext uri="{FF2B5EF4-FFF2-40B4-BE49-F238E27FC236}">
                  <a16:creationId xmlns:a16="http://schemas.microsoft.com/office/drawing/2014/main" xmlns="" id="{C2D6326F-247B-2BE0-8206-CB8F450F94EC}"/>
                </a:ext>
              </a:extLst>
            </p:cNvPr>
            <p:cNvSpPr/>
            <p:nvPr/>
          </p:nvSpPr>
          <p:spPr>
            <a:xfrm>
              <a:off x="5638800" y="2657678"/>
              <a:ext cx="496277" cy="2735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C8448389-79C0-E7B3-6C86-67FA116CE6E8}"/>
                </a:ext>
              </a:extLst>
            </p:cNvPr>
            <p:cNvSpPr/>
            <p:nvPr/>
          </p:nvSpPr>
          <p:spPr>
            <a:xfrm>
              <a:off x="5738948" y="2657678"/>
              <a:ext cx="396130" cy="3680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5AB9324A-CE82-5282-FCBA-87DA47624177}"/>
                </a:ext>
              </a:extLst>
            </p:cNvPr>
            <p:cNvSpPr/>
            <p:nvPr/>
          </p:nvSpPr>
          <p:spPr>
            <a:xfrm>
              <a:off x="6511770" y="2658468"/>
              <a:ext cx="769581" cy="276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B9B81619-B6A9-8C34-FB33-3A50F08C0F30}"/>
                </a:ext>
              </a:extLst>
            </p:cNvPr>
            <p:cNvSpPr/>
            <p:nvPr/>
          </p:nvSpPr>
          <p:spPr>
            <a:xfrm>
              <a:off x="7729006" y="2662713"/>
              <a:ext cx="437662" cy="2735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A8A68B6A-1E8D-7F98-D3A9-7AD0631C4C72}"/>
                </a:ext>
              </a:extLst>
            </p:cNvPr>
            <p:cNvSpPr txBox="1"/>
            <p:nvPr/>
          </p:nvSpPr>
          <p:spPr>
            <a:xfrm>
              <a:off x="8533520" y="2658468"/>
              <a:ext cx="597432" cy="276999"/>
            </a:xfrm>
            <a:prstGeom prst="rect">
              <a:avLst/>
            </a:prstGeom>
            <a:noFill/>
          </p:spPr>
          <p:txBody>
            <a:bodyPr wrap="square" rtlCol="0">
              <a:spAutoFit/>
            </a:bodyPr>
            <a:lstStyle/>
            <a:p>
              <a:r>
                <a:rPr lang="en-US" sz="1200">
                  <a:latin typeface="#9Slide03 SFU Futura_12" panose="00000400000000000000" pitchFamily="2" charset="0"/>
                </a:rPr>
                <a:t>Năm</a:t>
              </a:r>
            </a:p>
          </p:txBody>
        </p:sp>
      </p:grpSp>
    </p:spTree>
    <p:extLst>
      <p:ext uri="{BB962C8B-B14F-4D97-AF65-F5344CB8AC3E}">
        <p14:creationId xmlns:p14="http://schemas.microsoft.com/office/powerpoint/2010/main" val="8939044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000"/>
                                        <p:tgtEl>
                                          <p:spTgt spid="43"/>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1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000" fill="hold"/>
                                        <p:tgtEl>
                                          <p:spTgt spid="20"/>
                                        </p:tgtEl>
                                        <p:attrNameLst>
                                          <p:attrName>ppt_w</p:attrName>
                                        </p:attrNameLst>
                                      </p:cBhvr>
                                      <p:tavLst>
                                        <p:tav tm="0">
                                          <p:val>
                                            <p:fltVal val="0"/>
                                          </p:val>
                                        </p:tav>
                                        <p:tav tm="100000">
                                          <p:val>
                                            <p:strVal val="#ppt_w"/>
                                          </p:val>
                                        </p:tav>
                                      </p:tavLst>
                                    </p:anim>
                                    <p:anim calcmode="lin" valueType="num">
                                      <p:cBhvr>
                                        <p:cTn id="21" dur="1000" fill="hold"/>
                                        <p:tgtEl>
                                          <p:spTgt spid="20"/>
                                        </p:tgtEl>
                                        <p:attrNameLst>
                                          <p:attrName>ppt_h</p:attrName>
                                        </p:attrNameLst>
                                      </p:cBhvr>
                                      <p:tavLst>
                                        <p:tav tm="0">
                                          <p:val>
                                            <p:fltVal val="0"/>
                                          </p:val>
                                        </p:tav>
                                        <p:tav tm="100000">
                                          <p:val>
                                            <p:strVal val="#ppt_h"/>
                                          </p:val>
                                        </p:tav>
                                      </p:tavLst>
                                    </p:anim>
                                    <p:animEffect transition="in" filter="fade">
                                      <p:cBhvr>
                                        <p:cTn id="22" dur="1000"/>
                                        <p:tgtEl>
                                          <p:spTgt spid="2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Effect transition="in" filter="fade">
                                      <p:cBhvr>
                                        <p:cTn id="27" dur="1000"/>
                                        <p:tgtEl>
                                          <p:spTgt spid="23"/>
                                        </p:tgtEl>
                                      </p:cBhvr>
                                    </p:animEffect>
                                  </p:childTnLst>
                                </p:cTn>
                              </p:par>
                              <p:par>
                                <p:cTn id="28" presetID="53"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fltVal val="0"/>
                                          </p:val>
                                        </p:tav>
                                        <p:tav tm="100000">
                                          <p:val>
                                            <p:strVal val="#ppt_h"/>
                                          </p:val>
                                        </p:tav>
                                      </p:tavLst>
                                    </p:anim>
                                    <p:animEffect transition="in" filter="fade">
                                      <p:cBhvr>
                                        <p:cTn id="32" dur="1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left)">
                                      <p:cBhvr>
                                        <p:cTn id="37" dur="1250"/>
                                        <p:tgtEl>
                                          <p:spTgt spid="19">
                                            <p:txEl>
                                              <p:pRg st="0" end="0"/>
                                            </p:txEl>
                                          </p:spTgt>
                                        </p:tgtEl>
                                      </p:cBhvr>
                                    </p:animEffect>
                                  </p:childTnLst>
                                </p:cTn>
                              </p:par>
                            </p:childTnLst>
                          </p:cTn>
                        </p:par>
                        <p:par>
                          <p:cTn id="38" fill="hold">
                            <p:stCondLst>
                              <p:cond delay="1250"/>
                            </p:stCondLst>
                            <p:childTnLst>
                              <p:par>
                                <p:cTn id="39" presetID="22" presetClass="entr" presetSubtype="8" fill="hold" grpId="0" nodeType="afterEffect">
                                  <p:stCondLst>
                                    <p:cond delay="0"/>
                                  </p:stCondLst>
                                  <p:childTnLst>
                                    <p:set>
                                      <p:cBhvr>
                                        <p:cTn id="40" dur="1" fill="hold">
                                          <p:stCondLst>
                                            <p:cond delay="0"/>
                                          </p:stCondLst>
                                        </p:cTn>
                                        <p:tgtEl>
                                          <p:spTgt spid="19">
                                            <p:txEl>
                                              <p:pRg st="1" end="1"/>
                                            </p:txEl>
                                          </p:spTgt>
                                        </p:tgtEl>
                                        <p:attrNameLst>
                                          <p:attrName>style.visibility</p:attrName>
                                        </p:attrNameLst>
                                      </p:cBhvr>
                                      <p:to>
                                        <p:strVal val="visible"/>
                                      </p:to>
                                    </p:set>
                                    <p:animEffect transition="in" filter="wipe(left)">
                                      <p:cBhvr>
                                        <p:cTn id="41" dur="1250"/>
                                        <p:tgtEl>
                                          <p:spTgt spid="19">
                                            <p:txEl>
                                              <p:pRg st="1" end="1"/>
                                            </p:txEl>
                                          </p:spTgt>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9">
                                            <p:txEl>
                                              <p:pRg st="2" end="2"/>
                                            </p:txEl>
                                          </p:spTgt>
                                        </p:tgtEl>
                                        <p:attrNameLst>
                                          <p:attrName>style.visibility</p:attrName>
                                        </p:attrNameLst>
                                      </p:cBhvr>
                                      <p:to>
                                        <p:strVal val="visible"/>
                                      </p:to>
                                    </p:set>
                                    <p:animEffect transition="in" filter="wipe(left)">
                                      <p:cBhvr>
                                        <p:cTn id="45" dur="1250"/>
                                        <p:tgtEl>
                                          <p:spTgt spid="19">
                                            <p:txEl>
                                              <p:pRg st="2" end="2"/>
                                            </p:txEl>
                                          </p:spTgt>
                                        </p:tgtEl>
                                      </p:cBhvr>
                                    </p:animEffect>
                                  </p:childTnLst>
                                </p:cTn>
                              </p:par>
                            </p:childTnLst>
                          </p:cTn>
                        </p:par>
                        <p:par>
                          <p:cTn id="46" fill="hold">
                            <p:stCondLst>
                              <p:cond delay="3750"/>
                            </p:stCondLst>
                            <p:childTnLst>
                              <p:par>
                                <p:cTn id="47" presetID="22" presetClass="entr" presetSubtype="8" fill="hold" grpId="0" nodeType="afterEffect">
                                  <p:stCondLst>
                                    <p:cond delay="0"/>
                                  </p:stCondLst>
                                  <p:childTnLst>
                                    <p:set>
                                      <p:cBhvr>
                                        <p:cTn id="48" dur="1" fill="hold">
                                          <p:stCondLst>
                                            <p:cond delay="0"/>
                                          </p:stCondLst>
                                        </p:cTn>
                                        <p:tgtEl>
                                          <p:spTgt spid="19">
                                            <p:txEl>
                                              <p:pRg st="3" end="3"/>
                                            </p:txEl>
                                          </p:spTgt>
                                        </p:tgtEl>
                                        <p:attrNameLst>
                                          <p:attrName>style.visibility</p:attrName>
                                        </p:attrNameLst>
                                      </p:cBhvr>
                                      <p:to>
                                        <p:strVal val="visible"/>
                                      </p:to>
                                    </p:set>
                                    <p:animEffect transition="in" filter="wipe(left)">
                                      <p:cBhvr>
                                        <p:cTn id="49" dur="1250"/>
                                        <p:tgtEl>
                                          <p:spTgt spid="19">
                                            <p:txEl>
                                              <p:pRg st="3" end="3"/>
                                            </p:txEl>
                                          </p:spTgt>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19">
                                            <p:txEl>
                                              <p:pRg st="4" end="4"/>
                                            </p:txEl>
                                          </p:spTgt>
                                        </p:tgtEl>
                                        <p:attrNameLst>
                                          <p:attrName>style.visibility</p:attrName>
                                        </p:attrNameLst>
                                      </p:cBhvr>
                                      <p:to>
                                        <p:strVal val="visible"/>
                                      </p:to>
                                    </p:set>
                                    <p:animEffect transition="in" filter="wipe(left)">
                                      <p:cBhvr>
                                        <p:cTn id="53" dur="125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9" grpId="0" uiExpand="1" build="allAtOnce"/>
      <p:bldP spid="22" grpId="0"/>
      <p:bldGraphic spid="20" grpId="0">
        <p:bldAsOne/>
      </p:bldGraphic>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865D09-8C39-FE7B-F9DD-27AFDD7EFA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 y="0"/>
            <a:ext cx="3422417" cy="51336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7" name="任意多边形 13">
            <a:extLst>
              <a:ext uri="{FF2B5EF4-FFF2-40B4-BE49-F238E27FC236}">
                <a16:creationId xmlns:a16="http://schemas.microsoft.com/office/drawing/2014/main" xmlns="" id="{E222C10F-C823-E6FB-DCAF-B58CBDAFD166}"/>
              </a:ext>
            </a:extLst>
          </p:cNvPr>
          <p:cNvSpPr/>
          <p:nvPr/>
        </p:nvSpPr>
        <p:spPr>
          <a:xfrm rot="16200000">
            <a:off x="3891257" y="-109251"/>
            <a:ext cx="4842553" cy="566293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9897751" y="4712580"/>
            <a:ext cx="775504" cy="576807"/>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3C0CEB95-7F79-E21A-90C8-B3E88686ADEF}"/>
              </a:ext>
            </a:extLst>
          </p:cNvPr>
          <p:cNvSpPr txBox="1"/>
          <p:nvPr/>
        </p:nvSpPr>
        <p:spPr>
          <a:xfrm>
            <a:off x="4648201" y="-3"/>
            <a:ext cx="3534508" cy="707886"/>
          </a:xfrm>
          <a:prstGeom prst="rect">
            <a:avLst/>
          </a:prstGeom>
          <a:solidFill>
            <a:srgbClr val="0197E9"/>
          </a:solidFill>
        </p:spPr>
        <p:txBody>
          <a:bodyPr wrap="square">
            <a:spAutoFit/>
          </a:bodyPr>
          <a:lstStyle/>
          <a:p>
            <a:pPr algn="ctr"/>
            <a:r>
              <a:rPr lang="it-IT" sz="4000">
                <a:solidFill>
                  <a:schemeClr val="bg1"/>
                </a:solidFill>
                <a:effectLst/>
                <a:latin typeface="#9Slide03 Bebas Neue Bold" panose="020B0606020202050201" pitchFamily="34" charset="0"/>
                <a:ea typeface="Arial" panose="020B0604020202020204" pitchFamily="34" charset="0"/>
              </a:rPr>
              <a:t> VẬN DỤNG</a:t>
            </a:r>
            <a:endParaRPr lang="en-US" sz="3600">
              <a:solidFill>
                <a:schemeClr val="bg1"/>
              </a:solidFill>
              <a:latin typeface="#9Slide03 Bebas Neue Bold" panose="020B0606020202050201" pitchFamily="34" charset="0"/>
            </a:endParaRPr>
          </a:p>
        </p:txBody>
      </p:sp>
      <p:sp>
        <p:nvSpPr>
          <p:cNvPr id="42" name="TextBox 41">
            <a:extLst>
              <a:ext uri="{FF2B5EF4-FFF2-40B4-BE49-F238E27FC236}">
                <a16:creationId xmlns:a16="http://schemas.microsoft.com/office/drawing/2014/main" xmlns="" id="{AE995964-111B-AE2E-DD1F-3CAADD53CC0E}"/>
              </a:ext>
            </a:extLst>
          </p:cNvPr>
          <p:cNvSpPr txBox="1"/>
          <p:nvPr/>
        </p:nvSpPr>
        <p:spPr>
          <a:xfrm>
            <a:off x="3570113" y="859933"/>
            <a:ext cx="5403558" cy="3954929"/>
          </a:xfrm>
          <a:prstGeom prst="rect">
            <a:avLst/>
          </a:prstGeom>
          <a:noFill/>
          <a:ln>
            <a:noFill/>
          </a:ln>
        </p:spPr>
        <p:txBody>
          <a:bodyPr wrap="square">
            <a:spAutoFit/>
          </a:bodyPr>
          <a:lstStyle/>
          <a:p>
            <a:pPr indent="-285750" algn="just">
              <a:spcBef>
                <a:spcPts val="300"/>
              </a:spcBef>
              <a:spcAft>
                <a:spcPts val="300"/>
              </a:spcAft>
              <a:buFont typeface="Wingdings" panose="05000000000000000000" pitchFamily="2" charset="2"/>
              <a:buChar char="q"/>
            </a:pPr>
            <a:r>
              <a:rPr lang="en-US" sz="1600">
                <a:solidFill>
                  <a:srgbClr val="002060"/>
                </a:solidFill>
                <a:effectLst/>
                <a:latin typeface="#9Slide03 SFU Futura_12" panose="00000400000000000000" pitchFamily="2" charset="0"/>
                <a:ea typeface="Times New Roman" panose="02020603050405020304" pitchFamily="18" charset="0"/>
              </a:rPr>
              <a:t>Xem video và trả lời 2 câu hỏi:</a:t>
            </a:r>
          </a:p>
          <a:p>
            <a:pPr marL="457200" lvl="0" indent="-171450" algn="just">
              <a:spcBef>
                <a:spcPts val="300"/>
              </a:spcBef>
              <a:spcAft>
                <a:spcPts val="300"/>
              </a:spcAft>
              <a:buFont typeface="+mj-lt"/>
              <a:buAutoNum type="arabicParenR"/>
            </a:pPr>
            <a:r>
              <a:rPr lang="en-US" sz="1600">
                <a:solidFill>
                  <a:srgbClr val="E3423D"/>
                </a:solidFill>
                <a:effectLst/>
                <a:latin typeface="#9Slide03 SFU Futura_12" panose="00000400000000000000" pitchFamily="2" charset="0"/>
                <a:ea typeface="Times New Roman" panose="02020603050405020304" pitchFamily="18" charset="0"/>
              </a:rPr>
              <a:t> Nêu những vấn đề đặt ra của ĐTH nước ta hiện nay</a:t>
            </a:r>
          </a:p>
          <a:p>
            <a:pPr marL="457200" indent="-171450" algn="just">
              <a:spcBef>
                <a:spcPts val="300"/>
              </a:spcBef>
              <a:spcAft>
                <a:spcPts val="300"/>
              </a:spcAft>
            </a:pPr>
            <a:r>
              <a:rPr lang="en-US" sz="1600">
                <a:solidFill>
                  <a:srgbClr val="E3423D"/>
                </a:solidFill>
                <a:effectLst/>
                <a:latin typeface="#9Slide03 SFU Futura_12" panose="00000400000000000000" pitchFamily="2" charset="0"/>
                <a:ea typeface="Arial" panose="020B0604020202020204" pitchFamily="34" charset="0"/>
                <a:cs typeface="Times New Roman" panose="02020603050405020304" pitchFamily="18" charset="0"/>
              </a:rPr>
              <a:t>2) Đề xuất các giải pháp để ĐTH phát triển song song với CNH</a:t>
            </a:r>
          </a:p>
          <a:p>
            <a:pPr indent="-285750" algn="just">
              <a:spcBef>
                <a:spcPts val="300"/>
              </a:spcBef>
              <a:spcAft>
                <a:spcPts val="300"/>
              </a:spcAft>
              <a:buFont typeface="Wingdings" panose="05000000000000000000" pitchFamily="2" charset="2"/>
              <a:buChar char="q"/>
            </a:pPr>
            <a:r>
              <a:rPr lang="en-US" sz="16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rPr>
              <a:t>Hình thức: trả lời bằng giấy tập hoặc đánh máy khổ A4.</a:t>
            </a:r>
            <a:r>
              <a:rPr lang="vi-VN" sz="16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16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indent="-285750" algn="just">
              <a:spcBef>
                <a:spcPts val="300"/>
              </a:spcBef>
              <a:spcAft>
                <a:spcPts val="300"/>
              </a:spcAft>
              <a:buFont typeface="Wingdings" panose="05000000000000000000" pitchFamily="2" charset="2"/>
              <a:buChar char="q"/>
            </a:pPr>
            <a:r>
              <a:rPr lang="en-US" sz="16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rPr>
              <a:t>Thời gian: trả bài cũ tiết sau</a:t>
            </a:r>
            <a:r>
              <a:rPr lang="vi-VN" sz="16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60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endParaRPr>
          </a:p>
          <a:p>
            <a:pPr indent="-285750" algn="just">
              <a:spcBef>
                <a:spcPts val="300"/>
              </a:spcBef>
              <a:spcAft>
                <a:spcPts val="300"/>
              </a:spcAft>
              <a:buFont typeface="Wingdings" panose="05000000000000000000" pitchFamily="2" charset="2"/>
              <a:buChar char="q"/>
            </a:pPr>
            <a:r>
              <a:rPr lang="en-US" sz="1600">
                <a:solidFill>
                  <a:srgbClr val="002060"/>
                </a:solidFill>
                <a:latin typeface="#9Slide03 SFU Futura_12" panose="00000400000000000000" pitchFamily="2" charset="0"/>
                <a:ea typeface="Arial" panose="020B0604020202020204" pitchFamily="34" charset="0"/>
                <a:cs typeface="Times New Roman" panose="02020603050405020304" pitchFamily="18" charset="0"/>
              </a:rPr>
              <a:t>Link video tư liệu:</a:t>
            </a:r>
          </a:p>
          <a:p>
            <a:pPr marL="287338">
              <a:spcBef>
                <a:spcPts val="300"/>
              </a:spcBef>
              <a:spcAft>
                <a:spcPts val="300"/>
              </a:spcAft>
            </a:pPr>
            <a:r>
              <a:rPr lang="en-US" sz="1400" b="0" kern="0">
                <a:solidFill>
                  <a:srgbClr val="000000"/>
                </a:solidFill>
                <a:effectLst/>
                <a:latin typeface="#9Slide03 Oswald" panose="00000500000000000000" pitchFamily="2" charset="0"/>
                <a:ea typeface="SimSun" panose="02010600030101010101" pitchFamily="2" charset="-122"/>
              </a:rPr>
              <a:t>1) </a:t>
            </a:r>
            <a:r>
              <a:rPr lang="vi-VN" sz="1400" b="0" kern="0">
                <a:solidFill>
                  <a:srgbClr val="000000"/>
                </a:solidFill>
                <a:effectLst/>
                <a:latin typeface="#9Slide03 Oswald" panose="00000500000000000000" pitchFamily="2" charset="0"/>
                <a:ea typeface="SimSun" panose="02010600030101010101" pitchFamily="2" charset="-122"/>
              </a:rPr>
              <a:t>Đô thị hóa - Hãy là động lực đừng là gánh nặng</a:t>
            </a:r>
            <a:r>
              <a:rPr lang="en-US" sz="1400" kern="0">
                <a:solidFill>
                  <a:srgbClr val="000000"/>
                </a:solidFill>
                <a:latin typeface="#9Slide03 Oswald" panose="00000500000000000000" pitchFamily="2" charset="0"/>
                <a:ea typeface="SimSun" panose="02010600030101010101" pitchFamily="2" charset="-122"/>
              </a:rPr>
              <a:t>:</a:t>
            </a:r>
          </a:p>
          <a:p>
            <a:pPr marL="457200">
              <a:spcBef>
                <a:spcPts val="300"/>
              </a:spcBef>
              <a:spcAft>
                <a:spcPts val="300"/>
              </a:spcAft>
            </a:pPr>
            <a:r>
              <a:rPr lang="en-US" sz="1400" b="0" u="sng" kern="0">
                <a:solidFill>
                  <a:srgbClr val="00B050"/>
                </a:solidFill>
                <a:effectLst/>
                <a:latin typeface="#9Slide03 Oswald" panose="00000500000000000000" pitchFamily="2" charset="0"/>
                <a:ea typeface="SimSun" panose="02010600030101010101" pitchFamily="2" charset="-122"/>
                <a:hlinkClick r:id="rId5"/>
              </a:rPr>
              <a:t>ttps://www.youtube.com/watch?v=Agr6o9z_IE4&amp;t=197s</a:t>
            </a:r>
            <a:endParaRPr lang="en-US" sz="1400" b="1" kern="0">
              <a:solidFill>
                <a:srgbClr val="00B050"/>
              </a:solidFill>
              <a:effectLst/>
              <a:latin typeface="#9Slide03 Oswald" panose="00000500000000000000" pitchFamily="2" charset="0"/>
              <a:ea typeface="SimSun" panose="02010600030101010101" pitchFamily="2" charset="-122"/>
            </a:endParaRPr>
          </a:p>
          <a:p>
            <a:pPr marL="287338">
              <a:spcBef>
                <a:spcPts val="300"/>
              </a:spcBef>
              <a:spcAft>
                <a:spcPts val="300"/>
              </a:spcAft>
            </a:pPr>
            <a:r>
              <a:rPr lang="en-US" sz="1400" b="0" kern="0">
                <a:solidFill>
                  <a:srgbClr val="000000"/>
                </a:solidFill>
                <a:effectLst/>
                <a:latin typeface="#9Slide03 Oswald" panose="00000500000000000000" pitchFamily="2" charset="0"/>
                <a:ea typeface="SimSun" panose="02010600030101010101" pitchFamily="2" charset="-122"/>
              </a:rPr>
              <a:t>2. </a:t>
            </a:r>
            <a:r>
              <a:rPr lang="vi-VN" sz="1400" b="0" kern="0">
                <a:solidFill>
                  <a:srgbClr val="000000"/>
                </a:solidFill>
                <a:effectLst/>
                <a:latin typeface="#9Slide03 Oswald" panose="00000500000000000000" pitchFamily="2" charset="0"/>
                <a:ea typeface="SimSun" panose="02010600030101010101" pitchFamily="2" charset="-122"/>
              </a:rPr>
              <a:t>Sự đô thị hóa và tương lai Vance Kite</a:t>
            </a:r>
            <a:endParaRPr lang="en-US" sz="1400" b="0" kern="0">
              <a:solidFill>
                <a:srgbClr val="000000"/>
              </a:solidFill>
              <a:effectLst/>
              <a:latin typeface="#9Slide03 Oswald" panose="00000500000000000000" pitchFamily="2" charset="0"/>
              <a:ea typeface="SimSun" panose="02010600030101010101" pitchFamily="2" charset="-122"/>
            </a:endParaRPr>
          </a:p>
          <a:p>
            <a:pPr marL="341313">
              <a:spcBef>
                <a:spcPts val="300"/>
              </a:spcBef>
              <a:spcAft>
                <a:spcPts val="300"/>
              </a:spcAft>
            </a:pPr>
            <a:r>
              <a:rPr lang="en-US" sz="1400" kern="0">
                <a:solidFill>
                  <a:srgbClr val="000000"/>
                </a:solidFill>
                <a:latin typeface="#9Slide03 Oswald" panose="00000500000000000000" pitchFamily="2" charset="0"/>
                <a:ea typeface="SimSun" panose="02010600030101010101" pitchFamily="2" charset="-122"/>
              </a:rPr>
              <a:t>   </a:t>
            </a:r>
            <a:r>
              <a:rPr lang="en-US" sz="1400" u="sng" kern="0">
                <a:solidFill>
                  <a:srgbClr val="00B050"/>
                </a:solidFill>
                <a:latin typeface="#9Slide03 Oswald" panose="00000500000000000000" pitchFamily="2" charset="0"/>
                <a:ea typeface="SimSun" panose="02010600030101010101" pitchFamily="2" charset="-122"/>
                <a:hlinkClick r:id="rId6"/>
              </a:rPr>
              <a:t>https://www.youtube.com/watch?v=5DoGQw8qB0U&amp;t=128s</a:t>
            </a:r>
            <a:endParaRPr lang="en-US" sz="1400" u="sng">
              <a:solidFill>
                <a:srgbClr val="0563C1"/>
              </a:solidFill>
              <a:effectLst/>
              <a:latin typeface="#9Slide03 Oswald" panose="00000500000000000000" pitchFamily="2" charset="0"/>
              <a:ea typeface="Arial" panose="020B0604020202020204" pitchFamily="34" charset="0"/>
              <a:cs typeface="Times New Roman" panose="02020603050405020304" pitchFamily="18" charset="0"/>
              <a:hlinkClick r:id="rId7">
                <a:extLst>
                  <a:ext uri="{A12FA001-AC4F-418D-AE19-62706E023703}">
                    <ahyp:hlinkClr xmlns:ahyp="http://schemas.microsoft.com/office/drawing/2018/hyperlinkcolor" xmlns="" val="tx"/>
                  </a:ext>
                </a:extLst>
              </a:hlinkClick>
            </a:endParaRPr>
          </a:p>
          <a:p>
            <a:pPr marL="287338">
              <a:spcBef>
                <a:spcPts val="300"/>
              </a:spcBef>
              <a:spcAft>
                <a:spcPts val="300"/>
              </a:spcAft>
            </a:pPr>
            <a:r>
              <a:rPr lang="en-US" sz="1400" kern="0">
                <a:solidFill>
                  <a:srgbClr val="000000"/>
                </a:solidFill>
                <a:latin typeface="#9Slide03 Oswald" panose="00000500000000000000" pitchFamily="2" charset="0"/>
                <a:ea typeface="SimSun" panose="02010600030101010101" pitchFamily="2" charset="-122"/>
              </a:rPr>
              <a:t>3</a:t>
            </a:r>
            <a:r>
              <a:rPr lang="en-US" sz="1400" b="0" kern="0">
                <a:solidFill>
                  <a:srgbClr val="000000"/>
                </a:solidFill>
                <a:effectLst/>
                <a:latin typeface="#9Slide03 Oswald" panose="00000500000000000000" pitchFamily="2" charset="0"/>
                <a:ea typeface="SimSun" panose="02010600030101010101" pitchFamily="2" charset="-122"/>
              </a:rPr>
              <a:t>. Top 10 thành phố lớn nhất thế giới năm 2021</a:t>
            </a:r>
          </a:p>
          <a:p>
            <a:pPr marL="457200">
              <a:spcBef>
                <a:spcPts val="300"/>
              </a:spcBef>
              <a:spcAft>
                <a:spcPts val="300"/>
              </a:spcAft>
            </a:pPr>
            <a:r>
              <a:rPr lang="en-US" sz="1400" u="sng">
                <a:solidFill>
                  <a:srgbClr val="0563C1"/>
                </a:solidFill>
                <a:latin typeface="#9Slide03 Oswald" panose="00000500000000000000" pitchFamily="2" charset="0"/>
                <a:ea typeface="Arial" panose="020B0604020202020204" pitchFamily="34" charset="0"/>
                <a:cs typeface="Times New Roman" panose="02020603050405020304" pitchFamily="18" charset="0"/>
              </a:rPr>
              <a:t>https://cacnuoc.vn/tin/10-thanh-pho-lon-nhat-the-gioi</a:t>
            </a:r>
            <a:r>
              <a:rPr lang="en-US" sz="1400">
                <a:solidFill>
                  <a:srgbClr val="0563C1"/>
                </a:solidFill>
                <a:latin typeface="#9Slide03 Oswald" panose="00000500000000000000" pitchFamily="2" charset="0"/>
                <a:ea typeface="Arial" panose="020B0604020202020204" pitchFamily="34" charset="0"/>
                <a:cs typeface="Times New Roman" panose="02020603050405020304" pitchFamily="18" charset="0"/>
              </a:rPr>
              <a:t>     </a:t>
            </a:r>
            <a:r>
              <a:rPr lang="en-US" sz="1200">
                <a:solidFill>
                  <a:srgbClr val="0563C1"/>
                </a:solidFill>
                <a:latin typeface="#9Slide03 Oswald" panose="00000500000000000000" pitchFamily="2" charset="0"/>
                <a:ea typeface="Arial" panose="020B0604020202020204" pitchFamily="34" charset="0"/>
                <a:cs typeface="Times New Roman" panose="02020603050405020304" pitchFamily="18" charset="0"/>
              </a:rPr>
              <a:t>              </a:t>
            </a:r>
            <a:endParaRPr lang="en-US" sz="1600">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619C15D8-F99F-8AAA-2247-6515DB155985}"/>
              </a:ext>
            </a:extLst>
          </p:cNvPr>
          <p:cNvSpPr txBox="1"/>
          <p:nvPr/>
        </p:nvSpPr>
        <p:spPr>
          <a:xfrm>
            <a:off x="52067" y="477050"/>
            <a:ext cx="3429000" cy="461665"/>
          </a:xfrm>
          <a:prstGeom prst="rect">
            <a:avLst/>
          </a:prstGeom>
          <a:noFill/>
        </p:spPr>
        <p:txBody>
          <a:bodyPr wrap="square">
            <a:spAutoFit/>
          </a:bodyPr>
          <a:lstStyle/>
          <a:p>
            <a:pPr algn="ctr"/>
            <a:r>
              <a:rPr kumimoji="0" lang="en-US" sz="2400" b="0" i="0" u="none" strike="noStrike" kern="1200" cap="none" spc="0" normalizeH="0" baseline="0" noProof="0">
                <a:ln>
                  <a:noFill/>
                </a:ln>
                <a:solidFill>
                  <a:schemeClr val="bg1"/>
                </a:solidFill>
                <a:effectLst/>
                <a:uLnTx/>
                <a:uFillTx/>
                <a:latin typeface="#9Slide07 SVNBatman Forever Alt" panose="00000400000000000000" pitchFamily="2" charset="0"/>
                <a:ea typeface="Times New Roman" panose="02020603050405020304" pitchFamily="18" charset="0"/>
                <a:cs typeface="+mn-cs"/>
              </a:rPr>
              <a:t>CINEMA TẠI NHÀ</a:t>
            </a:r>
            <a:endParaRPr lang="en-US" sz="1600">
              <a:solidFill>
                <a:schemeClr val="bg1"/>
              </a:solidFill>
            </a:endParaRPr>
          </a:p>
        </p:txBody>
      </p:sp>
    </p:spTree>
    <p:extLst>
      <p:ext uri="{BB962C8B-B14F-4D97-AF65-F5344CB8AC3E}">
        <p14:creationId xmlns:p14="http://schemas.microsoft.com/office/powerpoint/2010/main" val="22067348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B9FF99BD-075F-4761-A995-6FC574BD2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A7B21A54-9BA3-4EA9-B460-5A829ADD90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360045"/>
            <a:ext cx="8428482" cy="44234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6FA8F714-B9D8-488A-8CCA-E9948FF913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599" y="482601"/>
            <a:ext cx="8178800" cy="41782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xmlns="" id="{6291D9C1-9CC0-ECA8-F4AD-F1E6BA426683}"/>
              </a:ext>
            </a:extLst>
          </p:cNvPr>
          <p:cNvPicPr>
            <a:picLocks noChangeAspect="1"/>
          </p:cNvPicPr>
          <p:nvPr/>
        </p:nvPicPr>
        <p:blipFill>
          <a:blip r:embed="rId2"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339742" y="2367393"/>
            <a:ext cx="4453145" cy="1970753"/>
          </a:xfrm>
          <a:prstGeom prst="rect">
            <a:avLst/>
          </a:prstGeom>
        </p:spPr>
      </p:pic>
      <p:pic>
        <p:nvPicPr>
          <p:cNvPr id="8" name="Picture 7">
            <a:extLst>
              <a:ext uri="{FF2B5EF4-FFF2-40B4-BE49-F238E27FC236}">
                <a16:creationId xmlns:a16="http://schemas.microsoft.com/office/drawing/2014/main" xmlns="" id="{74D9F0E9-E3A2-E3B4-6748-59FA04CD86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02" t="-2431"/>
          <a:stretch/>
        </p:blipFill>
        <p:spPr>
          <a:xfrm>
            <a:off x="482599" y="376141"/>
            <a:ext cx="3863789" cy="4284758"/>
          </a:xfrm>
          <a:prstGeom prst="ellipse">
            <a:avLst/>
          </a:prstGeom>
        </p:spPr>
      </p:pic>
    </p:spTree>
    <p:extLst>
      <p:ext uri="{BB962C8B-B14F-4D97-AF65-F5344CB8AC3E}">
        <p14:creationId xmlns:p14="http://schemas.microsoft.com/office/powerpoint/2010/main" val="2355205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5305C42D-925C-E5A5-D647-77A844E78B2C}"/>
              </a:ext>
            </a:extLst>
          </p:cNvPr>
          <p:cNvGraphicFramePr>
            <a:graphicFrameLocks noGrp="1"/>
          </p:cNvGraphicFramePr>
          <p:nvPr>
            <p:extLst>
              <p:ext uri="{D42A27DB-BD31-4B8C-83A1-F6EECF244321}">
                <p14:modId xmlns:p14="http://schemas.microsoft.com/office/powerpoint/2010/main" val="2713954771"/>
              </p:ext>
            </p:extLst>
          </p:nvPr>
        </p:nvGraphicFramePr>
        <p:xfrm>
          <a:off x="1614453" y="0"/>
          <a:ext cx="6067494" cy="5213548"/>
        </p:xfrm>
        <a:graphic>
          <a:graphicData uri="http://schemas.openxmlformats.org/drawingml/2006/table">
            <a:tbl>
              <a:tblPr firstRow="1" firstCol="1" bandRow="1"/>
              <a:tblGrid>
                <a:gridCol w="674166">
                  <a:extLst>
                    <a:ext uri="{9D8B030D-6E8A-4147-A177-3AD203B41FA5}">
                      <a16:colId xmlns:a16="http://schemas.microsoft.com/office/drawing/2014/main" xmlns="" val="3213470806"/>
                    </a:ext>
                  </a:extLst>
                </a:gridCol>
                <a:gridCol w="674166">
                  <a:extLst>
                    <a:ext uri="{9D8B030D-6E8A-4147-A177-3AD203B41FA5}">
                      <a16:colId xmlns:a16="http://schemas.microsoft.com/office/drawing/2014/main" xmlns="" val="44177763"/>
                    </a:ext>
                  </a:extLst>
                </a:gridCol>
                <a:gridCol w="674166">
                  <a:extLst>
                    <a:ext uri="{9D8B030D-6E8A-4147-A177-3AD203B41FA5}">
                      <a16:colId xmlns:a16="http://schemas.microsoft.com/office/drawing/2014/main" xmlns="" val="2612066479"/>
                    </a:ext>
                  </a:extLst>
                </a:gridCol>
                <a:gridCol w="674166">
                  <a:extLst>
                    <a:ext uri="{9D8B030D-6E8A-4147-A177-3AD203B41FA5}">
                      <a16:colId xmlns:a16="http://schemas.microsoft.com/office/drawing/2014/main" xmlns="" val="1352207268"/>
                    </a:ext>
                  </a:extLst>
                </a:gridCol>
                <a:gridCol w="674166">
                  <a:extLst>
                    <a:ext uri="{9D8B030D-6E8A-4147-A177-3AD203B41FA5}">
                      <a16:colId xmlns:a16="http://schemas.microsoft.com/office/drawing/2014/main" xmlns="" val="2068403813"/>
                    </a:ext>
                  </a:extLst>
                </a:gridCol>
                <a:gridCol w="674166">
                  <a:extLst>
                    <a:ext uri="{9D8B030D-6E8A-4147-A177-3AD203B41FA5}">
                      <a16:colId xmlns:a16="http://schemas.microsoft.com/office/drawing/2014/main" xmlns="" val="2833716987"/>
                    </a:ext>
                  </a:extLst>
                </a:gridCol>
                <a:gridCol w="674166">
                  <a:extLst>
                    <a:ext uri="{9D8B030D-6E8A-4147-A177-3AD203B41FA5}">
                      <a16:colId xmlns:a16="http://schemas.microsoft.com/office/drawing/2014/main" xmlns="" val="412150369"/>
                    </a:ext>
                  </a:extLst>
                </a:gridCol>
                <a:gridCol w="674166">
                  <a:extLst>
                    <a:ext uri="{9D8B030D-6E8A-4147-A177-3AD203B41FA5}">
                      <a16:colId xmlns:a16="http://schemas.microsoft.com/office/drawing/2014/main" xmlns="" val="1753200263"/>
                    </a:ext>
                  </a:extLst>
                </a:gridCol>
                <a:gridCol w="674166">
                  <a:extLst>
                    <a:ext uri="{9D8B030D-6E8A-4147-A177-3AD203B41FA5}">
                      <a16:colId xmlns:a16="http://schemas.microsoft.com/office/drawing/2014/main" xmlns="" val="3720497032"/>
                    </a:ext>
                  </a:extLst>
                </a:gridCol>
              </a:tblGrid>
              <a:tr h="644644">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4083798117"/>
                  </a:ext>
                </a:extLst>
              </a:tr>
              <a:tr h="644644">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2218726379"/>
                  </a:ext>
                </a:extLst>
              </a:tr>
              <a:tr h="644644">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3525389876"/>
                  </a:ext>
                </a:extLst>
              </a:tr>
              <a:tr h="644644">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kumimoji="0" lang="it-IT" sz="4000" b="1" i="0" u="none" strike="noStrike" kern="1200" cap="none" spc="0" normalizeH="0" baseline="0" noProof="0">
                          <a:ln>
                            <a:noFill/>
                          </a:ln>
                          <a:solidFill>
                            <a:srgbClr val="FF0000"/>
                          </a:solidFill>
                          <a:effectLst/>
                          <a:uLnTx/>
                          <a:uFillTx/>
                          <a:latin typeface="#9Slide07 IcielBC Cubano Normal" panose="00000500000000000000" pitchFamily="2" charset="0"/>
                          <a:ea typeface="Arial" panose="020B0604020202020204" pitchFamily="34" charset="0"/>
                          <a:cs typeface="Times New Roman" panose="02020603050405020304" pitchFamily="18" charset="0"/>
                        </a:rPr>
                        <a:t>Đ</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kumimoji="0" lang="it-IT" sz="4000" b="1" i="0" u="none" strike="noStrike" kern="1200" cap="none" spc="0" normalizeH="0" baseline="0" noProof="0">
                          <a:ln>
                            <a:noFill/>
                          </a:ln>
                          <a:solidFill>
                            <a:srgbClr val="FF0000"/>
                          </a:solidFill>
                          <a:effectLst/>
                          <a:uLnTx/>
                          <a:uFillTx/>
                          <a:latin typeface="#9Slide07 IcielBC Cubano Normal" panose="00000500000000000000" pitchFamily="2" charset="0"/>
                          <a:ea typeface="Arial" panose="020B0604020202020204" pitchFamily="34" charset="0"/>
                          <a:cs typeface="Times New Roman" panose="02020603050405020304" pitchFamily="18" charset="0"/>
                        </a:rPr>
                        <a:t>O</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kumimoji="0" lang="it-IT" sz="4000" b="1" i="0" u="none" strike="noStrike" kern="1200" cap="none" spc="0" normalizeH="0" baseline="0" noProof="0">
                          <a:ln>
                            <a:noFill/>
                          </a:ln>
                          <a:solidFill>
                            <a:srgbClr val="FF0000"/>
                          </a:solidFill>
                          <a:effectLst/>
                          <a:uLnTx/>
                          <a:uFillTx/>
                          <a:latin typeface="#9Slide07 IcielBC Cubano Normal" panose="00000500000000000000" pitchFamily="2" charset="0"/>
                          <a:ea typeface="Arial" panose="020B0604020202020204" pitchFamily="34" charset="0"/>
                          <a:cs typeface="Times New Roman" panose="02020603050405020304" pitchFamily="18" charset="0"/>
                        </a:rPr>
                        <a:t>T</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lang="it-IT" sz="4000" b="1">
                          <a:solidFill>
                            <a:srgbClr val="FF0000"/>
                          </a:solidFill>
                          <a:effectLst/>
                          <a:latin typeface="#9Slide07 IcielBC Cubano Normal" panose="00000500000000000000" pitchFamily="2" charset="0"/>
                          <a:ea typeface="Arial" panose="020B0604020202020204" pitchFamily="34" charset="0"/>
                          <a:cs typeface="Times New Roman" panose="02020603050405020304" pitchFamily="18" charset="0"/>
                        </a:rPr>
                        <a:t>H</a:t>
                      </a:r>
                      <a:endParaRPr lang="en-US" sz="3200" b="1">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kumimoji="0" lang="it-IT" sz="4000" b="1" i="0" u="none" strike="noStrike" kern="1200" cap="none" spc="0" normalizeH="0" baseline="0" noProof="0">
                          <a:ln>
                            <a:noFill/>
                          </a:ln>
                          <a:solidFill>
                            <a:srgbClr val="FF0000"/>
                          </a:solidFill>
                          <a:effectLst/>
                          <a:uLnTx/>
                          <a:uFillTx/>
                          <a:latin typeface="#9Slide07 IcielBC Cubano Normal" panose="00000500000000000000" pitchFamily="2" charset="0"/>
                          <a:ea typeface="Arial" panose="020B0604020202020204" pitchFamily="34" charset="0"/>
                          <a:cs typeface="Times New Roman" panose="02020603050405020304" pitchFamily="18" charset="0"/>
                        </a:rPr>
                        <a:t>I</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kumimoji="0" lang="it-IT" sz="4000" b="1" i="0" u="none" strike="noStrike" kern="1200" cap="none" spc="0" normalizeH="0" baseline="0" noProof="0">
                          <a:ln>
                            <a:noFill/>
                          </a:ln>
                          <a:solidFill>
                            <a:srgbClr val="FF0000"/>
                          </a:solidFill>
                          <a:effectLst/>
                          <a:uLnTx/>
                          <a:uFillTx/>
                          <a:latin typeface="#9Slide07 IcielBC Cubano Normal" panose="00000500000000000000" pitchFamily="2" charset="0"/>
                          <a:ea typeface="Arial" panose="020B0604020202020204" pitchFamily="34" charset="0"/>
                          <a:cs typeface="Times New Roman" panose="02020603050405020304" pitchFamily="18" charset="0"/>
                        </a:rPr>
                        <a:t>H</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kumimoji="0" lang="it-IT" sz="4000" b="1" i="0" u="none" strike="noStrike" kern="1200" cap="none" spc="0" normalizeH="0" baseline="0" noProof="0">
                          <a:ln>
                            <a:noFill/>
                          </a:ln>
                          <a:solidFill>
                            <a:srgbClr val="FF0000"/>
                          </a:solidFill>
                          <a:effectLst/>
                          <a:uLnTx/>
                          <a:uFillTx/>
                          <a:latin typeface="#9Slide07 IcielBC Cubano Normal" panose="00000500000000000000" pitchFamily="2" charset="0"/>
                          <a:ea typeface="Arial" panose="020B0604020202020204" pitchFamily="34" charset="0"/>
                          <a:cs typeface="Times New Roman" panose="02020603050405020304" pitchFamily="18" charset="0"/>
                        </a:rPr>
                        <a:t>O</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r>
                        <a:rPr kumimoji="0" lang="it-IT" sz="4000" b="1" i="0" u="none" strike="noStrike" kern="1200" cap="none" spc="0" normalizeH="0" baseline="0" noProof="0">
                          <a:ln>
                            <a:noFill/>
                          </a:ln>
                          <a:solidFill>
                            <a:srgbClr val="FF0000"/>
                          </a:solidFill>
                          <a:effectLst/>
                          <a:uLnTx/>
                          <a:uFillTx/>
                          <a:latin typeface="#9Slide07 IcielBC Cubano Normal" panose="00000500000000000000" pitchFamily="2" charset="0"/>
                          <a:ea typeface="Arial" panose="020B0604020202020204" pitchFamily="34" charset="0"/>
                          <a:cs typeface="Times New Roman" panose="02020603050405020304" pitchFamily="18" charset="0"/>
                        </a:rPr>
                        <a:t>A</a:t>
                      </a: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2184980341"/>
                  </a:ext>
                </a:extLst>
              </a:tr>
              <a:tr h="644644">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3870665541"/>
                  </a:ext>
                </a:extLst>
              </a:tr>
              <a:tr h="644644">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3119686170"/>
                  </a:ext>
                </a:extLst>
              </a:tr>
              <a:tr h="644644">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705508579"/>
                  </a:ext>
                </a:extLst>
              </a:tr>
              <a:tr h="644644">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1">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800"/>
                        </a:spcAft>
                      </a:pPr>
                      <a:endParaRPr lang="en-US" sz="3200" b="0" dirty="0">
                        <a:solidFill>
                          <a:schemeClr val="tx2">
                            <a:lumMod val="50000"/>
                          </a:schemeClr>
                        </a:solidFill>
                        <a:effectLst/>
                        <a:latin typeface="#9Slide07 IcielBC Cubano Normal" panose="000005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3991165274"/>
                  </a:ext>
                </a:extLst>
              </a:tr>
            </a:tbl>
          </a:graphicData>
        </a:graphic>
      </p:graphicFrame>
      <p:pic>
        <p:nvPicPr>
          <p:cNvPr id="11" name="Picture 10" descr="Text&#10;&#10;Description automatically generated">
            <a:extLst>
              <a:ext uri="{FF2B5EF4-FFF2-40B4-BE49-F238E27FC236}">
                <a16:creationId xmlns:a16="http://schemas.microsoft.com/office/drawing/2014/main" xmlns="" id="{24EEA4DF-8F36-E87C-3BE6-1B9589FA4F84}"/>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foregroundMark x1="81500" y1="35278" x2="81500" y2="35278"/>
                        <a14:foregroundMark x1="83800" y1="32130" x2="83800" y2="32130"/>
                        <a14:foregroundMark x1="62000" y1="65000" x2="62000" y2="65000"/>
                        <a14:foregroundMark x1="32200" y1="66111" x2="32200" y2="66111"/>
                      </a14:backgroundRemoval>
                    </a14:imgEffect>
                  </a14:imgLayer>
                </a14:imgProps>
              </a:ext>
              <a:ext uri="{28A0092B-C50C-407E-A947-70E740481C1C}">
                <a14:useLocalDpi xmlns:a14="http://schemas.microsoft.com/office/drawing/2010/main"/>
              </a:ext>
            </a:extLst>
          </a:blip>
          <a:stretch>
            <a:fillRect/>
          </a:stretch>
        </p:blipFill>
        <p:spPr>
          <a:xfrm>
            <a:off x="-338558" y="-615953"/>
            <a:ext cx="2235839" cy="2414707"/>
          </a:xfrm>
          <a:prstGeom prst="rect">
            <a:avLst/>
          </a:prstGeom>
        </p:spPr>
      </p:pic>
      <p:sp>
        <p:nvSpPr>
          <p:cNvPr id="12" name="Rectangle 11">
            <a:extLst>
              <a:ext uri="{FF2B5EF4-FFF2-40B4-BE49-F238E27FC236}">
                <a16:creationId xmlns:a16="http://schemas.microsoft.com/office/drawing/2014/main" xmlns="" id="{77C12218-C9B5-0574-C503-D4287F992346}"/>
              </a:ext>
            </a:extLst>
          </p:cNvPr>
          <p:cNvSpPr/>
          <p:nvPr/>
        </p:nvSpPr>
        <p:spPr>
          <a:xfrm>
            <a:off x="5296830" y="2556274"/>
            <a:ext cx="9144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alf Frame 12">
            <a:extLst>
              <a:ext uri="{FF2B5EF4-FFF2-40B4-BE49-F238E27FC236}">
                <a16:creationId xmlns:a16="http://schemas.microsoft.com/office/drawing/2014/main" xmlns="" id="{A3098DD9-75AB-7484-5972-FAC1D6125EE9}"/>
              </a:ext>
            </a:extLst>
          </p:cNvPr>
          <p:cNvSpPr/>
          <p:nvPr/>
        </p:nvSpPr>
        <p:spPr>
          <a:xfrm rot="3037084">
            <a:off x="3214672" y="1945888"/>
            <a:ext cx="189571" cy="234175"/>
          </a:xfrm>
          <a:prstGeom prst="half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Parallelogram 13">
            <a:extLst>
              <a:ext uri="{FF2B5EF4-FFF2-40B4-BE49-F238E27FC236}">
                <a16:creationId xmlns:a16="http://schemas.microsoft.com/office/drawing/2014/main" xmlns="" id="{77DC058A-91BE-2EED-EA29-3F51FD268A7D}"/>
              </a:ext>
            </a:extLst>
          </p:cNvPr>
          <p:cNvSpPr/>
          <p:nvPr/>
        </p:nvSpPr>
        <p:spPr>
          <a:xfrm>
            <a:off x="6661666" y="1797160"/>
            <a:ext cx="95975" cy="236524"/>
          </a:xfrm>
          <a:prstGeom prst="parallelogram">
            <a:avLst>
              <a:gd name="adj" fmla="val 460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CC16D2AA-B6C1-AA4A-D971-AA81112B4481}"/>
              </a:ext>
            </a:extLst>
          </p:cNvPr>
          <p:cNvGrpSpPr/>
          <p:nvPr/>
        </p:nvGrpSpPr>
        <p:grpSpPr>
          <a:xfrm>
            <a:off x="8382588" y="4486928"/>
            <a:ext cx="761412" cy="656572"/>
            <a:chOff x="7497737" y="2209433"/>
            <a:chExt cx="996842" cy="870849"/>
          </a:xfrm>
        </p:grpSpPr>
        <p:sp>
          <p:nvSpPr>
            <p:cNvPr id="16" name="ICON 3">
              <a:extLst>
                <a:ext uri="{FF2B5EF4-FFF2-40B4-BE49-F238E27FC236}">
                  <a16:creationId xmlns:a16="http://schemas.microsoft.com/office/drawing/2014/main" xmlns="" id="{0AF63AE2-E118-4029-353F-D0635D29CE36}"/>
                </a:ext>
              </a:extLst>
            </p:cNvPr>
            <p:cNvSpPr/>
            <p:nvPr/>
          </p:nvSpPr>
          <p:spPr>
            <a:xfrm>
              <a:off x="8303759" y="2730208"/>
              <a:ext cx="190820" cy="201109"/>
            </a:xfrm>
            <a:prstGeom prst="ellipse">
              <a:avLst/>
            </a:prstGeom>
            <a:solidFill>
              <a:srgbClr val="1992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7" name="ICON 2">
              <a:extLst>
                <a:ext uri="{FF2B5EF4-FFF2-40B4-BE49-F238E27FC236}">
                  <a16:creationId xmlns:a16="http://schemas.microsoft.com/office/drawing/2014/main" xmlns="" id="{3AAB4D41-B011-0301-B1C9-7948FA78B1C1}"/>
                </a:ext>
              </a:extLst>
            </p:cNvPr>
            <p:cNvSpPr/>
            <p:nvPr/>
          </p:nvSpPr>
          <p:spPr>
            <a:xfrm>
              <a:off x="7516559" y="2241301"/>
              <a:ext cx="116924" cy="120666"/>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8" name="ICON 1">
              <a:extLst>
                <a:ext uri="{FF2B5EF4-FFF2-40B4-BE49-F238E27FC236}">
                  <a16:creationId xmlns:a16="http://schemas.microsoft.com/office/drawing/2014/main" xmlns="" id="{AD367EA6-695F-4A43-A419-7C7BE9534E65}"/>
                </a:ext>
              </a:extLst>
            </p:cNvPr>
            <p:cNvSpPr/>
            <p:nvPr/>
          </p:nvSpPr>
          <p:spPr bwMode="auto">
            <a:xfrm>
              <a:off x="7497737" y="2209433"/>
              <a:ext cx="845767" cy="870849"/>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19" name="Picture 18" descr="A picture containing indoor, toy, plastic, automaton&#10;&#10;Description automatically generated">
              <a:extLst>
                <a:ext uri="{FF2B5EF4-FFF2-40B4-BE49-F238E27FC236}">
                  <a16:creationId xmlns:a16="http://schemas.microsoft.com/office/drawing/2014/main" xmlns="" id="{B73A92E0-745F-1846-4BDC-54820B6DDE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pic>
        <p:nvPicPr>
          <p:cNvPr id="24" name="Picture 23">
            <a:extLst>
              <a:ext uri="{FF2B5EF4-FFF2-40B4-BE49-F238E27FC236}">
                <a16:creationId xmlns:a16="http://schemas.microsoft.com/office/drawing/2014/main" xmlns="" id="{2C2EA987-3F8A-2F79-0557-442D0804CF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54" b="90000" l="1961" r="99020">
                        <a14:foregroundMark x1="9524" y1="31538" x2="9524" y2="31538"/>
                        <a14:foregroundMark x1="8683" y1="25385" x2="8683" y2="25385"/>
                        <a14:foregroundMark x1="8263" y1="21923" x2="8263" y2="21923"/>
                        <a14:foregroundMark x1="8263" y1="15000" x2="8263" y2="15000"/>
                        <a14:foregroundMark x1="8683" y1="9231" x2="8683" y2="9231"/>
                        <a14:foregroundMark x1="8543" y1="3462" x2="8543" y2="3462"/>
                        <a14:foregroundMark x1="6443" y1="32692" x2="6443" y2="32692"/>
                        <a14:foregroundMark x1="6022" y1="39615" x2="6022" y2="39615"/>
                        <a14:foregroundMark x1="5882" y1="42308" x2="5882" y2="42308"/>
                        <a14:foregroundMark x1="3501" y1="50769" x2="3501" y2="50769"/>
                        <a14:foregroundMark x1="3221" y1="52692" x2="3221" y2="52692"/>
                        <a14:foregroundMark x1="3221" y1="66154" x2="3221" y2="66154"/>
                        <a14:foregroundMark x1="3221" y1="66923" x2="3221" y2="66923"/>
                        <a14:foregroundMark x1="3361" y1="68846" x2="3361" y2="68846"/>
                        <a14:foregroundMark x1="3361" y1="68846" x2="3361" y2="68846"/>
                        <a14:foregroundMark x1="3641" y1="73462" x2="3641" y2="73462"/>
                        <a14:foregroundMark x1="5742" y1="86923" x2="6303" y2="88846"/>
                        <a14:foregroundMark x1="7563" y1="88077" x2="7563" y2="88077"/>
                        <a14:foregroundMark x1="5602" y1="78846" x2="23249" y2="87692"/>
                        <a14:foregroundMark x1="23249" y1="87692" x2="25630" y2="86154"/>
                        <a14:foregroundMark x1="25630" y1="86154" x2="25630" y2="86154"/>
                        <a14:foregroundMark x1="18627" y1="60769" x2="18627" y2="60769"/>
                        <a14:foregroundMark x1="18768" y1="45000" x2="18768" y2="45000"/>
                        <a14:foregroundMark x1="17647" y1="48077" x2="17647" y2="48077"/>
                        <a14:foregroundMark x1="10224" y1="53077" x2="10224" y2="53077"/>
                        <a14:foregroundMark x1="11064" y1="54615" x2="11485" y2="55385"/>
                        <a14:foregroundMark x1="12325" y1="55769" x2="12325" y2="55769"/>
                        <a14:foregroundMark x1="12325" y1="60769" x2="12465" y2="61923"/>
                        <a14:foregroundMark x1="13025" y1="70385" x2="13165" y2="71154"/>
                        <a14:foregroundMark x1="13165" y1="71154" x2="12885" y2="70769"/>
                        <a14:foregroundMark x1="12605" y1="70385" x2="12605" y2="70385"/>
                        <a14:foregroundMark x1="12325" y1="70000" x2="11905" y2="68846"/>
                        <a14:foregroundMark x1="10364" y1="54615" x2="10364" y2="53846"/>
                        <a14:foregroundMark x1="7843" y1="32308" x2="7843" y2="31154"/>
                        <a14:foregroundMark x1="7843" y1="31154" x2="7843" y2="31154"/>
                        <a14:foregroundMark x1="8123" y1="13846" x2="8123" y2="13846"/>
                        <a14:foregroundMark x1="9524" y1="15769" x2="9664" y2="17308"/>
                        <a14:foregroundMark x1="9944" y1="21154" x2="9944" y2="22692"/>
                        <a14:foregroundMark x1="10924" y1="33462" x2="10924" y2="34231"/>
                        <a14:foregroundMark x1="11204" y1="42308" x2="11345" y2="43846"/>
                        <a14:foregroundMark x1="12325" y1="45769" x2="12325" y2="45769"/>
                        <a14:foregroundMark x1="8403" y1="4231" x2="8403" y2="4231"/>
                        <a14:foregroundMark x1="8683" y1="1538" x2="8683" y2="1538"/>
                        <a14:foregroundMark x1="8543" y1="2308" x2="8543" y2="2308"/>
                        <a14:foregroundMark x1="8543" y1="5000" x2="8543" y2="5000"/>
                        <a14:foregroundMark x1="8543" y1="6154" x2="8543" y2="6154"/>
                        <a14:foregroundMark x1="8403" y1="1538" x2="8403" y2="1538"/>
                        <a14:foregroundMark x1="7843" y1="6923" x2="7843" y2="6923"/>
                        <a14:foregroundMark x1="7843" y1="10000" x2="7843" y2="10000"/>
                        <a14:foregroundMark x1="7843" y1="10000" x2="7843" y2="10000"/>
                        <a14:foregroundMark x1="7003" y1="11154" x2="7003" y2="11154"/>
                        <a14:foregroundMark x1="6863" y1="11923" x2="6863" y2="11923"/>
                        <a14:foregroundMark x1="6583" y1="18846" x2="6583" y2="18846"/>
                        <a14:foregroundMark x1="6443" y1="19231" x2="6443" y2="19231"/>
                        <a14:foregroundMark x1="6443" y1="19231" x2="6443" y2="19231"/>
                        <a14:foregroundMark x1="5742" y1="19231" x2="5742" y2="19231"/>
                        <a14:foregroundMark x1="5462" y1="20000" x2="5462" y2="20000"/>
                        <a14:foregroundMark x1="5042" y1="16154" x2="5042" y2="16154"/>
                        <a14:foregroundMark x1="4902" y1="33462" x2="4902" y2="34615"/>
                        <a14:foregroundMark x1="4902" y1="38462" x2="4902" y2="38462"/>
                        <a14:foregroundMark x1="4062" y1="42692" x2="4062" y2="43846"/>
                        <a14:foregroundMark x1="4062" y1="47692" x2="4062" y2="47692"/>
                        <a14:foregroundMark x1="3361" y1="48846" x2="2381" y2="49231"/>
                        <a14:foregroundMark x1="1961" y1="49615" x2="1961" y2="49615"/>
                        <a14:foregroundMark x1="1961" y1="49615" x2="1961" y2="49615"/>
                        <a14:foregroundMark x1="22549" y1="30000" x2="22549" y2="30000"/>
                        <a14:foregroundMark x1="22549" y1="30000" x2="22549" y2="30000"/>
                        <a14:foregroundMark x1="24790" y1="26538" x2="24790" y2="26538"/>
                        <a14:foregroundMark x1="26331" y1="25385" x2="26751" y2="25385"/>
                        <a14:foregroundMark x1="26751" y1="25385" x2="26751" y2="25385"/>
                        <a14:foregroundMark x1="28571" y1="25000" x2="28571" y2="25000"/>
                        <a14:foregroundMark x1="30532" y1="25769" x2="30532" y2="25769"/>
                        <a14:foregroundMark x1="33894" y1="30000" x2="33894" y2="30000"/>
                        <a14:foregroundMark x1="36555" y1="27692" x2="36555" y2="27692"/>
                        <a14:foregroundMark x1="37535" y1="27308" x2="37815" y2="27308"/>
                        <a14:foregroundMark x1="39076" y1="27692" x2="39076" y2="27692"/>
                        <a14:foregroundMark x1="39496" y1="28846" x2="39496" y2="28846"/>
                        <a14:foregroundMark x1="39496" y1="29615" x2="39496" y2="29615"/>
                        <a14:foregroundMark x1="42857" y1="33077" x2="42857" y2="33077"/>
                        <a14:foregroundMark x1="43697" y1="33462" x2="43697" y2="33462"/>
                        <a14:foregroundMark x1="20728" y1="33846" x2="20728" y2="33846"/>
                        <a14:foregroundMark x1="21709" y1="40385" x2="21709" y2="40385"/>
                        <a14:foregroundMark x1="20028" y1="41923" x2="20028" y2="41923"/>
                        <a14:foregroundMark x1="20028" y1="50385" x2="20028" y2="50385"/>
                        <a14:foregroundMark x1="20308" y1="55385" x2="20308" y2="55385"/>
                        <a14:foregroundMark x1="19048" y1="55769" x2="19048" y2="55769"/>
                        <a14:foregroundMark x1="19048" y1="55769" x2="19048" y2="55769"/>
                        <a14:foregroundMark x1="18768" y1="42308" x2="18768" y2="42308"/>
                        <a14:foregroundMark x1="17087" y1="44231" x2="17087" y2="44231"/>
                        <a14:foregroundMark x1="17367" y1="50385" x2="17367" y2="51154"/>
                        <a14:foregroundMark x1="17367" y1="51154" x2="17367" y2="52308"/>
                        <a14:foregroundMark x1="17367" y1="56154" x2="17367" y2="56154"/>
                        <a14:foregroundMark x1="17367" y1="56538" x2="17367" y2="56538"/>
                        <a14:foregroundMark x1="17367" y1="60385" x2="17367" y2="61538"/>
                        <a14:foregroundMark x1="45938" y1="45385" x2="45938" y2="45385"/>
                        <a14:foregroundMark x1="47759" y1="51538" x2="47759" y2="51538"/>
                        <a14:foregroundMark x1="48739" y1="50769" x2="48739" y2="50769"/>
                        <a14:foregroundMark x1="58683" y1="34231" x2="58683" y2="34231"/>
                        <a14:foregroundMark x1="60084" y1="23846" x2="60084" y2="23846"/>
                        <a14:foregroundMark x1="59524" y1="15385" x2="59524" y2="15385"/>
                        <a14:foregroundMark x1="58403" y1="9615" x2="58403" y2="9615"/>
                        <a14:foregroundMark x1="57843" y1="5000" x2="57843" y2="5000"/>
                        <a14:foregroundMark x1="57843" y1="2308" x2="57843" y2="2308"/>
                        <a14:foregroundMark x1="56443" y1="26154" x2="56443" y2="26154"/>
                        <a14:foregroundMark x1="56583" y1="29615" x2="56583" y2="29615"/>
                        <a14:foregroundMark x1="56583" y1="29615" x2="56583" y2="29615"/>
                        <a14:foregroundMark x1="56022" y1="30385" x2="56022" y2="30385"/>
                        <a14:foregroundMark x1="53922" y1="30385" x2="53922" y2="30385"/>
                        <a14:foregroundMark x1="53922" y1="30385" x2="53922" y2="30385"/>
                        <a14:foregroundMark x1="53922" y1="30385" x2="53922" y2="30385"/>
                        <a14:foregroundMark x1="53221" y1="38846" x2="53221" y2="40385"/>
                        <a14:foregroundMark x1="52381" y1="51154" x2="52381" y2="51154"/>
                        <a14:foregroundMark x1="52241" y1="53846" x2="52241" y2="53846"/>
                        <a14:foregroundMark x1="52241" y1="55385" x2="52241" y2="55385"/>
                        <a14:foregroundMark x1="59524" y1="82308" x2="59524" y2="82308"/>
                        <a14:foregroundMark x1="56863" y1="82692" x2="56863" y2="82692"/>
                        <a14:foregroundMark x1="57003" y1="86154" x2="57003" y2="86154"/>
                        <a14:foregroundMark x1="62605" y1="87308" x2="62605" y2="87308"/>
                        <a14:foregroundMark x1="67367" y1="83077" x2="67367" y2="83077"/>
                        <a14:foregroundMark x1="67787" y1="82692" x2="67787" y2="82692"/>
                        <a14:foregroundMark x1="70028" y1="84615" x2="70028" y2="84615"/>
                        <a14:foregroundMark x1="71289" y1="86538" x2="71289" y2="86538"/>
                        <a14:foregroundMark x1="73950" y1="56923" x2="73950" y2="56923"/>
                        <a14:foregroundMark x1="74510" y1="67308" x2="74510" y2="67308"/>
                        <a14:foregroundMark x1="74510" y1="67692" x2="74510" y2="67692"/>
                        <a14:foregroundMark x1="73669" y1="62692" x2="73669" y2="62692"/>
                        <a14:foregroundMark x1="71429" y1="50385" x2="71429" y2="50385"/>
                        <a14:foregroundMark x1="71429" y1="44231" x2="71429" y2="44231"/>
                        <a14:foregroundMark x1="71709" y1="39231" x2="71709" y2="39231"/>
                        <a14:foregroundMark x1="68347" y1="38077" x2="68347" y2="38077"/>
                        <a14:foregroundMark x1="79272" y1="71154" x2="79272" y2="71154"/>
                        <a14:foregroundMark x1="79272" y1="71154" x2="79272" y2="71154"/>
                        <a14:foregroundMark x1="79552" y1="82692" x2="79552" y2="82692"/>
                        <a14:foregroundMark x1="78151" y1="84615" x2="78151" y2="84615"/>
                        <a14:foregroundMark x1="83613" y1="76923" x2="83613" y2="76923"/>
                        <a14:foregroundMark x1="84594" y1="81154" x2="84594" y2="81154"/>
                        <a14:foregroundMark x1="85014" y1="65769" x2="85014" y2="65769"/>
                        <a14:foregroundMark x1="88375" y1="63846" x2="88375" y2="63846"/>
                        <a14:foregroundMark x1="89356" y1="66154" x2="89356" y2="66154"/>
                        <a14:foregroundMark x1="91597" y1="63462" x2="92017" y2="63077"/>
                        <a14:foregroundMark x1="95378" y1="53462" x2="95378" y2="53462"/>
                        <a14:foregroundMark x1="96078" y1="51538" x2="96078" y2="51538"/>
                        <a14:foregroundMark x1="96218" y1="51538" x2="96218" y2="51538"/>
                        <a14:foregroundMark x1="95518" y1="68846" x2="95518" y2="68846"/>
                        <a14:foregroundMark x1="95938" y1="73846" x2="95938" y2="73846"/>
                        <a14:foregroundMark x1="95938" y1="78462" x2="95938" y2="78462"/>
                        <a14:foregroundMark x1="95938" y1="83077" x2="95938" y2="83077"/>
                        <a14:foregroundMark x1="95938" y1="84615" x2="95938" y2="84615"/>
                        <a14:foregroundMark x1="94678" y1="83846" x2="94678" y2="83846"/>
                        <a14:foregroundMark x1="94678" y1="78846" x2="94678" y2="78846"/>
                        <a14:foregroundMark x1="95098" y1="72308" x2="95098" y2="72308"/>
                        <a14:foregroundMark x1="95098" y1="68846" x2="95098" y2="68846"/>
                        <a14:foregroundMark x1="96779" y1="61538" x2="96779" y2="61538"/>
                        <a14:foregroundMark x1="97759" y1="65769" x2="97759" y2="65769"/>
                        <a14:foregroundMark x1="98739" y1="67308" x2="98880" y2="69231"/>
                        <a14:foregroundMark x1="94258" y1="31923" x2="94258" y2="31923"/>
                        <a14:foregroundMark x1="96639" y1="31154" x2="96639" y2="31154"/>
                        <a14:foregroundMark x1="95798" y1="26154" x2="95798" y2="26154"/>
                        <a14:foregroundMark x1="94678" y1="21538" x2="94678" y2="21538"/>
                        <a14:foregroundMark x1="94678" y1="21538" x2="94678" y2="21538"/>
                        <a14:foregroundMark x1="93417" y1="19231" x2="93417" y2="19231"/>
                        <a14:foregroundMark x1="92437" y1="18077" x2="92437" y2="18077"/>
                        <a14:foregroundMark x1="91457" y1="12308" x2="91457" y2="12308"/>
                        <a14:foregroundMark x1="91457" y1="14615" x2="91457" y2="14615"/>
                        <a14:foregroundMark x1="90336" y1="16154" x2="90336" y2="16154"/>
                        <a14:foregroundMark x1="89496" y1="18077" x2="89496" y2="18077"/>
                        <a14:foregroundMark x1="87815" y1="21538" x2="87815" y2="21538"/>
                        <a14:foregroundMark x1="86555" y1="23846" x2="86555" y2="23846"/>
                        <a14:foregroundMark x1="96919" y1="28077" x2="96919" y2="28077"/>
                        <a14:foregroundMark x1="78852" y1="30769" x2="78852" y2="30769"/>
                        <a14:foregroundMark x1="80112" y1="20769" x2="80112" y2="20769"/>
                        <a14:foregroundMark x1="80112" y1="10769" x2="80112" y2="10769"/>
                        <a14:foregroundMark x1="80112" y1="5385" x2="80112" y2="5385"/>
                        <a14:foregroundMark x1="79832" y1="12308" x2="79832" y2="12308"/>
                        <a14:foregroundMark x1="80112" y1="68846" x2="80112" y2="68846"/>
                        <a14:foregroundMark x1="90616" y1="13462" x2="90616" y2="13462"/>
                        <a14:foregroundMark x1="90616" y1="13462" x2="90616" y2="13462"/>
                        <a14:foregroundMark x1="20728" y1="51538" x2="20728" y2="51538"/>
                        <a14:foregroundMark x1="96078" y1="88846" x2="96078" y2="88846"/>
                        <a14:foregroundMark x1="97339" y1="88846" x2="97339" y2="88846"/>
                        <a14:foregroundMark x1="99020" y1="88462" x2="99020" y2="88462"/>
                        <a14:foregroundMark x1="87675" y1="25385" x2="87675" y2="25385"/>
                        <a14:foregroundMark x1="87255" y1="22692" x2="87255" y2="22692"/>
                      </a14:backgroundRemoval>
                    </a14:imgEffect>
                  </a14:imgLayer>
                </a14:imgProps>
              </a:ext>
            </a:extLst>
          </a:blip>
          <a:stretch>
            <a:fillRect/>
          </a:stretch>
        </p:blipFill>
        <p:spPr>
          <a:xfrm>
            <a:off x="-15112" y="2647714"/>
            <a:ext cx="9159112" cy="2856045"/>
          </a:xfrm>
          <a:prstGeom prst="rect">
            <a:avLst/>
          </a:prstGeom>
        </p:spPr>
      </p:pic>
      <p:sp>
        <p:nvSpPr>
          <p:cNvPr id="20" name="TextBox 19">
            <a:extLst>
              <a:ext uri="{FF2B5EF4-FFF2-40B4-BE49-F238E27FC236}">
                <a16:creationId xmlns:a16="http://schemas.microsoft.com/office/drawing/2014/main" xmlns="" id="{9E8F39ED-8AE7-AE18-7C77-692709014423}"/>
              </a:ext>
            </a:extLst>
          </p:cNvPr>
          <p:cNvSpPr txBox="1"/>
          <p:nvPr/>
        </p:nvSpPr>
        <p:spPr>
          <a:xfrm>
            <a:off x="0" y="-1231521"/>
            <a:ext cx="9144000" cy="1138004"/>
          </a:xfrm>
          <a:prstGeom prst="rect">
            <a:avLst/>
          </a:prstGeom>
          <a:solidFill>
            <a:schemeClr val="accent4">
              <a:lumMod val="40000"/>
              <a:lumOff val="60000"/>
            </a:schemeClr>
          </a:solidFill>
          <a:ln>
            <a:noFill/>
          </a:ln>
          <a:effectLst>
            <a:outerShdw blurRad="107950" dist="12700" dir="5400000" algn="ctr">
              <a:srgbClr val="000000"/>
            </a:outerShdw>
          </a:effectLst>
        </p:spPr>
        <p:txBody>
          <a:bodyPr wrap="square">
            <a:spAutoFit/>
          </a:bodyPr>
          <a:lstStyle/>
          <a:p>
            <a:pPr indent="180340" algn="ctr">
              <a:lnSpc>
                <a:spcPct val="115000"/>
              </a:lnSpc>
            </a:pPr>
            <a:r>
              <a:rPr lang="en-US" sz="1800" b="1" kern="1400" spc="-50">
                <a:solidFill>
                  <a:srgbClr val="002060"/>
                </a:solidFill>
                <a:effectLst/>
                <a:latin typeface="#9Slide07 SVNBatman Forever Alt" panose="00000400000000000000" pitchFamily="2" charset="0"/>
                <a:ea typeface="Times New Roman" panose="02020603050405020304" pitchFamily="18" charset="0"/>
                <a:cs typeface="Times New Roman" panose="02020603050405020304" pitchFamily="18" charset="0"/>
              </a:rPr>
              <a:t>CHƯƠNG VIII. ĐỊA LÍ DÂN CƯ</a:t>
            </a:r>
            <a:endParaRPr lang="en-US" sz="2000" b="1" kern="1400" spc="-50">
              <a:solidFill>
                <a:srgbClr val="002060"/>
              </a:solidFill>
              <a:effectLst/>
              <a:latin typeface="#9Slide07 SVNBatman Forever Alt" panose="00000400000000000000" pitchFamily="2" charset="0"/>
              <a:ea typeface="Times New Roman" panose="02020603050405020304" pitchFamily="18" charset="0"/>
              <a:cs typeface="Times New Roman" panose="02020603050405020304" pitchFamily="18" charset="0"/>
            </a:endParaRPr>
          </a:p>
          <a:p>
            <a:pPr indent="180340" algn="ctr">
              <a:lnSpc>
                <a:spcPct val="115000"/>
              </a:lnSpc>
            </a:pPr>
            <a:r>
              <a:rPr lang="vi-VN" sz="1600" b="1" kern="1400" spc="-50">
                <a:solidFill>
                  <a:schemeClr val="bg1"/>
                </a:solidFill>
                <a:effectLst/>
                <a:latin typeface="#9Slide05 SVNHeroe Pro" pitchFamily="2" charset="0"/>
                <a:ea typeface="Times New Roman" panose="02020603050405020304" pitchFamily="18" charset="0"/>
                <a:cs typeface="Times New Roman" panose="02020603050405020304" pitchFamily="18" charset="0"/>
              </a:rPr>
              <a:t>Bài </a:t>
            </a:r>
            <a:r>
              <a:rPr lang="en-US" sz="1600" b="1" kern="1400" spc="-50">
                <a:solidFill>
                  <a:schemeClr val="bg1"/>
                </a:solidFill>
                <a:latin typeface="#9Slide05 SVNHeroe Pro" pitchFamily="2" charset="0"/>
                <a:ea typeface="Times New Roman" panose="02020603050405020304" pitchFamily="18" charset="0"/>
                <a:cs typeface="Times New Roman" panose="02020603050405020304" pitchFamily="18" charset="0"/>
              </a:rPr>
              <a:t> 20</a:t>
            </a:r>
            <a:endParaRPr lang="en-US" sz="1800" b="1" kern="1400" spc="-50">
              <a:solidFill>
                <a:schemeClr val="bg1"/>
              </a:solidFill>
              <a:effectLst/>
              <a:latin typeface="#9Slide05 SVNHeroe Pro" pitchFamily="2" charset="0"/>
              <a:ea typeface="Times New Roman" panose="02020603050405020304" pitchFamily="18" charset="0"/>
              <a:cs typeface="Times New Roman" panose="02020603050405020304" pitchFamily="18" charset="0"/>
            </a:endParaRPr>
          </a:p>
          <a:p>
            <a:pPr algn="ctr">
              <a:lnSpc>
                <a:spcPct val="115000"/>
              </a:lnSpc>
              <a:spcAft>
                <a:spcPts val="800"/>
              </a:spcAft>
            </a:pPr>
            <a:r>
              <a:rPr lang="en-US" sz="2800" b="1" kern="1400" spc="-50">
                <a:solidFill>
                  <a:srgbClr val="FF0000"/>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PHÂN BỐ DÂN CƯ VÀ ĐÔ THỊ HÓA TRÊN THẾ GIỚI</a:t>
            </a:r>
            <a:endParaRPr lang="en-US" sz="1800">
              <a:effectLst/>
              <a:latin typeface="#9Slide07 IcielBC Cubano Normal" panose="00000500000000000000" pitchFamily="2" charset="0"/>
              <a:ea typeface="Arial" panose="020B060402020202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xmlns="" id="{39840EB5-8FA4-C65D-BF12-C1635049CF38}"/>
              </a:ext>
            </a:extLst>
          </p:cNvPr>
          <p:cNvPicPr>
            <a:picLocks noChangeAspect="1"/>
          </p:cNvPicPr>
          <p:nvPr/>
        </p:nvPicPr>
        <p:blipFill>
          <a:blip r:embed="rId7"/>
          <a:stretch>
            <a:fillRect/>
          </a:stretch>
        </p:blipFill>
        <p:spPr>
          <a:xfrm>
            <a:off x="-110204" y="4849006"/>
            <a:ext cx="5086570" cy="131731"/>
          </a:xfrm>
          <a:prstGeom prst="rect">
            <a:avLst/>
          </a:prstGeom>
          <a:ln>
            <a:noFill/>
          </a:ln>
          <a:effectLst>
            <a:softEdge rad="112500"/>
          </a:effectLst>
        </p:spPr>
      </p:pic>
      <p:pic>
        <p:nvPicPr>
          <p:cNvPr id="22" name="Picture 21">
            <a:extLst>
              <a:ext uri="{FF2B5EF4-FFF2-40B4-BE49-F238E27FC236}">
                <a16:creationId xmlns:a16="http://schemas.microsoft.com/office/drawing/2014/main" xmlns="" id="{BD849999-FD95-C992-BEB3-C894CDFD771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48200" y="5203988"/>
            <a:ext cx="4628857" cy="151625"/>
          </a:xfrm>
          <a:prstGeom prst="rect">
            <a:avLst/>
          </a:prstGeom>
          <a:ln>
            <a:noFill/>
          </a:ln>
          <a:effectLst>
            <a:softEdge rad="112500"/>
          </a:effectLst>
        </p:spPr>
      </p:pic>
    </p:spTree>
    <p:extLst>
      <p:ext uri="{BB962C8B-B14F-4D97-AF65-F5344CB8AC3E}">
        <p14:creationId xmlns:p14="http://schemas.microsoft.com/office/powerpoint/2010/main" val="20794748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DA86320-03B4-3D1C-F916-401A4C1F7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5164249"/>
          </a:xfrm>
          <a:prstGeom prst="rect">
            <a:avLst/>
          </a:prstGeom>
        </p:spPr>
      </p:pic>
      <p:pic>
        <p:nvPicPr>
          <p:cNvPr id="12" name="Picture 11" descr="A picture containing dark, clouds&#10;&#10;Description automatically generated">
            <a:extLst>
              <a:ext uri="{FF2B5EF4-FFF2-40B4-BE49-F238E27FC236}">
                <a16:creationId xmlns:a16="http://schemas.microsoft.com/office/drawing/2014/main" xmlns="" id="{D719A845-381A-C176-7F24-2D281062A1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8146" y="4374150"/>
            <a:ext cx="6374096" cy="797807"/>
          </a:xfrm>
          <a:prstGeom prst="rect">
            <a:avLst/>
          </a:prstGeom>
        </p:spPr>
      </p:pic>
      <p:sp>
        <p:nvSpPr>
          <p:cNvPr id="22" name="TextBox 21">
            <a:extLst>
              <a:ext uri="{FF2B5EF4-FFF2-40B4-BE49-F238E27FC236}">
                <a16:creationId xmlns:a16="http://schemas.microsoft.com/office/drawing/2014/main" xmlns="" id="{9159EDC1-F63A-2417-3841-64076FC3FB9B}"/>
              </a:ext>
            </a:extLst>
          </p:cNvPr>
          <p:cNvSpPr txBox="1"/>
          <p:nvPr/>
        </p:nvSpPr>
        <p:spPr>
          <a:xfrm>
            <a:off x="0" y="95250"/>
            <a:ext cx="9144000" cy="1138004"/>
          </a:xfrm>
          <a:prstGeom prst="rect">
            <a:avLst/>
          </a:prstGeom>
          <a:solidFill>
            <a:schemeClr val="accent4">
              <a:lumMod val="40000"/>
              <a:lumOff val="60000"/>
            </a:schemeClr>
          </a:solidFill>
          <a:ln>
            <a:noFill/>
          </a:ln>
          <a:effectLst>
            <a:outerShdw blurRad="107950" dist="12700" dir="5400000" algn="ctr">
              <a:srgbClr val="000000"/>
            </a:outerShdw>
          </a:effectLst>
        </p:spPr>
        <p:txBody>
          <a:bodyPr wrap="square">
            <a:spAutoFit/>
          </a:bodyPr>
          <a:lstStyle/>
          <a:p>
            <a:pPr indent="180340" algn="ctr">
              <a:lnSpc>
                <a:spcPct val="115000"/>
              </a:lnSpc>
            </a:pPr>
            <a:r>
              <a:rPr lang="en-US" sz="1800" b="1" kern="1400" spc="-50">
                <a:solidFill>
                  <a:srgbClr val="002060"/>
                </a:solidFill>
                <a:effectLst/>
                <a:latin typeface="#9Slide07 SVNBatman Forever Alt" panose="00000400000000000000" pitchFamily="2" charset="0"/>
                <a:ea typeface="Times New Roman" panose="02020603050405020304" pitchFamily="18" charset="0"/>
                <a:cs typeface="Times New Roman" panose="02020603050405020304" pitchFamily="18" charset="0"/>
              </a:rPr>
              <a:t>CHƯƠNG VIII. ĐỊA LÍ DÂN CƯ</a:t>
            </a:r>
            <a:endParaRPr lang="en-US" sz="2000" b="1" kern="1400" spc="-50">
              <a:solidFill>
                <a:srgbClr val="002060"/>
              </a:solidFill>
              <a:effectLst/>
              <a:latin typeface="#9Slide07 SVNBatman Forever Alt" panose="00000400000000000000" pitchFamily="2" charset="0"/>
              <a:ea typeface="Times New Roman" panose="02020603050405020304" pitchFamily="18" charset="0"/>
              <a:cs typeface="Times New Roman" panose="02020603050405020304" pitchFamily="18" charset="0"/>
            </a:endParaRPr>
          </a:p>
          <a:p>
            <a:pPr indent="180340" algn="ctr">
              <a:lnSpc>
                <a:spcPct val="115000"/>
              </a:lnSpc>
            </a:pPr>
            <a:r>
              <a:rPr lang="vi-VN" sz="1600" b="1" kern="1400" spc="-50">
                <a:solidFill>
                  <a:schemeClr val="bg1"/>
                </a:solidFill>
                <a:effectLst/>
                <a:latin typeface="#9Slide05 SVNHeroe Pro" pitchFamily="2" charset="0"/>
                <a:ea typeface="Times New Roman" panose="02020603050405020304" pitchFamily="18" charset="0"/>
                <a:cs typeface="Times New Roman" panose="02020603050405020304" pitchFamily="18" charset="0"/>
              </a:rPr>
              <a:t>Bài </a:t>
            </a:r>
            <a:r>
              <a:rPr lang="en-US" sz="1600" b="1" kern="1400" spc="-50">
                <a:solidFill>
                  <a:schemeClr val="bg1"/>
                </a:solidFill>
                <a:latin typeface="#9Slide05 SVNHeroe Pro" pitchFamily="2" charset="0"/>
                <a:ea typeface="Times New Roman" panose="02020603050405020304" pitchFamily="18" charset="0"/>
                <a:cs typeface="Times New Roman" panose="02020603050405020304" pitchFamily="18" charset="0"/>
              </a:rPr>
              <a:t> 20</a:t>
            </a:r>
            <a:endParaRPr lang="en-US" sz="1800" b="1" kern="1400" spc="-50">
              <a:solidFill>
                <a:schemeClr val="bg1"/>
              </a:solidFill>
              <a:effectLst/>
              <a:latin typeface="#9Slide05 SVNHeroe Pro" pitchFamily="2" charset="0"/>
              <a:ea typeface="Times New Roman" panose="02020603050405020304" pitchFamily="18" charset="0"/>
              <a:cs typeface="Times New Roman" panose="02020603050405020304" pitchFamily="18" charset="0"/>
            </a:endParaRPr>
          </a:p>
          <a:p>
            <a:pPr algn="ctr">
              <a:lnSpc>
                <a:spcPct val="115000"/>
              </a:lnSpc>
              <a:spcAft>
                <a:spcPts val="800"/>
              </a:spcAft>
            </a:pPr>
            <a:r>
              <a:rPr lang="en-US" sz="2800" b="1" kern="1400" spc="-50">
                <a:solidFill>
                  <a:srgbClr val="FF0000"/>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PHÂN BỐ DÂN CƯ VÀ ĐÔ THỊ HÓA TRÊN THẾ GIỚI</a:t>
            </a:r>
            <a:endParaRPr lang="en-US" sz="1800">
              <a:effectLst/>
              <a:latin typeface="#9Slide07 IcielBC Cubano Normal" panose="00000500000000000000" pitchFamily="2" charset="0"/>
              <a:ea typeface="Arial" panose="020B0604020202020204" pitchFamily="34" charset="0"/>
              <a:cs typeface="Times New Roman" panose="02020603050405020304" pitchFamily="18" charset="0"/>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flipH="1">
            <a:off x="1591109" y="5259499"/>
            <a:ext cx="838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pic>
        <p:nvPicPr>
          <p:cNvPr id="5" name="Picture 4">
            <a:extLst>
              <a:ext uri="{FF2B5EF4-FFF2-40B4-BE49-F238E27FC236}">
                <a16:creationId xmlns:a16="http://schemas.microsoft.com/office/drawing/2014/main" xmlns="" id="{628DE878-9BB1-8F97-C44B-D2FCE64A1D19}"/>
              </a:ext>
            </a:extLst>
          </p:cNvPr>
          <p:cNvPicPr>
            <a:picLocks noChangeAspect="1"/>
          </p:cNvPicPr>
          <p:nvPr/>
        </p:nvPicPr>
        <p:blipFill>
          <a:blip r:embed="rId6"/>
          <a:stretch>
            <a:fillRect/>
          </a:stretch>
        </p:blipFill>
        <p:spPr>
          <a:xfrm>
            <a:off x="-129547" y="2402376"/>
            <a:ext cx="5086570" cy="2482247"/>
          </a:xfrm>
          <a:prstGeom prst="rect">
            <a:avLst/>
          </a:prstGeom>
          <a:ln>
            <a:noFill/>
          </a:ln>
          <a:effectLst>
            <a:softEdge rad="112500"/>
          </a:effectLst>
        </p:spPr>
      </p:pic>
      <p:pic>
        <p:nvPicPr>
          <p:cNvPr id="7" name="Picture 6">
            <a:extLst>
              <a:ext uri="{FF2B5EF4-FFF2-40B4-BE49-F238E27FC236}">
                <a16:creationId xmlns:a16="http://schemas.microsoft.com/office/drawing/2014/main" xmlns="" id="{F13EE507-50B4-90B8-8FDE-B0DFA595AFB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28857" y="2402376"/>
            <a:ext cx="4628857" cy="2857123"/>
          </a:xfrm>
          <a:prstGeom prst="rect">
            <a:avLst/>
          </a:prstGeom>
          <a:ln>
            <a:noFill/>
          </a:ln>
          <a:effectLst>
            <a:softEdge rad="112500"/>
          </a:effectLst>
        </p:spPr>
      </p:pic>
    </p:spTree>
    <p:extLst>
      <p:ext uri="{BB962C8B-B14F-4D97-AF65-F5344CB8AC3E}">
        <p14:creationId xmlns:p14="http://schemas.microsoft.com/office/powerpoint/2010/main" val="289348017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528E36C2-7956-AA64-89B4-94914CDCE355}"/>
              </a:ext>
            </a:extLst>
          </p:cNvPr>
          <p:cNvSpPr txBox="1"/>
          <p:nvPr/>
        </p:nvSpPr>
        <p:spPr>
          <a:xfrm>
            <a:off x="0" y="0"/>
            <a:ext cx="9144000" cy="923330"/>
          </a:xfrm>
          <a:prstGeom prst="rect">
            <a:avLst/>
          </a:prstGeom>
          <a:noFill/>
        </p:spPr>
        <p:txBody>
          <a:bodyPr wrap="square">
            <a:spAutoFit/>
          </a:bodyPr>
          <a:lstStyle/>
          <a:p>
            <a:pPr algn="ctr"/>
            <a:r>
              <a:rPr lang="en-US" sz="5400" b="1">
                <a:solidFill>
                  <a:srgbClr val="C0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MỤC TIÊU</a:t>
            </a:r>
            <a:endParaRPr lang="vi-VN" sz="54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27D86E99-E728-5938-E704-18625ED598A6}"/>
              </a:ext>
            </a:extLst>
          </p:cNvPr>
          <p:cNvSpPr txBox="1"/>
          <p:nvPr/>
        </p:nvSpPr>
        <p:spPr>
          <a:xfrm>
            <a:off x="4577914" y="1434452"/>
            <a:ext cx="4273761" cy="1077218"/>
          </a:xfrm>
          <a:prstGeom prst="rect">
            <a:avLst/>
          </a:prstGeom>
          <a:noFill/>
        </p:spPr>
        <p:txBody>
          <a:bodyPr wrap="square">
            <a:spAutoFit/>
          </a:bodyPr>
          <a:lstStyle/>
          <a:p>
            <a:pPr algn="just"/>
            <a:r>
              <a:rPr lang="en-US" sz="1600">
                <a:latin typeface="#9Slide03 SVN-Neusa Bold" panose="00000800000000000000" pitchFamily="2" charset="0"/>
              </a:rPr>
              <a:t>Phân tích được tác động của các nhân tố tự nhiên, kinh tế - xã hội đến sự phân bố dân cư; trình bày được khái niệm, phân tích được các nhân tố tác động đến đô thị hóa và ảnh hưởng của đô thị hoá đến phát triển KT-XH và môi trường.</a:t>
            </a:r>
          </a:p>
        </p:txBody>
      </p:sp>
      <p:sp>
        <p:nvSpPr>
          <p:cNvPr id="26" name="TextBox 25">
            <a:extLst>
              <a:ext uri="{FF2B5EF4-FFF2-40B4-BE49-F238E27FC236}">
                <a16:creationId xmlns:a16="http://schemas.microsoft.com/office/drawing/2014/main" xmlns="" id="{E4D6E67A-84D5-EA67-3C69-320E439D2A52}"/>
              </a:ext>
            </a:extLst>
          </p:cNvPr>
          <p:cNvSpPr txBox="1"/>
          <p:nvPr/>
        </p:nvSpPr>
        <p:spPr>
          <a:xfrm>
            <a:off x="4530077" y="2731605"/>
            <a:ext cx="4305300" cy="830997"/>
          </a:xfrm>
          <a:prstGeom prst="rect">
            <a:avLst/>
          </a:prstGeom>
          <a:noFill/>
        </p:spPr>
        <p:txBody>
          <a:bodyPr wrap="square">
            <a:spAutoFit/>
          </a:bodyPr>
          <a:lstStyle/>
          <a:p>
            <a:pPr lvl="0" algn="just"/>
            <a:r>
              <a:rPr lang="en-US" sz="1600">
                <a:latin typeface="#9Slide03 SVN-Neusa Bold" panose="00000800000000000000" pitchFamily="2" charset="0"/>
              </a:rPr>
              <a:t>Nhận xét và giải thích được sự phân bố dân cư trên thế giới; vẽ được biểu đồ về dân số (quy mô, động thái, cơ cấu); phân tích được biểu đồ, số liệu thống kê về dân số, xử lí số liệu.</a:t>
            </a:r>
          </a:p>
        </p:txBody>
      </p:sp>
      <p:sp>
        <p:nvSpPr>
          <p:cNvPr id="29" name="Freeform: Shape 28">
            <a:extLst>
              <a:ext uri="{FF2B5EF4-FFF2-40B4-BE49-F238E27FC236}">
                <a16:creationId xmlns:a16="http://schemas.microsoft.com/office/drawing/2014/main" xmlns="" id="{81610D47-7C47-679C-2F73-80B248EB1B3A}"/>
              </a:ext>
            </a:extLst>
          </p:cNvPr>
          <p:cNvSpPr/>
          <p:nvPr/>
        </p:nvSpPr>
        <p:spPr>
          <a:xfrm flipV="1">
            <a:off x="3349256" y="3302285"/>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5188687" y="3907253"/>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AB2DEEC0-63A7-793F-C2EA-F3B515B0C8A7}"/>
              </a:ext>
            </a:extLst>
          </p:cNvPr>
          <p:cNvCxnSpPr>
            <a:cxnSpLocks/>
          </p:cNvCxnSpPr>
          <p:nvPr/>
        </p:nvCxnSpPr>
        <p:spPr>
          <a:xfrm>
            <a:off x="866554" y="895123"/>
            <a:ext cx="7410893" cy="0"/>
          </a:xfrm>
          <a:prstGeom prst="line">
            <a:avLst/>
          </a:prstGeom>
          <a:ln w="38100">
            <a:solidFill>
              <a:srgbClr val="0798B5"/>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B6EEFFA6-2833-B4B4-F681-4AB83AD038F6}"/>
              </a:ext>
            </a:extLst>
          </p:cNvPr>
          <p:cNvGrpSpPr/>
          <p:nvPr/>
        </p:nvGrpSpPr>
        <p:grpSpPr>
          <a:xfrm>
            <a:off x="8382588" y="4486928"/>
            <a:ext cx="761412" cy="656572"/>
            <a:chOff x="7497737" y="2209433"/>
            <a:chExt cx="996842" cy="870849"/>
          </a:xfrm>
        </p:grpSpPr>
        <p:sp>
          <p:nvSpPr>
            <p:cNvPr id="27" name="ICON 3">
              <a:extLst>
                <a:ext uri="{FF2B5EF4-FFF2-40B4-BE49-F238E27FC236}">
                  <a16:creationId xmlns:a16="http://schemas.microsoft.com/office/drawing/2014/main" xmlns="" id="{0F3BB148-67F8-A7F3-13AD-6B3C3B8EC14D}"/>
                </a:ext>
              </a:extLst>
            </p:cNvPr>
            <p:cNvSpPr/>
            <p:nvPr/>
          </p:nvSpPr>
          <p:spPr>
            <a:xfrm>
              <a:off x="8303759" y="2730208"/>
              <a:ext cx="190820" cy="201109"/>
            </a:xfrm>
            <a:prstGeom prst="ellipse">
              <a:avLst/>
            </a:prstGeom>
            <a:solidFill>
              <a:srgbClr val="1992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8" name="ICON 2">
              <a:extLst>
                <a:ext uri="{FF2B5EF4-FFF2-40B4-BE49-F238E27FC236}">
                  <a16:creationId xmlns:a16="http://schemas.microsoft.com/office/drawing/2014/main" xmlns="" id="{E52E7737-37DD-DFAF-4FF9-9592D0BB10C6}"/>
                </a:ext>
              </a:extLst>
            </p:cNvPr>
            <p:cNvSpPr/>
            <p:nvPr/>
          </p:nvSpPr>
          <p:spPr>
            <a:xfrm>
              <a:off x="7516559" y="2241301"/>
              <a:ext cx="116924" cy="120666"/>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30" name="ICON 1">
              <a:extLst>
                <a:ext uri="{FF2B5EF4-FFF2-40B4-BE49-F238E27FC236}">
                  <a16:creationId xmlns:a16="http://schemas.microsoft.com/office/drawing/2014/main" xmlns="" id="{D4AFC52B-F034-3761-4BE7-58902B54BC8E}"/>
                </a:ext>
              </a:extLst>
            </p:cNvPr>
            <p:cNvSpPr/>
            <p:nvPr/>
          </p:nvSpPr>
          <p:spPr bwMode="auto">
            <a:xfrm>
              <a:off x="7497737" y="2209433"/>
              <a:ext cx="845767" cy="870849"/>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31" name="Picture 30" descr="A picture containing indoor, toy, plastic, automaton&#10;&#10;Description automatically generated">
              <a:extLst>
                <a:ext uri="{FF2B5EF4-FFF2-40B4-BE49-F238E27FC236}">
                  <a16:creationId xmlns:a16="http://schemas.microsoft.com/office/drawing/2014/main" xmlns="" id="{A15E65FB-E5FC-EE41-9F75-7537BE5C43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35" name="TextBox 34">
            <a:extLst>
              <a:ext uri="{FF2B5EF4-FFF2-40B4-BE49-F238E27FC236}">
                <a16:creationId xmlns:a16="http://schemas.microsoft.com/office/drawing/2014/main" xmlns="" id="{204EA2EE-D834-DC21-514F-65B48D4E5E9F}"/>
              </a:ext>
            </a:extLst>
          </p:cNvPr>
          <p:cNvSpPr txBox="1"/>
          <p:nvPr/>
        </p:nvSpPr>
        <p:spPr>
          <a:xfrm>
            <a:off x="4571843" y="3874798"/>
            <a:ext cx="4267200" cy="1077218"/>
          </a:xfrm>
          <a:prstGeom prst="rect">
            <a:avLst/>
          </a:prstGeom>
          <a:noFill/>
        </p:spPr>
        <p:txBody>
          <a:bodyPr wrap="square">
            <a:spAutoFit/>
          </a:bodyPr>
          <a:lstStyle/>
          <a:p>
            <a:pPr algn="just"/>
            <a:r>
              <a:rPr lang="en-US" sz="1600">
                <a:latin typeface="#9Slide03 SVN-Neusa Bold" panose="00000800000000000000" pitchFamily="2" charset="0"/>
              </a:rPr>
              <a:t>Quan tâm, ủng hộ và cùng tuyên truyền các chính sách dân số của quốc gia. Nhận thức được những ảnh hưởng của đô thị thị hóa.</a:t>
            </a:r>
            <a:endParaRPr lang="en-US" sz="1600">
              <a:solidFill>
                <a:srgbClr val="146ABF"/>
              </a:solidFill>
              <a:latin typeface="#9Slide03 SVN-Neusa Bold" panose="00000800000000000000" pitchFamily="2" charset="0"/>
              <a:ea typeface="Arial" panose="020B0604020202020204" pitchFamily="34" charset="0"/>
              <a:cs typeface="Times New Roman" panose="02020603050405020304" pitchFamily="18" charset="0"/>
            </a:endParaRPr>
          </a:p>
          <a:p>
            <a:pPr algn="just"/>
            <a:endParaRPr lang="en-US" sz="1600">
              <a:solidFill>
                <a:srgbClr val="146ABF"/>
              </a:solidFill>
              <a:latin typeface="#9Slide03 SVN-Neusa Bold" panose="00000800000000000000" pitchFamily="2" charset="0"/>
            </a:endParaRPr>
          </a:p>
        </p:txBody>
      </p:sp>
      <p:grpSp>
        <p:nvGrpSpPr>
          <p:cNvPr id="22" name="Group 21">
            <a:extLst>
              <a:ext uri="{FF2B5EF4-FFF2-40B4-BE49-F238E27FC236}">
                <a16:creationId xmlns:a16="http://schemas.microsoft.com/office/drawing/2014/main" xmlns="" id="{CC192A2F-47E5-45D9-D61E-06502E9967FD}"/>
              </a:ext>
            </a:extLst>
          </p:cNvPr>
          <p:cNvGrpSpPr/>
          <p:nvPr/>
        </p:nvGrpSpPr>
        <p:grpSpPr>
          <a:xfrm>
            <a:off x="4172879" y="1333944"/>
            <a:ext cx="361021" cy="344617"/>
            <a:chOff x="4172879" y="1238145"/>
            <a:chExt cx="361021" cy="344617"/>
          </a:xfrm>
        </p:grpSpPr>
        <p:sp>
          <p:nvSpPr>
            <p:cNvPr id="20" name="Rectangle 19">
              <a:extLst>
                <a:ext uri="{FF2B5EF4-FFF2-40B4-BE49-F238E27FC236}">
                  <a16:creationId xmlns:a16="http://schemas.microsoft.com/office/drawing/2014/main" xmlns="" id="{51217738-F6D8-AF21-8248-D27CCA997FB3}"/>
                </a:ext>
              </a:extLst>
            </p:cNvPr>
            <p:cNvSpPr/>
            <p:nvPr/>
          </p:nvSpPr>
          <p:spPr>
            <a:xfrm>
              <a:off x="4172879" y="1238145"/>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B5C3199B-D250-D959-7B72-9ACE557E0FDC}"/>
                </a:ext>
              </a:extLst>
            </p:cNvPr>
            <p:cNvSpPr/>
            <p:nvPr/>
          </p:nvSpPr>
          <p:spPr>
            <a:xfrm>
              <a:off x="4307396" y="1356258"/>
              <a:ext cx="226504" cy="2265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xmlns="" id="{C97CE048-8CA5-A3CF-9234-9775DC323404}"/>
              </a:ext>
            </a:extLst>
          </p:cNvPr>
          <p:cNvGrpSpPr/>
          <p:nvPr/>
        </p:nvGrpSpPr>
        <p:grpSpPr>
          <a:xfrm>
            <a:off x="4169056" y="2624940"/>
            <a:ext cx="361021" cy="344617"/>
            <a:chOff x="4169056" y="2535519"/>
            <a:chExt cx="361021" cy="344617"/>
          </a:xfrm>
        </p:grpSpPr>
        <p:sp>
          <p:nvSpPr>
            <p:cNvPr id="38" name="Rectangle 37">
              <a:extLst>
                <a:ext uri="{FF2B5EF4-FFF2-40B4-BE49-F238E27FC236}">
                  <a16:creationId xmlns:a16="http://schemas.microsoft.com/office/drawing/2014/main" xmlns="" id="{4F7856E7-AF7F-E983-D874-0D540062EE3D}"/>
                </a:ext>
              </a:extLst>
            </p:cNvPr>
            <p:cNvSpPr/>
            <p:nvPr/>
          </p:nvSpPr>
          <p:spPr>
            <a:xfrm>
              <a:off x="4169056" y="2535519"/>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9BD0EE82-B825-F3E1-67E8-B246D77BF9BB}"/>
                </a:ext>
              </a:extLst>
            </p:cNvPr>
            <p:cNvSpPr/>
            <p:nvPr/>
          </p:nvSpPr>
          <p:spPr>
            <a:xfrm>
              <a:off x="4303573" y="2653632"/>
              <a:ext cx="226504" cy="2265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xmlns="" id="{CAB45C58-00C9-9F2F-CAB0-CAEA0A4347BF}"/>
              </a:ext>
            </a:extLst>
          </p:cNvPr>
          <p:cNvGrpSpPr/>
          <p:nvPr/>
        </p:nvGrpSpPr>
        <p:grpSpPr>
          <a:xfrm>
            <a:off x="4189557" y="3781173"/>
            <a:ext cx="361021" cy="344617"/>
            <a:chOff x="4151457" y="3566803"/>
            <a:chExt cx="361021" cy="344617"/>
          </a:xfrm>
        </p:grpSpPr>
        <p:sp>
          <p:nvSpPr>
            <p:cNvPr id="40" name="Rectangle 39">
              <a:extLst>
                <a:ext uri="{FF2B5EF4-FFF2-40B4-BE49-F238E27FC236}">
                  <a16:creationId xmlns:a16="http://schemas.microsoft.com/office/drawing/2014/main" xmlns="" id="{FDE4F605-F61D-A0E9-CF1A-B49C5F4FDBD7}"/>
                </a:ext>
              </a:extLst>
            </p:cNvPr>
            <p:cNvSpPr/>
            <p:nvPr/>
          </p:nvSpPr>
          <p:spPr>
            <a:xfrm>
              <a:off x="4151457" y="3566803"/>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99521410-04EF-B562-7A6A-2278DF6BD5B7}"/>
                </a:ext>
              </a:extLst>
            </p:cNvPr>
            <p:cNvSpPr/>
            <p:nvPr/>
          </p:nvSpPr>
          <p:spPr>
            <a:xfrm>
              <a:off x="4285974" y="3684916"/>
              <a:ext cx="226504" cy="2265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xmlns="" id="{0E8C7AA9-9F01-CD06-D10D-7123AB6A932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751" r="12024"/>
          <a:stretch/>
        </p:blipFill>
        <p:spPr>
          <a:xfrm>
            <a:off x="0" y="1235896"/>
            <a:ext cx="4150130" cy="3504254"/>
          </a:xfrm>
          <a:prstGeom prst="rect">
            <a:avLst/>
          </a:prstGeom>
          <a:ln>
            <a:noFill/>
          </a:ln>
          <a:effectLst>
            <a:softEdge rad="112500"/>
          </a:effectLst>
        </p:spPr>
      </p:pic>
      <p:pic>
        <p:nvPicPr>
          <p:cNvPr id="33" name="Picture 32">
            <a:extLst>
              <a:ext uri="{FF2B5EF4-FFF2-40B4-BE49-F238E27FC236}">
                <a16:creationId xmlns:a16="http://schemas.microsoft.com/office/drawing/2014/main" xmlns="" id="{A425A609-2066-3BC0-89A4-2B228A719704}"/>
              </a:ext>
            </a:extLst>
          </p:cNvPr>
          <p:cNvPicPr>
            <a:picLocks noChangeAspect="1"/>
          </p:cNvPicPr>
          <p:nvPr/>
        </p:nvPicPr>
        <p:blipFill>
          <a:blip r:embed="rId5"/>
          <a:stretch>
            <a:fillRect/>
          </a:stretch>
        </p:blipFill>
        <p:spPr>
          <a:xfrm>
            <a:off x="-120582" y="5283174"/>
            <a:ext cx="5086570" cy="246264"/>
          </a:xfrm>
          <a:prstGeom prst="rect">
            <a:avLst/>
          </a:prstGeom>
          <a:ln>
            <a:noFill/>
          </a:ln>
          <a:effectLst>
            <a:softEdge rad="112500"/>
          </a:effectLst>
        </p:spPr>
      </p:pic>
      <p:pic>
        <p:nvPicPr>
          <p:cNvPr id="34" name="Picture 33">
            <a:extLst>
              <a:ext uri="{FF2B5EF4-FFF2-40B4-BE49-F238E27FC236}">
                <a16:creationId xmlns:a16="http://schemas.microsoft.com/office/drawing/2014/main" xmlns="" id="{70734582-757E-E9B9-AF3A-F77979B421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37822" y="5620858"/>
            <a:ext cx="4628857" cy="283456"/>
          </a:xfrm>
          <a:prstGeom prst="rect">
            <a:avLst/>
          </a:prstGeom>
          <a:ln>
            <a:noFill/>
          </a:ln>
          <a:effectLst>
            <a:softEdge rad="112500"/>
          </a:effectLst>
        </p:spPr>
      </p:pic>
    </p:spTree>
    <p:extLst>
      <p:ext uri="{BB962C8B-B14F-4D97-AF65-F5344CB8AC3E}">
        <p14:creationId xmlns:p14="http://schemas.microsoft.com/office/powerpoint/2010/main" val="703780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1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40000"/>
                <a:lumOff val="60000"/>
              </a:schemeClr>
            </a:gs>
            <a:gs pos="83000">
              <a:schemeClr val="accent4">
                <a:lumMod val="60000"/>
                <a:lumOff val="40000"/>
              </a:schemeClr>
            </a:gs>
            <a:gs pos="100000">
              <a:schemeClr val="accent4">
                <a:lumMod val="75000"/>
              </a:schemeClr>
            </a:gs>
          </a:gsLst>
          <a:lin ang="5400000" scaled="1"/>
        </a:gradFill>
        <a:effectLst/>
      </p:bgPr>
    </p:bg>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xmlns="" id="{E6786877-E68C-48FF-8FEA-22E5A38EC568}"/>
              </a:ext>
            </a:extLst>
          </p:cNvPr>
          <p:cNvGrpSpPr/>
          <p:nvPr/>
        </p:nvGrpSpPr>
        <p:grpSpPr>
          <a:xfrm>
            <a:off x="8336540" y="4371003"/>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23" name="TextBox 22">
            <a:extLst>
              <a:ext uri="{FF2B5EF4-FFF2-40B4-BE49-F238E27FC236}">
                <a16:creationId xmlns:a16="http://schemas.microsoft.com/office/drawing/2014/main" xmlns="" id="{528E36C2-7956-AA64-89B4-94914CDCE355}"/>
              </a:ext>
            </a:extLst>
          </p:cNvPr>
          <p:cNvSpPr txBox="1"/>
          <p:nvPr/>
        </p:nvSpPr>
        <p:spPr>
          <a:xfrm>
            <a:off x="0" y="240215"/>
            <a:ext cx="9144000" cy="923330"/>
          </a:xfrm>
          <a:prstGeom prst="rect">
            <a:avLst/>
          </a:prstGeom>
          <a:noFill/>
        </p:spPr>
        <p:txBody>
          <a:bodyPr wrap="square">
            <a:spAutoFit/>
          </a:bodyPr>
          <a:lstStyle/>
          <a:p>
            <a:pPr algn="ctr"/>
            <a:r>
              <a:rPr lang="en-US" sz="5400" b="1">
                <a:solidFill>
                  <a:srgbClr val="00206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1759131" y="1826901"/>
            <a:ext cx="5912316" cy="783283"/>
          </a:xfrm>
          <a:prstGeom prst="snipRoundRect">
            <a:avLst>
              <a:gd name="adj1" fmla="val 16667"/>
              <a:gd name="adj2" fmla="val 50000"/>
            </a:avLst>
          </a:prstGeom>
          <a:solidFill>
            <a:srgbClr val="F7E6C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800" b="1">
                <a:solidFill>
                  <a:srgbClr val="A00505"/>
                </a:solidFill>
                <a:latin typeface="#9Slide03 SFU Futura_01" panose="00000700000000000000" pitchFamily="2" charset="0"/>
              </a:rPr>
              <a:t>            1. Sự phân bố dân cư</a:t>
            </a:r>
            <a:endParaRPr lang="en-US" sz="2800" b="1">
              <a:solidFill>
                <a:srgbClr val="A00505"/>
              </a:solidFill>
              <a:latin typeface="#9Slide03 SFU Futura_01" panose="00000700000000000000" pitchFamily="2" charset="0"/>
            </a:endParaRPr>
          </a:p>
        </p:txBody>
      </p:sp>
      <p:sp>
        <p:nvSpPr>
          <p:cNvPr id="24" name="Rectangle: Top Corners One Rounded and One Snipped 23">
            <a:extLst>
              <a:ext uri="{FF2B5EF4-FFF2-40B4-BE49-F238E27FC236}">
                <a16:creationId xmlns:a16="http://schemas.microsoft.com/office/drawing/2014/main" xmlns="" id="{40077E5C-E4FC-00F2-5CC1-0EB5BA805693}"/>
              </a:ext>
            </a:extLst>
          </p:cNvPr>
          <p:cNvSpPr/>
          <p:nvPr/>
        </p:nvSpPr>
        <p:spPr>
          <a:xfrm>
            <a:off x="1759131" y="3719707"/>
            <a:ext cx="5912316" cy="783283"/>
          </a:xfrm>
          <a:prstGeom prst="snipRoundRect">
            <a:avLst>
              <a:gd name="adj1" fmla="val 16667"/>
              <a:gd name="adj2" fmla="val 50000"/>
            </a:avLst>
          </a:prstGeom>
          <a:solidFill>
            <a:srgbClr val="64C4C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800">
                <a:solidFill>
                  <a:srgbClr val="A00505"/>
                </a:solidFill>
                <a:latin typeface="#9Slide03 SFU Futura_01" panose="00000700000000000000" pitchFamily="2" charset="0"/>
              </a:rPr>
              <a:t>             2. Đô thị hóa</a:t>
            </a:r>
            <a:endParaRPr lang="en-US" sz="5400" b="1">
              <a:solidFill>
                <a:srgbClr val="A00505"/>
              </a:solidFill>
              <a:latin typeface="#9Slide03 SFU Futura_01" panose="00000700000000000000" pitchFamily="2" charset="0"/>
            </a:endParaRPr>
          </a:p>
        </p:txBody>
      </p:sp>
      <p:pic>
        <p:nvPicPr>
          <p:cNvPr id="5" name="Picture 4">
            <a:extLst>
              <a:ext uri="{FF2B5EF4-FFF2-40B4-BE49-F238E27FC236}">
                <a16:creationId xmlns:a16="http://schemas.microsoft.com/office/drawing/2014/main" xmlns="" id="{FAB85FE1-9A60-E21F-1F54-9CF4090003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72699" y="1349738"/>
            <a:ext cx="1796068" cy="1737610"/>
          </a:xfrm>
          <a:prstGeom prst="cube">
            <a:avLst/>
          </a:prstGeom>
          <a:effectLst>
            <a:outerShdw blurRad="50800" dist="38100" dir="5400000" sx="101000" sy="101000" algn="t" rotWithShape="0">
              <a:prstClr val="black">
                <a:alpha val="67000"/>
              </a:prstClr>
            </a:outerShdw>
          </a:effectLst>
        </p:spPr>
      </p:pic>
      <p:pic>
        <p:nvPicPr>
          <p:cNvPr id="6" name="Picture 5">
            <a:extLst>
              <a:ext uri="{FF2B5EF4-FFF2-40B4-BE49-F238E27FC236}">
                <a16:creationId xmlns:a16="http://schemas.microsoft.com/office/drawing/2014/main" xmlns="" id="{E2C80B26-0338-B02C-C0AE-15A9E70A82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31785" y="3127903"/>
            <a:ext cx="1836982" cy="1836982"/>
          </a:xfrm>
          <a:prstGeom prst="cube">
            <a:avLst/>
          </a:prstGeom>
          <a:effectLst>
            <a:outerShdw blurRad="50800" dist="38100" dir="8100000" sx="101000" sy="101000" algn="tr" rotWithShape="0">
              <a:prstClr val="black">
                <a:alpha val="34000"/>
              </a:prstClr>
            </a:outerShdw>
          </a:effectLst>
        </p:spPr>
      </p:pic>
      <p:cxnSp>
        <p:nvCxnSpPr>
          <p:cNvPr id="19" name="Straight Connector 18">
            <a:extLst>
              <a:ext uri="{FF2B5EF4-FFF2-40B4-BE49-F238E27FC236}">
                <a16:creationId xmlns:a16="http://schemas.microsoft.com/office/drawing/2014/main" xmlns="" id="{1C3810C4-EAD7-1005-3104-09C4478FB236}"/>
              </a:ext>
            </a:extLst>
          </p:cNvPr>
          <p:cNvCxnSpPr>
            <a:cxnSpLocks/>
          </p:cNvCxnSpPr>
          <p:nvPr/>
        </p:nvCxnSpPr>
        <p:spPr>
          <a:xfrm>
            <a:off x="925647" y="1222645"/>
            <a:ext cx="7410893" cy="0"/>
          </a:xfrm>
          <a:prstGeom prst="line">
            <a:avLst/>
          </a:prstGeom>
          <a:ln w="38100">
            <a:solidFill>
              <a:srgbClr val="0798B5"/>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750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1000" fill="hold"/>
                                        <p:tgtEl>
                                          <p:spTgt spid="24"/>
                                        </p:tgtEl>
                                        <p:attrNameLst>
                                          <p:attrName>ppt_x</p:attrName>
                                        </p:attrNameLst>
                                      </p:cBhvr>
                                      <p:tavLst>
                                        <p:tav tm="0">
                                          <p:val>
                                            <p:strVal val="0-#ppt_w/2"/>
                                          </p:val>
                                        </p:tav>
                                        <p:tav tm="100000">
                                          <p:val>
                                            <p:strVal val="#ppt_x"/>
                                          </p:val>
                                        </p:tav>
                                      </p:tavLst>
                                    </p:anim>
                                    <p:anim calcmode="lin" valueType="num">
                                      <p:cBhvr additive="base">
                                        <p:cTn id="21"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xmlns="" id="{E6786877-E68C-48FF-8FEA-22E5A38EC568}"/>
              </a:ext>
            </a:extLst>
          </p:cNvPr>
          <p:cNvGrpSpPr/>
          <p:nvPr/>
        </p:nvGrpSpPr>
        <p:grpSpPr>
          <a:xfrm>
            <a:off x="8336540" y="4371003"/>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FFB4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5188687" y="381145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任意多边形 13">
            <a:extLst>
              <a:ext uri="{FF2B5EF4-FFF2-40B4-BE49-F238E27FC236}">
                <a16:creationId xmlns:a16="http://schemas.microsoft.com/office/drawing/2014/main" xmlns="" id="{507024A5-29D9-101F-F414-1CEAF130C599}"/>
              </a:ext>
            </a:extLst>
          </p:cNvPr>
          <p:cNvSpPr/>
          <p:nvPr/>
        </p:nvSpPr>
        <p:spPr>
          <a:xfrm rot="16200000">
            <a:off x="9362378" y="1511263"/>
            <a:ext cx="3279106" cy="302729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18" name="矩形 7">
            <a:extLst>
              <a:ext uri="{FF2B5EF4-FFF2-40B4-BE49-F238E27FC236}">
                <a16:creationId xmlns:a16="http://schemas.microsoft.com/office/drawing/2014/main" xmlns="" id="{388FF01A-AAAB-F10D-E338-EBE4C6B7BC30}"/>
              </a:ext>
            </a:extLst>
          </p:cNvPr>
          <p:cNvSpPr/>
          <p:nvPr/>
        </p:nvSpPr>
        <p:spPr>
          <a:xfrm>
            <a:off x="9766969" y="1199042"/>
            <a:ext cx="2018769" cy="738664"/>
          </a:xfrm>
          <a:prstGeom prst="rect">
            <a:avLst/>
          </a:prstGeom>
          <a:solidFill>
            <a:srgbClr val="F8D8CA"/>
          </a:solidFill>
        </p:spPr>
        <p:txBody>
          <a:bodyPr wrap="square">
            <a:spAutoFit/>
          </a:bodyPr>
          <a:lstStyle/>
          <a:p>
            <a:pPr lvl="0" algn="ctr" fontAlgn="base">
              <a:spcBef>
                <a:spcPct val="0"/>
              </a:spcBef>
              <a:spcAft>
                <a:spcPct val="0"/>
              </a:spcAft>
            </a:pPr>
            <a:r>
              <a:rPr lang="en-US" altLang="zh-CN" sz="14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20" name="Rectangle: Top Corners One Rounded and One Snipped 19">
            <a:extLst>
              <a:ext uri="{FF2B5EF4-FFF2-40B4-BE49-F238E27FC236}">
                <a16:creationId xmlns:a16="http://schemas.microsoft.com/office/drawing/2014/main" xmlns="" id="{F0B73591-4104-CD4A-CFA8-D43624409745}"/>
              </a:ext>
            </a:extLst>
          </p:cNvPr>
          <p:cNvSpPr/>
          <p:nvPr/>
        </p:nvSpPr>
        <p:spPr>
          <a:xfrm>
            <a:off x="56157" y="30847"/>
            <a:ext cx="4515843" cy="640080"/>
          </a:xfrm>
          <a:prstGeom prst="snipRoundRect">
            <a:avLst>
              <a:gd name="adj1" fmla="val 16667"/>
              <a:gd name="adj2" fmla="val 50000"/>
            </a:avLst>
          </a:prstGeom>
          <a:solidFill>
            <a:srgbClr val="F7E6C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b="1">
                <a:solidFill>
                  <a:srgbClr val="002060"/>
                </a:solidFill>
                <a:latin typeface="#9Slide03 Bebas Neue Bold" panose="020B0606020202050201" pitchFamily="34" charset="0"/>
              </a:rPr>
              <a:t>1. SỰ PHÂN BỐ DÂN CƯ</a:t>
            </a:r>
            <a:endParaRPr lang="en-US" sz="3600" b="1">
              <a:solidFill>
                <a:srgbClr val="002060"/>
              </a:solidFill>
              <a:latin typeface="#9Slide03 Bebas Neue Bold" panose="020B0606020202050201" pitchFamily="34" charset="0"/>
            </a:endParaRPr>
          </a:p>
        </p:txBody>
      </p:sp>
      <p:sp>
        <p:nvSpPr>
          <p:cNvPr id="22" name="Rectangle: Top Corners One Rounded and One Snipped 21">
            <a:extLst>
              <a:ext uri="{FF2B5EF4-FFF2-40B4-BE49-F238E27FC236}">
                <a16:creationId xmlns:a16="http://schemas.microsoft.com/office/drawing/2014/main" xmlns="" id="{78A4080A-2BD8-5AFC-8AAF-15BC0AA7FF6C}"/>
              </a:ext>
            </a:extLst>
          </p:cNvPr>
          <p:cNvSpPr/>
          <p:nvPr/>
        </p:nvSpPr>
        <p:spPr>
          <a:xfrm>
            <a:off x="4783874" y="30847"/>
            <a:ext cx="4303969" cy="640080"/>
          </a:xfrm>
          <a:prstGeom prst="snipRoundRect">
            <a:avLst>
              <a:gd name="adj1" fmla="val 16667"/>
              <a:gd name="adj2" fmla="val 50000"/>
            </a:avLst>
          </a:prstGeom>
          <a:solidFill>
            <a:srgbClr val="64C4C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rgbClr val="002060"/>
                </a:solidFill>
                <a:latin typeface="#9Slide03 Bebas Neue Bold" panose="020B0606020202050201" pitchFamily="34" charset="0"/>
              </a:rPr>
              <a:t>2. ĐÔ THỊ HÓA</a:t>
            </a:r>
            <a:endParaRPr lang="en-US" sz="6600" b="1">
              <a:solidFill>
                <a:srgbClr val="002060"/>
              </a:solidFill>
              <a:latin typeface="#9Slide03 Bebas Neue Bold" panose="020B0606020202050201" pitchFamily="34" charset="0"/>
            </a:endParaRPr>
          </a:p>
        </p:txBody>
      </p:sp>
      <p:pic>
        <p:nvPicPr>
          <p:cNvPr id="25" name="Picture 24">
            <a:extLst>
              <a:ext uri="{FF2B5EF4-FFF2-40B4-BE49-F238E27FC236}">
                <a16:creationId xmlns:a16="http://schemas.microsoft.com/office/drawing/2014/main" xmlns="" id="{66CC62A7-66D6-6A32-68D1-2C3D7B3CE2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0165"/>
          <a:stretch/>
        </p:blipFill>
        <p:spPr>
          <a:xfrm>
            <a:off x="656184" y="1016342"/>
            <a:ext cx="3422674" cy="3311274"/>
          </a:xfrm>
          <a:prstGeom prst="rect">
            <a:avLst/>
          </a:prstGeom>
          <a:effectLst>
            <a:outerShdw blurRad="50800" dist="38100" dir="5400000" sx="101000" sy="101000" algn="t" rotWithShape="0">
              <a:prstClr val="black">
                <a:alpha val="67000"/>
              </a:prstClr>
            </a:outerShdw>
          </a:effectLst>
        </p:spPr>
      </p:pic>
      <p:pic>
        <p:nvPicPr>
          <p:cNvPr id="26" name="Picture 25">
            <a:extLst>
              <a:ext uri="{FF2B5EF4-FFF2-40B4-BE49-F238E27FC236}">
                <a16:creationId xmlns:a16="http://schemas.microsoft.com/office/drawing/2014/main" xmlns="" id="{A1D6D39D-A587-00EF-5BAC-3F11299E9D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6542" y="1020233"/>
            <a:ext cx="3311274" cy="3311274"/>
          </a:xfrm>
          <a:prstGeom prst="rect">
            <a:avLst/>
          </a:prstGeom>
          <a:effectLst>
            <a:outerShdw blurRad="50800" dist="38100" dir="8100000" sx="101000" sy="101000" algn="tr" rotWithShape="0">
              <a:prstClr val="black">
                <a:alpha val="34000"/>
              </a:prstClr>
            </a:outerShdw>
          </a:effectLst>
        </p:spPr>
      </p:pic>
    </p:spTree>
    <p:extLst>
      <p:ext uri="{BB962C8B-B14F-4D97-AF65-F5344CB8AC3E}">
        <p14:creationId xmlns:p14="http://schemas.microsoft.com/office/powerpoint/2010/main" val="34536323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xmlns="" id="{E6786877-E68C-48FF-8FEA-22E5A38EC568}"/>
              </a:ext>
            </a:extLst>
          </p:cNvPr>
          <p:cNvGrpSpPr/>
          <p:nvPr/>
        </p:nvGrpSpPr>
        <p:grpSpPr>
          <a:xfrm>
            <a:off x="8336540" y="4371003"/>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FFB4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5188687" y="381145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Top Corners One Rounded and One Snipped 19">
            <a:extLst>
              <a:ext uri="{FF2B5EF4-FFF2-40B4-BE49-F238E27FC236}">
                <a16:creationId xmlns:a16="http://schemas.microsoft.com/office/drawing/2014/main" xmlns="" id="{F0B73591-4104-CD4A-CFA8-D43624409745}"/>
              </a:ext>
            </a:extLst>
          </p:cNvPr>
          <p:cNvSpPr/>
          <p:nvPr/>
        </p:nvSpPr>
        <p:spPr>
          <a:xfrm>
            <a:off x="56157" y="30847"/>
            <a:ext cx="4515843" cy="640080"/>
          </a:xfrm>
          <a:prstGeom prst="snipRoundRect">
            <a:avLst>
              <a:gd name="adj1" fmla="val 16667"/>
              <a:gd name="adj2" fmla="val 50000"/>
            </a:avLst>
          </a:prstGeom>
          <a:solidFill>
            <a:srgbClr val="F7E6C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b="1">
                <a:solidFill>
                  <a:srgbClr val="002060"/>
                </a:solidFill>
                <a:latin typeface="#9Slide03 Bebas Neue Bold" panose="020B0606020202050201" pitchFamily="34" charset="0"/>
              </a:rPr>
              <a:t>1. SỰ PHÂN BỐ DÂN CƯ</a:t>
            </a:r>
            <a:endParaRPr lang="en-US" sz="3600" b="1">
              <a:solidFill>
                <a:srgbClr val="002060"/>
              </a:solidFill>
              <a:latin typeface="#9Slide03 Bebas Neue Bold" panose="020B0606020202050201" pitchFamily="34" charset="0"/>
            </a:endParaRPr>
          </a:p>
        </p:txBody>
      </p:sp>
      <p:sp>
        <p:nvSpPr>
          <p:cNvPr id="22" name="Rectangle: Top Corners One Rounded and One Snipped 21">
            <a:extLst>
              <a:ext uri="{FF2B5EF4-FFF2-40B4-BE49-F238E27FC236}">
                <a16:creationId xmlns:a16="http://schemas.microsoft.com/office/drawing/2014/main" xmlns="" id="{78A4080A-2BD8-5AFC-8AAF-15BC0AA7FF6C}"/>
              </a:ext>
            </a:extLst>
          </p:cNvPr>
          <p:cNvSpPr/>
          <p:nvPr/>
        </p:nvSpPr>
        <p:spPr>
          <a:xfrm>
            <a:off x="4783874" y="178615"/>
            <a:ext cx="4303969" cy="492312"/>
          </a:xfrm>
          <a:prstGeom prst="snipRoundRect">
            <a:avLst>
              <a:gd name="adj1" fmla="val 16667"/>
              <a:gd name="adj2" fmla="val 50000"/>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a:solidFill>
                  <a:schemeClr val="bg1"/>
                </a:solidFill>
                <a:latin typeface="#9Slide03 Bebas Neue Bold" panose="020B0606020202050201" pitchFamily="34" charset="0"/>
              </a:rPr>
              <a:t>2. ĐÔ THỊ HÓA</a:t>
            </a:r>
            <a:endParaRPr lang="en-US" sz="4800" b="1">
              <a:solidFill>
                <a:schemeClr val="bg1"/>
              </a:solidFill>
              <a:latin typeface="#9Slide03 Bebas Neue Bold" panose="020B0606020202050201" pitchFamily="34" charset="0"/>
            </a:endParaRPr>
          </a:p>
        </p:txBody>
      </p:sp>
      <p:pic>
        <p:nvPicPr>
          <p:cNvPr id="25" name="Picture 24">
            <a:extLst>
              <a:ext uri="{FF2B5EF4-FFF2-40B4-BE49-F238E27FC236}">
                <a16:creationId xmlns:a16="http://schemas.microsoft.com/office/drawing/2014/main" xmlns="" id="{66CC62A7-66D6-6A32-68D1-2C3D7B3CE2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0726" y="1008778"/>
            <a:ext cx="3422674" cy="3311274"/>
          </a:xfrm>
          <a:prstGeom prst="rect">
            <a:avLst/>
          </a:prstGeom>
          <a:effectLst>
            <a:outerShdw blurRad="50800" dist="38100" dir="5400000" sx="101000" sy="101000" algn="t" rotWithShape="0">
              <a:prstClr val="black">
                <a:alpha val="67000"/>
              </a:prstClr>
            </a:outerShdw>
          </a:effectLst>
        </p:spPr>
      </p:pic>
      <p:sp>
        <p:nvSpPr>
          <p:cNvPr id="15" name="任意多边形 13">
            <a:extLst>
              <a:ext uri="{FF2B5EF4-FFF2-40B4-BE49-F238E27FC236}">
                <a16:creationId xmlns:a16="http://schemas.microsoft.com/office/drawing/2014/main" xmlns="" id="{5F603A8A-7417-E0A6-CD47-8EFB73F3F52E}"/>
              </a:ext>
            </a:extLst>
          </p:cNvPr>
          <p:cNvSpPr/>
          <p:nvPr/>
        </p:nvSpPr>
        <p:spPr>
          <a:xfrm rot="16200000">
            <a:off x="4820905" y="298899"/>
            <a:ext cx="3279106" cy="476320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19" name="矩形 7">
            <a:extLst>
              <a:ext uri="{FF2B5EF4-FFF2-40B4-BE49-F238E27FC236}">
                <a16:creationId xmlns:a16="http://schemas.microsoft.com/office/drawing/2014/main" xmlns="" id="{7294B324-4AE6-E164-03CF-7074540FD918}"/>
              </a:ext>
            </a:extLst>
          </p:cNvPr>
          <p:cNvSpPr/>
          <p:nvPr/>
        </p:nvSpPr>
        <p:spPr>
          <a:xfrm>
            <a:off x="4274316" y="847065"/>
            <a:ext cx="4372284"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24" name="TextBox 23">
            <a:extLst>
              <a:ext uri="{FF2B5EF4-FFF2-40B4-BE49-F238E27FC236}">
                <a16:creationId xmlns:a16="http://schemas.microsoft.com/office/drawing/2014/main" xmlns="" id="{0E962C09-9BA1-6A9F-2C92-F2FF44A8ACE0}"/>
              </a:ext>
            </a:extLst>
          </p:cNvPr>
          <p:cNvSpPr txBox="1"/>
          <p:nvPr/>
        </p:nvSpPr>
        <p:spPr>
          <a:xfrm>
            <a:off x="4185108" y="1374650"/>
            <a:ext cx="4656950" cy="3204339"/>
          </a:xfrm>
          <a:prstGeom prst="rect">
            <a:avLst/>
          </a:prstGeom>
          <a:noFill/>
        </p:spPr>
        <p:txBody>
          <a:bodyPr wrap="square">
            <a:spAutoFit/>
          </a:bodyPr>
          <a:lstStyle/>
          <a:p>
            <a:pPr marL="285750" indent="-285750" algn="just">
              <a:lnSpc>
                <a:spcPct val="120000"/>
              </a:lnSpc>
              <a:spcAft>
                <a:spcPts val="800"/>
              </a:spcAft>
              <a:buFont typeface="Wingdings" panose="05000000000000000000" pitchFamily="2" charset="2"/>
              <a:buChar char="q"/>
            </a:pPr>
            <a:r>
              <a:rPr lang="it-IT" sz="1800">
                <a:solidFill>
                  <a:srgbClr val="002060"/>
                </a:solidFill>
                <a:latin typeface="#9Slide03 SFU Futura_12" panose="00000400000000000000" pitchFamily="2" charset="0"/>
                <a:ea typeface="Arial" panose="020B0604020202020204" pitchFamily="34" charset="0"/>
                <a:cs typeface="Times New Roman" panose="02020603050405020304" pitchFamily="18" charset="0"/>
              </a:rPr>
              <a:t>Ghép đôi </a:t>
            </a:r>
            <a:r>
              <a:rPr lang="it-IT" sz="18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rPr>
              <a:t>«Hai bạn cùng tiến»</a:t>
            </a:r>
          </a:p>
          <a:p>
            <a:pPr marL="285750" indent="-285750" algn="just">
              <a:lnSpc>
                <a:spcPct val="120000"/>
              </a:lnSpc>
              <a:spcAft>
                <a:spcPts val="800"/>
              </a:spcAft>
              <a:buFont typeface="Wingdings" panose="05000000000000000000" pitchFamily="2" charset="2"/>
              <a:buChar char="q"/>
            </a:pPr>
            <a:r>
              <a:rPr lang="it-IT" sz="1800" b="0" ker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Y</a:t>
            </a:r>
            <a:r>
              <a:rPr lang="it-IT" sz="1800" ker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êu cầu: </a:t>
            </a:r>
            <a:endParaRPr lang="en-US" sz="1800" b="0" kern="0">
              <a:solidFill>
                <a:srgbClr val="002060"/>
              </a:solidFill>
              <a:effectLst/>
              <a:latin typeface="#9Slide03 SFU Futura_12" panose="00000400000000000000" pitchFamily="2" charset="0"/>
              <a:ea typeface="Times New Roman" panose="02020603050405020304" pitchFamily="18" charset="0"/>
            </a:endParaRPr>
          </a:p>
          <a:p>
            <a:pPr marL="512763" indent="-285750" algn="just">
              <a:lnSpc>
                <a:spcPct val="115000"/>
              </a:lnSpc>
              <a:buFont typeface="Wingdings" panose="05000000000000000000" pitchFamily="2" charset="2"/>
              <a:buChar char="ü"/>
            </a:pPr>
            <a:r>
              <a:rPr lang="en-US" sz="1800">
                <a:solidFill>
                  <a:srgbClr val="002060"/>
                </a:solidFill>
                <a:effectLst/>
                <a:latin typeface="#9Slide03 SFU Futura_12" panose="00000400000000000000" pitchFamily="2" charset="0"/>
                <a:ea typeface="Times New Roman" panose="02020603050405020304" pitchFamily="18" charset="0"/>
              </a:rPr>
              <a:t>Căn cứ vào chú thích hình 20 SGK/Tr60, thiết lập </a:t>
            </a:r>
            <a:r>
              <a:rPr lang="en-US" sz="1800">
                <a:solidFill>
                  <a:srgbClr val="002060"/>
                </a:solidFill>
                <a:effectLst/>
                <a:latin typeface="#9Slide03 SFU Futura_12" panose="00000400000000000000" pitchFamily="2" charset="0"/>
                <a:ea typeface="Cambria" panose="02040503050406030204" pitchFamily="18" charset="0"/>
              </a:rPr>
              <a:t>công thức tín</a:t>
            </a:r>
            <a:r>
              <a:rPr lang="vi-VN" sz="1800">
                <a:solidFill>
                  <a:srgbClr val="002060"/>
                </a:solidFill>
                <a:effectLst/>
                <a:latin typeface="#9Slide03 SFU Futura_12" panose="00000400000000000000" pitchFamily="2" charset="0"/>
                <a:ea typeface="Cambria" panose="02040503050406030204" pitchFamily="18" charset="0"/>
              </a:rPr>
              <a:t>h mật độ dân số</a:t>
            </a:r>
            <a:endParaRPr lang="en-US" sz="1800">
              <a:solidFill>
                <a:srgbClr val="002060"/>
              </a:solidFill>
              <a:effectLst/>
              <a:latin typeface="#9Slide03 SFU Futura_12" panose="00000400000000000000" pitchFamily="2" charset="0"/>
              <a:ea typeface="Times New Roman" panose="02020603050405020304" pitchFamily="18" charset="0"/>
            </a:endParaRPr>
          </a:p>
          <a:p>
            <a:pPr marL="512763" indent="-285750" algn="just">
              <a:buFont typeface="Wingdings" panose="05000000000000000000" pitchFamily="2" charset="2"/>
              <a:buChar char="ü"/>
            </a:pPr>
            <a:r>
              <a:rPr lang="en-US" sz="1800">
                <a:solidFill>
                  <a:srgbClr val="002060"/>
                </a:solidFill>
                <a:effectLst/>
                <a:latin typeface="#9Slide03 SFU Futura_12" panose="00000400000000000000" pitchFamily="2" charset="0"/>
                <a:ea typeface="Cambria" panose="02040503050406030204" pitchFamily="18" charset="0"/>
                <a:cs typeface="Times New Roman" panose="02020603050405020304" pitchFamily="18" charset="0"/>
              </a:rPr>
              <a:t>Nhận xét sự phân bố dân cư các nước trên thế giới</a:t>
            </a:r>
            <a:r>
              <a:rPr lang="vi-VN" sz="1800" b="0" kern="0">
                <a:solidFill>
                  <a:srgbClr val="002060"/>
                </a:solidFill>
                <a:effectLst/>
                <a:latin typeface="#9Slide03 SFU Futura_12" panose="00000400000000000000" pitchFamily="2" charset="0"/>
                <a:ea typeface="Times New Roman" panose="02020603050405020304" pitchFamily="18" charset="0"/>
              </a:rPr>
              <a:t>.</a:t>
            </a:r>
            <a:endParaRPr lang="en-US"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p>
            <a:pPr marL="285750" indent="-285750" algn="just">
              <a:spcBef>
                <a:spcPts val="1200"/>
              </a:spcBef>
              <a:buFont typeface="Wingdings" panose="05000000000000000000" pitchFamily="2" charset="2"/>
              <a:buChar char="q"/>
            </a:pPr>
            <a:r>
              <a:rPr lang="en-US" sz="180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Hoàn thành PHT: 5 phút</a:t>
            </a:r>
            <a:endParaRPr lang="en-US"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p>
            <a:pPr algn="just">
              <a:lnSpc>
                <a:spcPct val="120000"/>
              </a:lnSpc>
              <a:spcAft>
                <a:spcPts val="800"/>
              </a:spcAft>
            </a:pPr>
            <a:endParaRPr lang="en-US" sz="18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xmlns="" id="{02B770E5-13D2-75E2-C8D5-E318736DA2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32974" y="1008778"/>
            <a:ext cx="3311274" cy="3311274"/>
          </a:xfrm>
          <a:prstGeom prst="rect">
            <a:avLst/>
          </a:prstGeom>
          <a:effectLst>
            <a:outerShdw blurRad="50800" dist="38100" dir="8100000" sx="101000" sy="101000" algn="tr" rotWithShape="0">
              <a:prstClr val="black">
                <a:alpha val="34000"/>
              </a:prstClr>
            </a:outerShdw>
          </a:effectLst>
        </p:spPr>
      </p:pic>
    </p:spTree>
    <p:extLst>
      <p:ext uri="{BB962C8B-B14F-4D97-AF65-F5344CB8AC3E}">
        <p14:creationId xmlns:p14="http://schemas.microsoft.com/office/powerpoint/2010/main" val="401457468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xmlns="" id="{E6786877-E68C-48FF-8FEA-22E5A38EC568}"/>
              </a:ext>
            </a:extLst>
          </p:cNvPr>
          <p:cNvGrpSpPr/>
          <p:nvPr/>
        </p:nvGrpSpPr>
        <p:grpSpPr>
          <a:xfrm>
            <a:off x="8336540" y="4371003"/>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FFB4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5188687" y="381145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Top Corners One Rounded and One Snipped 19">
            <a:extLst>
              <a:ext uri="{FF2B5EF4-FFF2-40B4-BE49-F238E27FC236}">
                <a16:creationId xmlns:a16="http://schemas.microsoft.com/office/drawing/2014/main" xmlns="" id="{F0B73591-4104-CD4A-CFA8-D43624409745}"/>
              </a:ext>
            </a:extLst>
          </p:cNvPr>
          <p:cNvSpPr/>
          <p:nvPr/>
        </p:nvSpPr>
        <p:spPr>
          <a:xfrm>
            <a:off x="56157" y="30847"/>
            <a:ext cx="4515843" cy="640080"/>
          </a:xfrm>
          <a:prstGeom prst="snipRoundRect">
            <a:avLst>
              <a:gd name="adj1" fmla="val 16667"/>
              <a:gd name="adj2" fmla="val 50000"/>
            </a:avLst>
          </a:prstGeom>
          <a:solidFill>
            <a:srgbClr val="F7E6C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b="1">
                <a:solidFill>
                  <a:srgbClr val="002060"/>
                </a:solidFill>
                <a:latin typeface="#9Slide03 Bebas Neue Bold" panose="020B0606020202050201" pitchFamily="34" charset="0"/>
              </a:rPr>
              <a:t>1. SỰ PHÂN BỐ DÂN CƯ</a:t>
            </a:r>
            <a:endParaRPr lang="en-US" sz="3600" b="1">
              <a:solidFill>
                <a:srgbClr val="002060"/>
              </a:solidFill>
              <a:latin typeface="#9Slide03 Bebas Neue Bold" panose="020B0606020202050201" pitchFamily="34" charset="0"/>
            </a:endParaRPr>
          </a:p>
        </p:txBody>
      </p:sp>
      <p:sp>
        <p:nvSpPr>
          <p:cNvPr id="22" name="Rectangle: Top Corners One Rounded and One Snipped 21">
            <a:extLst>
              <a:ext uri="{FF2B5EF4-FFF2-40B4-BE49-F238E27FC236}">
                <a16:creationId xmlns:a16="http://schemas.microsoft.com/office/drawing/2014/main" xmlns="" id="{78A4080A-2BD8-5AFC-8AAF-15BC0AA7FF6C}"/>
              </a:ext>
            </a:extLst>
          </p:cNvPr>
          <p:cNvSpPr/>
          <p:nvPr/>
        </p:nvSpPr>
        <p:spPr>
          <a:xfrm>
            <a:off x="4783874" y="192991"/>
            <a:ext cx="4303969" cy="477936"/>
          </a:xfrm>
          <a:prstGeom prst="snipRoundRect">
            <a:avLst>
              <a:gd name="adj1" fmla="val 16667"/>
              <a:gd name="adj2" fmla="val 50000"/>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a:solidFill>
                  <a:schemeClr val="bg1"/>
                </a:solidFill>
                <a:latin typeface="#9Slide03 Bebas Neue Bold" panose="020B0606020202050201" pitchFamily="34" charset="0"/>
              </a:rPr>
              <a:t>2. ĐÔ THỊ HÓA</a:t>
            </a:r>
            <a:endParaRPr lang="en-US" sz="4800" b="1">
              <a:solidFill>
                <a:schemeClr val="bg1"/>
              </a:solidFill>
              <a:latin typeface="#9Slide03 Bebas Neue Bold" panose="020B0606020202050201" pitchFamily="34" charset="0"/>
            </a:endParaRPr>
          </a:p>
        </p:txBody>
      </p:sp>
      <p:pic>
        <p:nvPicPr>
          <p:cNvPr id="25" name="Picture 24">
            <a:extLst>
              <a:ext uri="{FF2B5EF4-FFF2-40B4-BE49-F238E27FC236}">
                <a16:creationId xmlns:a16="http://schemas.microsoft.com/office/drawing/2014/main" xmlns="" id="{66CC62A7-66D6-6A32-68D1-2C3D7B3CE2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0165"/>
          <a:stretch/>
        </p:blipFill>
        <p:spPr>
          <a:xfrm>
            <a:off x="-3531411" y="1008778"/>
            <a:ext cx="3422674" cy="3311274"/>
          </a:xfrm>
          <a:prstGeom prst="rect">
            <a:avLst/>
          </a:prstGeom>
          <a:effectLst>
            <a:outerShdw blurRad="50800" dist="38100" dir="5400000" sx="101000" sy="101000" algn="t" rotWithShape="0">
              <a:prstClr val="black">
                <a:alpha val="67000"/>
              </a:prstClr>
            </a:outerShdw>
          </a:effectLst>
        </p:spPr>
      </p:pic>
      <p:sp>
        <p:nvSpPr>
          <p:cNvPr id="15" name="任意多边形 13">
            <a:extLst>
              <a:ext uri="{FF2B5EF4-FFF2-40B4-BE49-F238E27FC236}">
                <a16:creationId xmlns:a16="http://schemas.microsoft.com/office/drawing/2014/main" xmlns="" id="{5F603A8A-7417-E0A6-CD47-8EFB73F3F52E}"/>
              </a:ext>
            </a:extLst>
          </p:cNvPr>
          <p:cNvSpPr/>
          <p:nvPr/>
        </p:nvSpPr>
        <p:spPr>
          <a:xfrm rot="16200000">
            <a:off x="9995071" y="291335"/>
            <a:ext cx="3279106" cy="476320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19" name="矩形 7">
            <a:extLst>
              <a:ext uri="{FF2B5EF4-FFF2-40B4-BE49-F238E27FC236}">
                <a16:creationId xmlns:a16="http://schemas.microsoft.com/office/drawing/2014/main" xmlns="" id="{7294B324-4AE6-E164-03CF-7074540FD918}"/>
              </a:ext>
            </a:extLst>
          </p:cNvPr>
          <p:cNvSpPr/>
          <p:nvPr/>
        </p:nvSpPr>
        <p:spPr>
          <a:xfrm>
            <a:off x="9448482" y="839501"/>
            <a:ext cx="4372284"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24" name="TextBox 23">
            <a:extLst>
              <a:ext uri="{FF2B5EF4-FFF2-40B4-BE49-F238E27FC236}">
                <a16:creationId xmlns:a16="http://schemas.microsoft.com/office/drawing/2014/main" xmlns="" id="{0E962C09-9BA1-6A9F-2C92-F2FF44A8ACE0}"/>
              </a:ext>
            </a:extLst>
          </p:cNvPr>
          <p:cNvSpPr txBox="1"/>
          <p:nvPr/>
        </p:nvSpPr>
        <p:spPr>
          <a:xfrm>
            <a:off x="9359274" y="1367086"/>
            <a:ext cx="4656950" cy="3204339"/>
          </a:xfrm>
          <a:prstGeom prst="rect">
            <a:avLst/>
          </a:prstGeom>
          <a:noFill/>
        </p:spPr>
        <p:txBody>
          <a:bodyPr wrap="square">
            <a:spAutoFit/>
          </a:bodyPr>
          <a:lstStyle/>
          <a:p>
            <a:pPr marL="285750" indent="-285750" algn="just">
              <a:lnSpc>
                <a:spcPct val="120000"/>
              </a:lnSpc>
              <a:spcAft>
                <a:spcPts val="800"/>
              </a:spcAft>
              <a:buFont typeface="Wingdings" panose="05000000000000000000" pitchFamily="2" charset="2"/>
              <a:buChar char="q"/>
            </a:pPr>
            <a:r>
              <a:rPr lang="it-IT" sz="1800">
                <a:solidFill>
                  <a:srgbClr val="002060"/>
                </a:solidFill>
                <a:latin typeface="#9Slide03 SFU Futura_12" panose="00000400000000000000" pitchFamily="2" charset="0"/>
                <a:ea typeface="Arial" panose="020B0604020202020204" pitchFamily="34" charset="0"/>
                <a:cs typeface="Times New Roman" panose="02020603050405020304" pitchFamily="18" charset="0"/>
              </a:rPr>
              <a:t>Ghép đôi </a:t>
            </a:r>
            <a:r>
              <a:rPr lang="it-IT" sz="18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rPr>
              <a:t>«Hai bạn cùng tiến»</a:t>
            </a:r>
          </a:p>
          <a:p>
            <a:pPr marL="285750" indent="-285750" algn="just">
              <a:lnSpc>
                <a:spcPct val="120000"/>
              </a:lnSpc>
              <a:spcAft>
                <a:spcPts val="800"/>
              </a:spcAft>
              <a:buFont typeface="Wingdings" panose="05000000000000000000" pitchFamily="2" charset="2"/>
              <a:buChar char="q"/>
            </a:pPr>
            <a:r>
              <a:rPr lang="it-IT" sz="1800" b="0" ker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Y</a:t>
            </a:r>
            <a:r>
              <a:rPr lang="it-IT" sz="1800" ker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êu cầu: </a:t>
            </a:r>
            <a:endParaRPr lang="en-US" sz="1800" b="0" kern="0">
              <a:solidFill>
                <a:srgbClr val="002060"/>
              </a:solidFill>
              <a:effectLst/>
              <a:latin typeface="#9Slide03 SFU Futura_12" panose="00000400000000000000" pitchFamily="2" charset="0"/>
              <a:ea typeface="Times New Roman" panose="02020603050405020304" pitchFamily="18" charset="0"/>
            </a:endParaRPr>
          </a:p>
          <a:p>
            <a:pPr marL="512763" indent="-285750" algn="just">
              <a:lnSpc>
                <a:spcPct val="115000"/>
              </a:lnSpc>
              <a:buFont typeface="Wingdings" panose="05000000000000000000" pitchFamily="2" charset="2"/>
              <a:buChar char="ü"/>
            </a:pPr>
            <a:r>
              <a:rPr lang="en-US" sz="1800">
                <a:solidFill>
                  <a:srgbClr val="002060"/>
                </a:solidFill>
                <a:effectLst/>
                <a:latin typeface="#9Slide03 SFU Futura_12" panose="00000400000000000000" pitchFamily="2" charset="0"/>
                <a:ea typeface="Times New Roman" panose="02020603050405020304" pitchFamily="18" charset="0"/>
              </a:rPr>
              <a:t>Căn cứ vào chú thích hình 20 SGK/Tr60, thiết lập </a:t>
            </a:r>
            <a:r>
              <a:rPr lang="en-US" sz="1800">
                <a:solidFill>
                  <a:srgbClr val="002060"/>
                </a:solidFill>
                <a:effectLst/>
                <a:latin typeface="#9Slide03 SFU Futura_12" panose="00000400000000000000" pitchFamily="2" charset="0"/>
                <a:ea typeface="Cambria" panose="02040503050406030204" pitchFamily="18" charset="0"/>
              </a:rPr>
              <a:t>công thức tín</a:t>
            </a:r>
            <a:r>
              <a:rPr lang="vi-VN" sz="1800">
                <a:solidFill>
                  <a:srgbClr val="002060"/>
                </a:solidFill>
                <a:effectLst/>
                <a:latin typeface="#9Slide03 SFU Futura_12" panose="00000400000000000000" pitchFamily="2" charset="0"/>
                <a:ea typeface="Cambria" panose="02040503050406030204" pitchFamily="18" charset="0"/>
              </a:rPr>
              <a:t>h mật độ dân số</a:t>
            </a:r>
            <a:endParaRPr lang="en-US" sz="1800">
              <a:solidFill>
                <a:srgbClr val="002060"/>
              </a:solidFill>
              <a:effectLst/>
              <a:latin typeface="#9Slide03 SFU Futura_12" panose="00000400000000000000" pitchFamily="2" charset="0"/>
              <a:ea typeface="Times New Roman" panose="02020603050405020304" pitchFamily="18" charset="0"/>
            </a:endParaRPr>
          </a:p>
          <a:p>
            <a:pPr marL="512763" indent="-285750" algn="just">
              <a:buFont typeface="Wingdings" panose="05000000000000000000" pitchFamily="2" charset="2"/>
              <a:buChar char="ü"/>
            </a:pPr>
            <a:r>
              <a:rPr lang="en-US" sz="1800">
                <a:solidFill>
                  <a:srgbClr val="002060"/>
                </a:solidFill>
                <a:effectLst/>
                <a:latin typeface="#9Slide03 SFU Futura_12" panose="00000400000000000000" pitchFamily="2" charset="0"/>
                <a:ea typeface="Cambria" panose="02040503050406030204" pitchFamily="18" charset="0"/>
                <a:cs typeface="Times New Roman" panose="02020603050405020304" pitchFamily="18" charset="0"/>
              </a:rPr>
              <a:t>Nhận xét sự phân bố dân cư các nước trên thế giới</a:t>
            </a:r>
            <a:r>
              <a:rPr lang="vi-VN" sz="1800" b="0" kern="0">
                <a:solidFill>
                  <a:srgbClr val="002060"/>
                </a:solidFill>
                <a:effectLst/>
                <a:latin typeface="#9Slide03 SFU Futura_12" panose="00000400000000000000" pitchFamily="2" charset="0"/>
                <a:ea typeface="Times New Roman" panose="02020603050405020304" pitchFamily="18" charset="0"/>
              </a:rPr>
              <a:t>.</a:t>
            </a:r>
            <a:endParaRPr lang="en-US"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p>
            <a:pPr marL="285750" indent="-285750" algn="just">
              <a:spcBef>
                <a:spcPts val="1200"/>
              </a:spcBef>
              <a:buFont typeface="Wingdings" panose="05000000000000000000" pitchFamily="2" charset="2"/>
              <a:buChar char="q"/>
            </a:pPr>
            <a:r>
              <a:rPr lang="en-US" sz="180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Hoàn thành PHT: 5 phút</a:t>
            </a:r>
            <a:endParaRPr lang="en-US"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p>
            <a:pPr algn="just">
              <a:lnSpc>
                <a:spcPct val="120000"/>
              </a:lnSpc>
              <a:spcAft>
                <a:spcPts val="800"/>
              </a:spcAft>
            </a:pPr>
            <a:endParaRPr lang="en-US" sz="18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F39FEA6E-0B7D-42CA-AD21-6E12086895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44" y="1099998"/>
            <a:ext cx="4626256" cy="3223487"/>
          </a:xfrm>
          <a:prstGeom prst="rect">
            <a:avLst/>
          </a:prstGeom>
          <a:ln>
            <a:solidFill>
              <a:srgbClr val="002060"/>
            </a:solidFill>
          </a:ln>
        </p:spPr>
      </p:pic>
      <p:graphicFrame>
        <p:nvGraphicFramePr>
          <p:cNvPr id="4" name="Table 3">
            <a:extLst>
              <a:ext uri="{FF2B5EF4-FFF2-40B4-BE49-F238E27FC236}">
                <a16:creationId xmlns:a16="http://schemas.microsoft.com/office/drawing/2014/main" xmlns="" id="{364AAA2E-44BD-7292-CD50-0C2A759ACB5E}"/>
              </a:ext>
            </a:extLst>
          </p:cNvPr>
          <p:cNvGraphicFramePr>
            <a:graphicFrameLocks noGrp="1"/>
          </p:cNvGraphicFramePr>
          <p:nvPr>
            <p:extLst>
              <p:ext uri="{D42A27DB-BD31-4B8C-83A1-F6EECF244321}">
                <p14:modId xmlns:p14="http://schemas.microsoft.com/office/powerpoint/2010/main" val="4206477569"/>
              </p:ext>
            </p:extLst>
          </p:nvPr>
        </p:nvGraphicFramePr>
        <p:xfrm>
          <a:off x="4636021" y="1099999"/>
          <a:ext cx="4507979" cy="3364992"/>
        </p:xfrm>
        <a:graphic>
          <a:graphicData uri="http://schemas.openxmlformats.org/drawingml/2006/table">
            <a:tbl>
              <a:tblPr firstRow="1" firstCol="1" bandRow="1"/>
              <a:tblGrid>
                <a:gridCol w="1084555">
                  <a:extLst>
                    <a:ext uri="{9D8B030D-6E8A-4147-A177-3AD203B41FA5}">
                      <a16:colId xmlns:a16="http://schemas.microsoft.com/office/drawing/2014/main" xmlns="" val="227619917"/>
                    </a:ext>
                  </a:extLst>
                </a:gridCol>
                <a:gridCol w="1168053">
                  <a:extLst>
                    <a:ext uri="{9D8B030D-6E8A-4147-A177-3AD203B41FA5}">
                      <a16:colId xmlns:a16="http://schemas.microsoft.com/office/drawing/2014/main" xmlns="" val="3123637229"/>
                    </a:ext>
                  </a:extLst>
                </a:gridCol>
                <a:gridCol w="1001650">
                  <a:extLst>
                    <a:ext uri="{9D8B030D-6E8A-4147-A177-3AD203B41FA5}">
                      <a16:colId xmlns:a16="http://schemas.microsoft.com/office/drawing/2014/main" xmlns="" val="1421687869"/>
                    </a:ext>
                  </a:extLst>
                </a:gridCol>
                <a:gridCol w="1253721">
                  <a:extLst>
                    <a:ext uri="{9D8B030D-6E8A-4147-A177-3AD203B41FA5}">
                      <a16:colId xmlns:a16="http://schemas.microsoft.com/office/drawing/2014/main" xmlns="" val="1172224530"/>
                    </a:ext>
                  </a:extLst>
                </a:gridCol>
              </a:tblGrid>
              <a:tr h="259459">
                <a:tc gridSpan="4">
                  <a:txBody>
                    <a:bodyPr/>
                    <a:lstStyle/>
                    <a:p>
                      <a:pPr algn="just">
                        <a:lnSpc>
                          <a:spcPct val="115000"/>
                        </a:lnSpc>
                      </a:pPr>
                      <a:r>
                        <a:rPr lang="en-US" sz="1600" b="1">
                          <a:solidFill>
                            <a:srgbClr val="0070C0"/>
                          </a:solidFill>
                          <a:latin typeface="#9Slide03 SFU Futura_12" panose="00000400000000000000" pitchFamily="2" charset="0"/>
                        </a:rPr>
                        <a:t>ĐÔI BẠN CÙNG TIẾN: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864346734"/>
                  </a:ext>
                </a:extLst>
              </a:tr>
              <a:tr h="259459">
                <a:tc gridSpan="4">
                  <a:txBody>
                    <a:bodyPr/>
                    <a:lstStyle/>
                    <a:p>
                      <a:pPr algn="ctr">
                        <a:lnSpc>
                          <a:spcPct val="115000"/>
                        </a:lnSpc>
                      </a:pPr>
                      <a:r>
                        <a:rPr lang="en-US" sz="1600">
                          <a:solidFill>
                            <a:srgbClr val="A00505"/>
                          </a:solidFill>
                          <a:latin typeface="#9Slide03 SFU Futura_12" panose="00000400000000000000" pitchFamily="2" charset="0"/>
                        </a:rPr>
                        <a:t>Sự phân bố dân cư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1C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7546036"/>
                  </a:ext>
                </a:extLst>
              </a:tr>
              <a:tr h="543417">
                <a:tc gridSpan="2">
                  <a:txBody>
                    <a:bodyPr/>
                    <a:lstStyle/>
                    <a:p>
                      <a:pPr algn="ctr">
                        <a:lnSpc>
                          <a:spcPct val="115000"/>
                        </a:lnSpc>
                      </a:pPr>
                      <a:r>
                        <a:rPr lang="en-US" sz="1600">
                          <a:latin typeface="#9Slide03 SFU Futura_12" panose="00000400000000000000" pitchFamily="2" charset="0"/>
                        </a:rPr>
                        <a:t>Công thức tính MĐDS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hMerge="1">
                  <a:txBody>
                    <a:bodyPr/>
                    <a:lstStyle/>
                    <a:p>
                      <a:endParaRPr lang="en-US"/>
                    </a:p>
                  </a:txBody>
                  <a:tcPr/>
                </a:tc>
                <a:tc gridSpan="2">
                  <a:txBody>
                    <a:bodyPr/>
                    <a:lstStyle/>
                    <a:p>
                      <a:pPr algn="just">
                        <a:lnSpc>
                          <a:spcPct val="115000"/>
                        </a:lnSpc>
                      </a:pPr>
                      <a:r>
                        <a:rPr lang="en-US" sz="1600">
                          <a:latin typeface="#9Slide03 SFU Futura_12" panose="00000400000000000000" pitchFamily="2" charset="0"/>
                        </a:rPr>
                        <a:t>Tình hình phân bố dân cư trên thế giới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hMerge="1">
                  <a:txBody>
                    <a:bodyPr/>
                    <a:lstStyle/>
                    <a:p>
                      <a:endParaRPr lang="en-US"/>
                    </a:p>
                  </a:txBody>
                  <a:tcPr/>
                </a:tc>
                <a:extLst>
                  <a:ext uri="{0D108BD9-81ED-4DB2-BD59-A6C34878D82A}">
                    <a16:rowId xmlns:a16="http://schemas.microsoft.com/office/drawing/2014/main" xmlns="" val="933494071"/>
                  </a:ext>
                </a:extLst>
              </a:tr>
              <a:tr h="827633">
                <a:tc gridSpan="2">
                  <a:txBody>
                    <a:bodyPr/>
                    <a:lstStyle/>
                    <a:p>
                      <a:pPr algn="just">
                        <a:lnSpc>
                          <a:spcPct val="115000"/>
                        </a:lnSpc>
                        <a:tabLst>
                          <a:tab pos="704850" algn="l"/>
                        </a:tabLst>
                      </a:pPr>
                      <a:r>
                        <a:rPr lang="en-US" sz="1600">
                          <a:latin typeface="#9Slide03 SFU Futura_12" panose="00000400000000000000" pitchFamily="2" charset="0"/>
                        </a:rPr>
                        <a:t>	</a:t>
                      </a:r>
                    </a:p>
                    <a:p>
                      <a:pPr algn="just">
                        <a:lnSpc>
                          <a:spcPct val="115000"/>
                        </a:lnSpc>
                        <a:tabLst>
                          <a:tab pos="704850" algn="l"/>
                        </a:tabLst>
                      </a:pPr>
                      <a:r>
                        <a:rPr lang="en-US" sz="1600">
                          <a:latin typeface="#9Slide03 SFU Futura_12" panose="00000400000000000000" pitchFamily="2"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hMerge="1">
                  <a:txBody>
                    <a:bodyPr/>
                    <a:lstStyle/>
                    <a:p>
                      <a:endParaRPr lang="en-US"/>
                    </a:p>
                  </a:txBody>
                  <a:tcPr/>
                </a:tc>
                <a:tc gridSpan="2">
                  <a:txBody>
                    <a:bodyPr/>
                    <a:lstStyle/>
                    <a:p>
                      <a:pPr algn="just">
                        <a:lnSpc>
                          <a:spcPct val="115000"/>
                        </a:lnSpc>
                        <a:tabLst>
                          <a:tab pos="704850" algn="l"/>
                        </a:tabLst>
                      </a:pPr>
                      <a:r>
                        <a:rPr lang="en-US" sz="1600">
                          <a:latin typeface="#9Slide03 SFU Futura_12" panose="00000400000000000000" pitchFamily="2" charset="0"/>
                        </a:rPr>
                        <a:t> </a:t>
                      </a:r>
                    </a:p>
                    <a:p>
                      <a:pPr algn="just">
                        <a:lnSpc>
                          <a:spcPct val="115000"/>
                        </a:lnSpc>
                        <a:tabLst>
                          <a:tab pos="704850" algn="l"/>
                        </a:tabLst>
                      </a:pPr>
                      <a:r>
                        <a:rPr lang="en-US" sz="1600">
                          <a:latin typeface="#9Slide03 SFU Futura_12" panose="00000400000000000000" pitchFamily="2" charset="0"/>
                        </a:rPr>
                        <a:t> </a:t>
                      </a:r>
                    </a:p>
                    <a:p>
                      <a:pPr algn="just">
                        <a:lnSpc>
                          <a:spcPct val="115000"/>
                        </a:lnSpc>
                        <a:tabLst>
                          <a:tab pos="704850" algn="l"/>
                        </a:tabLst>
                      </a:pPr>
                      <a:r>
                        <a:rPr lang="en-US" sz="1600">
                          <a:latin typeface="#9Slide03 SFU Futura_12" panose="00000400000000000000" pitchFamily="2"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hMerge="1">
                  <a:txBody>
                    <a:bodyPr/>
                    <a:lstStyle/>
                    <a:p>
                      <a:endParaRPr lang="en-US"/>
                    </a:p>
                  </a:txBody>
                  <a:tcPr/>
                </a:tc>
                <a:extLst>
                  <a:ext uri="{0D108BD9-81ED-4DB2-BD59-A6C34878D82A}">
                    <a16:rowId xmlns:a16="http://schemas.microsoft.com/office/drawing/2014/main" xmlns="" val="1606042687"/>
                  </a:ext>
                </a:extLst>
              </a:tr>
              <a:tr h="259459">
                <a:tc gridSpan="4">
                  <a:txBody>
                    <a:bodyPr/>
                    <a:lstStyle/>
                    <a:p>
                      <a:pPr algn="ctr">
                        <a:lnSpc>
                          <a:spcPct val="115000"/>
                        </a:lnSpc>
                        <a:tabLst>
                          <a:tab pos="704850" algn="l"/>
                        </a:tabLst>
                      </a:pPr>
                      <a:r>
                        <a:rPr lang="en-US" sz="1600">
                          <a:solidFill>
                            <a:srgbClr val="A00505"/>
                          </a:solidFill>
                          <a:latin typeface="#9Slide03 SFU Futura_12" panose="00000400000000000000" pitchFamily="2" charset="0"/>
                        </a:rPr>
                        <a:t>Các nhân tố ảnh hưởng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1C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35099620"/>
                  </a:ext>
                </a:extLst>
              </a:tr>
              <a:tr h="259459">
                <a:tc>
                  <a:txBody>
                    <a:bodyPr/>
                    <a:lstStyle/>
                    <a:p>
                      <a:pPr algn="ctr">
                        <a:lnSpc>
                          <a:spcPct val="115000"/>
                        </a:lnSpc>
                        <a:tabLst>
                          <a:tab pos="1684020" algn="r"/>
                        </a:tabLst>
                      </a:pPr>
                      <a:r>
                        <a:rPr lang="en-US" sz="1600">
                          <a:latin typeface="#9Slide03 SFU Futura_12" panose="00000400000000000000" pitchFamily="2" charset="0"/>
                        </a:rPr>
                        <a:t>Tự nhiên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a:txBody>
                    <a:bodyPr/>
                    <a:lstStyle/>
                    <a:p>
                      <a:pPr algn="ctr">
                        <a:lnSpc>
                          <a:spcPct val="115000"/>
                        </a:lnSpc>
                        <a:tabLst>
                          <a:tab pos="704850" algn="l"/>
                        </a:tabLst>
                      </a:pPr>
                      <a:r>
                        <a:rPr lang="en-US" sz="1600">
                          <a:latin typeface="#9Slide03 SFU Futura_12" panose="00000400000000000000" pitchFamily="2" charset="0"/>
                        </a:rPr>
                        <a:t>Ảnh hưởng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a:txBody>
                    <a:bodyPr/>
                    <a:lstStyle/>
                    <a:p>
                      <a:pPr algn="ctr">
                        <a:lnSpc>
                          <a:spcPct val="115000"/>
                        </a:lnSpc>
                        <a:tabLst>
                          <a:tab pos="704850" algn="l"/>
                        </a:tabLst>
                      </a:pPr>
                      <a:r>
                        <a:rPr lang="en-US" sz="1600">
                          <a:latin typeface="#9Slide03 SFU Futura_12" panose="00000400000000000000" pitchFamily="2" charset="0"/>
                        </a:rPr>
                        <a:t>KT-XH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a:txBody>
                    <a:bodyPr/>
                    <a:lstStyle/>
                    <a:p>
                      <a:pPr algn="ctr">
                        <a:lnSpc>
                          <a:spcPct val="115000"/>
                        </a:lnSpc>
                        <a:tabLst>
                          <a:tab pos="704850" algn="l"/>
                        </a:tabLst>
                      </a:pPr>
                      <a:r>
                        <a:rPr lang="en-US" sz="1600">
                          <a:latin typeface="#9Slide03 SFU Futura_12" panose="00000400000000000000" pitchFamily="2" charset="0"/>
                        </a:rPr>
                        <a:t>Ảnh hưởng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extLst>
                  <a:ext uri="{0D108BD9-81ED-4DB2-BD59-A6C34878D82A}">
                    <a16:rowId xmlns:a16="http://schemas.microsoft.com/office/drawing/2014/main" xmlns="" val="2901904209"/>
                  </a:ext>
                </a:extLst>
              </a:tr>
              <a:tr h="827633">
                <a:tc>
                  <a:txBody>
                    <a:bodyPr/>
                    <a:lstStyle/>
                    <a:p>
                      <a:pPr algn="just">
                        <a:lnSpc>
                          <a:spcPct val="115000"/>
                        </a:lnSpc>
                        <a:tabLst>
                          <a:tab pos="1684020" algn="r"/>
                        </a:tabLst>
                      </a:pPr>
                      <a:r>
                        <a:rPr lang="en-US" sz="1600">
                          <a:latin typeface="#9Slide03 SFU Futura_12" panose="00000400000000000000" pitchFamily="2" charset="0"/>
                        </a:rPr>
                        <a:t> </a:t>
                      </a:r>
                    </a:p>
                    <a:p>
                      <a:pPr algn="just">
                        <a:lnSpc>
                          <a:spcPct val="115000"/>
                        </a:lnSpc>
                        <a:tabLst>
                          <a:tab pos="1684020" algn="r"/>
                        </a:tabLst>
                      </a:pPr>
                      <a:r>
                        <a:rPr lang="en-US" sz="1600">
                          <a:latin typeface="#9Slide03 SFU Futura_12" panose="00000400000000000000" pitchFamily="2" charset="0"/>
                        </a:rPr>
                        <a:t> </a:t>
                      </a:r>
                    </a:p>
                    <a:p>
                      <a:pPr algn="just">
                        <a:lnSpc>
                          <a:spcPct val="115000"/>
                        </a:lnSpc>
                        <a:tabLst>
                          <a:tab pos="1684020" algn="r"/>
                        </a:tabLst>
                      </a:pPr>
                      <a:r>
                        <a:rPr lang="en-US" sz="1600">
                          <a:latin typeface="#9Slide03 SFU Futura_12" panose="00000400000000000000" pitchFamily="2"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a:txBody>
                    <a:bodyPr/>
                    <a:lstStyle/>
                    <a:p>
                      <a:pPr algn="just">
                        <a:lnSpc>
                          <a:spcPct val="115000"/>
                        </a:lnSpc>
                        <a:tabLst>
                          <a:tab pos="704850" algn="l"/>
                        </a:tabLst>
                      </a:pPr>
                      <a:r>
                        <a:rPr lang="en-US" sz="1600">
                          <a:latin typeface="#9Slide03 SFU Futura_12" panose="00000400000000000000" pitchFamily="2"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a:txBody>
                    <a:bodyPr/>
                    <a:lstStyle/>
                    <a:p>
                      <a:pPr algn="ctr">
                        <a:lnSpc>
                          <a:spcPct val="115000"/>
                        </a:lnSpc>
                        <a:tabLst>
                          <a:tab pos="704850" algn="l"/>
                        </a:tabLst>
                      </a:pPr>
                      <a:r>
                        <a:rPr lang="en-US" sz="1600">
                          <a:latin typeface="#9Slide03 SFU Futura_12" panose="00000400000000000000" pitchFamily="2"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tc>
                  <a:txBody>
                    <a:bodyPr/>
                    <a:lstStyle/>
                    <a:p>
                      <a:pPr algn="ctr">
                        <a:lnSpc>
                          <a:spcPct val="115000"/>
                        </a:lnSpc>
                        <a:tabLst>
                          <a:tab pos="704850" algn="l"/>
                        </a:tabLst>
                      </a:pPr>
                      <a:r>
                        <a:rPr lang="en-US" sz="1600" dirty="0">
                          <a:latin typeface="#9Slide03 SFU Futura_12" panose="00000400000000000000" pitchFamily="2"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6CA"/>
                    </a:solidFill>
                  </a:tcPr>
                </a:tc>
                <a:extLst>
                  <a:ext uri="{0D108BD9-81ED-4DB2-BD59-A6C34878D82A}">
                    <a16:rowId xmlns:a16="http://schemas.microsoft.com/office/drawing/2014/main" xmlns="" val="4292593989"/>
                  </a:ext>
                </a:extLst>
              </a:tr>
            </a:tbl>
          </a:graphicData>
        </a:graphic>
      </p:graphicFrame>
      <p:pic>
        <p:nvPicPr>
          <p:cNvPr id="18" name="Picture 17">
            <a:extLst>
              <a:ext uri="{FF2B5EF4-FFF2-40B4-BE49-F238E27FC236}">
                <a16:creationId xmlns:a16="http://schemas.microsoft.com/office/drawing/2014/main" xmlns="" id="{34C9F02F-8673-9B0D-9B25-8AE9D4EB1E7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0165"/>
          <a:stretch/>
        </p:blipFill>
        <p:spPr>
          <a:xfrm>
            <a:off x="-3545247" y="1008778"/>
            <a:ext cx="3422674" cy="3311274"/>
          </a:xfrm>
          <a:prstGeom prst="rect">
            <a:avLst/>
          </a:prstGeom>
          <a:effectLst>
            <a:outerShdw blurRad="50800" dist="38100" dir="5400000" sx="101000" sy="101000" algn="t" rotWithShape="0">
              <a:prstClr val="black">
                <a:alpha val="67000"/>
              </a:prstClr>
            </a:outerShdw>
          </a:effectLst>
        </p:spPr>
      </p:pic>
    </p:spTree>
    <p:extLst>
      <p:ext uri="{BB962C8B-B14F-4D97-AF65-F5344CB8AC3E}">
        <p14:creationId xmlns:p14="http://schemas.microsoft.com/office/powerpoint/2010/main" val="3365176129"/>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素雅年度工作总结PPT"/>
</p:tagLst>
</file>

<file path=ppt/theme/theme1.xml><?xml version="1.0" encoding="utf-8"?>
<a:theme xmlns:a="http://schemas.openxmlformats.org/drawingml/2006/main" name="Office 主题">
  <a:themeElements>
    <a:clrScheme name="清新淡雅3">
      <a:dk1>
        <a:sysClr val="windowText" lastClr="000000"/>
      </a:dk1>
      <a:lt1>
        <a:sysClr val="window" lastClr="FFFFFF"/>
      </a:lt1>
      <a:dk2>
        <a:srgbClr val="44546A"/>
      </a:dk2>
      <a:lt2>
        <a:srgbClr val="E7E6E6"/>
      </a:lt2>
      <a:accent1>
        <a:srgbClr val="394C3E"/>
      </a:accent1>
      <a:accent2>
        <a:srgbClr val="1F2423"/>
      </a:accent2>
      <a:accent3>
        <a:srgbClr val="2A392E"/>
      </a:accent3>
      <a:accent4>
        <a:srgbClr val="525F5C"/>
      </a:accent4>
      <a:accent5>
        <a:srgbClr val="1C261E"/>
      </a:accent5>
      <a:accent6>
        <a:srgbClr val="333B3A"/>
      </a:accent6>
      <a:hlink>
        <a:srgbClr val="000000"/>
      </a:hlink>
      <a:folHlink>
        <a:srgbClr val="954F72"/>
      </a:folHlink>
    </a:clrScheme>
    <a:fontScheme name="标准1">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2179</Words>
  <Application>Microsoft Office PowerPoint</Application>
  <PresentationFormat>On-screen Show (16:9)</PresentationFormat>
  <Paragraphs>392</Paragraphs>
  <Slides>23</Slides>
  <Notes>16</Notes>
  <HiddenSlides>0</HiddenSlides>
  <MMClips>2</MMClips>
  <ScaleCrop>false</ScaleCrop>
  <HeadingPairs>
    <vt:vector size="6" baseType="variant">
      <vt:variant>
        <vt:lpstr>Fonts Used</vt:lpstr>
      </vt:variant>
      <vt:variant>
        <vt:i4>24</vt:i4>
      </vt:variant>
      <vt:variant>
        <vt:lpstr>Theme</vt:lpstr>
      </vt:variant>
      <vt:variant>
        <vt:i4>3</vt:i4>
      </vt:variant>
      <vt:variant>
        <vt:lpstr>Slide Titles</vt:lpstr>
      </vt:variant>
      <vt:variant>
        <vt:i4>23</vt:i4>
      </vt:variant>
    </vt:vector>
  </HeadingPairs>
  <TitlesOfParts>
    <vt:vector size="50" baseType="lpstr">
      <vt:lpstr>Arial</vt:lpstr>
      <vt:lpstr>Wingdings</vt:lpstr>
      <vt:lpstr>方正书宋简体</vt:lpstr>
      <vt:lpstr>#9Slide07 IcielBC Cubano Normal</vt:lpstr>
      <vt:lpstr>#9Slide03 Bebas Neue Regular</vt:lpstr>
      <vt:lpstr>Calibri</vt:lpstr>
      <vt:lpstr>SimSun</vt:lpstr>
      <vt:lpstr>Times New Roman</vt:lpstr>
      <vt:lpstr>#9Slide05 Amtenar</vt:lpstr>
      <vt:lpstr>等线</vt:lpstr>
      <vt:lpstr>#9Slide03 SFU Futura_01</vt:lpstr>
      <vt:lpstr>Cambria</vt:lpstr>
      <vt:lpstr>#9Slide03 Bebas Neue Bold</vt:lpstr>
      <vt:lpstr>#9Slide03 Nokia</vt:lpstr>
      <vt:lpstr>Karla</vt:lpstr>
      <vt:lpstr>#9Slide03 SFU Futura_12</vt:lpstr>
      <vt:lpstr>微软雅黑</vt:lpstr>
      <vt:lpstr>#9Slide05 SVNHeroe Pro</vt:lpstr>
      <vt:lpstr>微软雅黑 Light</vt:lpstr>
      <vt:lpstr>Calibri Light</vt:lpstr>
      <vt:lpstr>#9Slide03 Oswald</vt:lpstr>
      <vt:lpstr>#9Slide07 SVNBatman Forever Alt</vt:lpstr>
      <vt:lpstr>#9Slide03 SVN-Neusa Bold</vt:lpstr>
      <vt:lpstr>#9Slide07 Stormtrooper</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2023-02-01T15:47:49Z</dcterms:created>
  <dcterms:modified xsi:type="dcterms:W3CDTF">2023-02-01T15:53:23Z</dcterms:modified>
  <cp:contentStatus/>
</cp:coreProperties>
</file>