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3" r:id="rId1"/>
  </p:sldMasterIdLst>
  <p:notesMasterIdLst>
    <p:notesMasterId r:id="rId22"/>
  </p:notesMasterIdLst>
  <p:sldIdLst>
    <p:sldId id="349" r:id="rId2"/>
    <p:sldId id="350" r:id="rId3"/>
    <p:sldId id="356" r:id="rId4"/>
    <p:sldId id="357" r:id="rId5"/>
    <p:sldId id="358" r:id="rId6"/>
    <p:sldId id="359" r:id="rId7"/>
    <p:sldId id="347" r:id="rId8"/>
    <p:sldId id="361" r:id="rId9"/>
    <p:sldId id="362" r:id="rId10"/>
    <p:sldId id="372" r:id="rId11"/>
    <p:sldId id="378" r:id="rId12"/>
    <p:sldId id="373" r:id="rId13"/>
    <p:sldId id="374" r:id="rId14"/>
    <p:sldId id="375" r:id="rId15"/>
    <p:sldId id="376" r:id="rId16"/>
    <p:sldId id="365" r:id="rId17"/>
    <p:sldId id="370" r:id="rId18"/>
    <p:sldId id="379" r:id="rId19"/>
    <p:sldId id="344" r:id="rId20"/>
    <p:sldId id="371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Tahoma" pitchFamily="34" charset="0"/>
      <p:regular r:id="rId27"/>
      <p:bold r:id="rId28"/>
    </p:embeddedFont>
    <p:embeddedFont>
      <p:font typeface="Cambria" pitchFamily="18" charset="0"/>
      <p:regular r:id="rId29"/>
      <p:bold r:id="rId30"/>
      <p:italic r:id="rId31"/>
      <p:boldItalic r:id="rId32"/>
    </p:embeddedFont>
    <p:embeddedFont>
      <p:font typeface="#9Slide03 Oswald" charset="0"/>
      <p:regular r:id="rId33"/>
    </p:embeddedFont>
    <p:embeddedFont>
      <p:font typeface="#9Slide03 Oswald Bold" charset="0"/>
      <p:bold r:id="rId34"/>
    </p:embeddedFont>
    <p:embeddedFont>
      <p:font typeface="Calibri Light" charset="0"/>
      <p:regular r:id="rId35"/>
      <p:italic r:id="rId36"/>
    </p:embeddedFont>
    <p:embeddedFont>
      <p:font typeface="#9Slide03 Bebas Neue Bold" charset="0"/>
      <p:bold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86" autoAdjust="0"/>
  </p:normalViewPr>
  <p:slideViewPr>
    <p:cSldViewPr>
      <p:cViewPr varScale="1">
        <p:scale>
          <a:sx n="74" d="100"/>
          <a:sy n="74" d="100"/>
        </p:scale>
        <p:origin x="-58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397F39F-7E50-4906-AD40-A4CEA94B0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7B21-A918-4283-AB34-75370496C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235"/>
          <p:cNvSpPr txBox="1">
            <a:spLocks noChangeArrowheads="1"/>
          </p:cNvSpPr>
          <p:nvPr userDrawn="1"/>
        </p:nvSpPr>
        <p:spPr bwMode="gray">
          <a:xfrm>
            <a:off x="10566400" y="1295400"/>
            <a:ext cx="146473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2600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2BA-2453-4947-8D22-24DB61853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4E9C-F579-4426-9878-3B512EB54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4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81401" y="0"/>
            <a:ext cx="7814853" cy="6868522"/>
          </a:xfrm>
          <a:custGeom>
            <a:avLst/>
            <a:gdLst>
              <a:gd name="connsiteX0" fmla="*/ 0 w 7814853"/>
              <a:gd name="connsiteY0" fmla="*/ 0 h 6868522"/>
              <a:gd name="connsiteX1" fmla="*/ 7814853 w 7814853"/>
              <a:gd name="connsiteY1" fmla="*/ 0 h 6868522"/>
              <a:gd name="connsiteX2" fmla="*/ 7814853 w 7814853"/>
              <a:gd name="connsiteY2" fmla="*/ 6868522 h 6868522"/>
              <a:gd name="connsiteX3" fmla="*/ 4047943 w 7814853"/>
              <a:gd name="connsiteY3" fmla="*/ 6868522 h 6868522"/>
              <a:gd name="connsiteX4" fmla="*/ 2297383 w 7814853"/>
              <a:gd name="connsiteY4" fmla="*/ 3363323 h 6868522"/>
              <a:gd name="connsiteX5" fmla="*/ 1746929 w 7814853"/>
              <a:gd name="connsiteY5" fmla="*/ 3271883 h 6868522"/>
              <a:gd name="connsiteX6" fmla="*/ 0 w 7814853"/>
              <a:gd name="connsiteY6" fmla="*/ 247777 h 68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853" h="6868522">
                <a:moveTo>
                  <a:pt x="0" y="0"/>
                </a:moveTo>
                <a:lnTo>
                  <a:pt x="7814853" y="0"/>
                </a:lnTo>
                <a:lnTo>
                  <a:pt x="7814853" y="6868522"/>
                </a:lnTo>
                <a:lnTo>
                  <a:pt x="4047943" y="6868522"/>
                </a:lnTo>
                <a:lnTo>
                  <a:pt x="2297383" y="3363323"/>
                </a:lnTo>
                <a:lnTo>
                  <a:pt x="1746929" y="3271883"/>
                </a:lnTo>
                <a:lnTo>
                  <a:pt x="0" y="247777"/>
                </a:lnTo>
                <a:close/>
              </a:path>
            </a:pathLst>
          </a:custGeom>
          <a:solidFill>
            <a:srgbClr val="E6E6E6"/>
          </a:solidFill>
        </p:spPr>
        <p:txBody>
          <a:bodyPr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599E62-DA47-4B5C-BE61-42171C39CB36}" type="datetimeFigureOut">
              <a:rPr lang="en-US"/>
              <a:pPr>
                <a:defRPr/>
              </a:pPr>
              <a:t>2/11/2023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6476F2-E9C5-4882-9BA2-F5F14F819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22F-C108-4DA2-87F7-6EA5C262C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5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98C3-7201-449F-9B20-FD38A0854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5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83A9-85D8-4888-A92D-132BBEB13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8C71-3761-40A5-9A50-0367EE83C7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2BA3-5507-4FE6-BC98-19B6B916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5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5695-16FD-40C8-BE2B-1B0F80DA8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5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CA71-0BD9-4B20-A5CA-F7C754F35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C25A-A336-4F98-BD65-EF85F4BC1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B9AA-5CD9-4C12-B4E9-6DAF3A419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8.wdp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0.wdp"/><Relationship Id="rId9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7362" y="1030547"/>
            <a:ext cx="6624638" cy="110799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Arial" charset="0"/>
              </a:rPr>
              <a:t>GAME TRANH TÀI </a:t>
            </a:r>
            <a:endParaRPr lang="vi-VN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Bebas Neue Bold" panose="020B0606020202050201" pitchFamily="34" charset="0"/>
              </a:rPr>
              <a:t>KHỞI ĐỘNG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5801" y="2026036"/>
            <a:ext cx="5410199" cy="3601383"/>
            <a:chOff x="533398" y="1656417"/>
            <a:chExt cx="5410199" cy="3601383"/>
          </a:xfrm>
        </p:grpSpPr>
        <p:grpSp>
          <p:nvGrpSpPr>
            <p:cNvPr id="11" name="Group 10"/>
            <p:cNvGrpSpPr/>
            <p:nvPr/>
          </p:nvGrpSpPr>
          <p:grpSpPr>
            <a:xfrm>
              <a:off x="533398" y="1656417"/>
              <a:ext cx="5410199" cy="3601383"/>
              <a:chOff x="505504" y="1404145"/>
              <a:chExt cx="5285695" cy="403766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505504" y="1656418"/>
                <a:ext cx="5285695" cy="37853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929151" y="1404145"/>
                <a:ext cx="2438400" cy="504546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  <a:cs typeface="Arial" charset="0"/>
                  </a:rPr>
                  <a:t>LUẬT CHƠI.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85799" y="2397977"/>
              <a:ext cx="5105399" cy="255454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marL="457200" indent="-457200" algn="just" eaLnBrk="1" hangingPunct="1">
                <a:spcBef>
                  <a:spcPts val="600"/>
                </a:spcBef>
                <a:buFont typeface="Wingdings" panose="05000000000000000000" pitchFamily="2" charset="2"/>
                <a:buChar char="v"/>
                <a:defRPr/>
              </a:pP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#9Slide03 Oswald" panose="00000500000000000000" pitchFamily="2" charset="0"/>
                  <a:cs typeface="Arial" charset="0"/>
                </a:rPr>
                <a:t>4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gói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hỏi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.</a:t>
              </a:r>
            </a:p>
            <a:p>
              <a:pPr marL="457200" indent="-457200" algn="just" eaLnBrk="1" hangingPunct="1">
                <a:spcBef>
                  <a:spcPts val="600"/>
                </a:spcBef>
                <a:buFont typeface="Wingdings" panose="05000000000000000000" pitchFamily="2" charset="2"/>
                <a:buChar char="v"/>
                <a:defRPr/>
              </a:pP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HS </a:t>
              </a:r>
              <a:r>
                <a:rPr lang="en-US" sz="2800" dirty="0" err="1">
                  <a:solidFill>
                    <a:srgbClr val="FF0000"/>
                  </a:solidFill>
                  <a:latin typeface="#9Slide03 Oswald" panose="00000500000000000000" pitchFamily="2" charset="0"/>
                  <a:cs typeface="Arial" charset="0"/>
                </a:rPr>
                <a:t>lần</a:t>
              </a:r>
              <a:r>
                <a:rPr lang="en-US" sz="2800" dirty="0">
                  <a:solidFill>
                    <a:srgbClr val="FF000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Oswald" panose="00000500000000000000" pitchFamily="2" charset="0"/>
                  <a:cs typeface="Arial" charset="0"/>
                </a:rPr>
                <a:t>lượt</a:t>
              </a:r>
              <a:r>
                <a:rPr lang="en-US" sz="2800" dirty="0">
                  <a:solidFill>
                    <a:srgbClr val="FF000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gói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hỏi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để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trả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.</a:t>
              </a:r>
            </a:p>
            <a:p>
              <a:pPr marL="457200" indent="-457200" algn="just" eaLnBrk="1" hangingPunct="1">
                <a:spcBef>
                  <a:spcPts val="600"/>
                </a:spcBef>
                <a:buFont typeface="Wingdings" panose="05000000000000000000" pitchFamily="2" charset="2"/>
                <a:buChar char="v"/>
                <a:defRPr/>
              </a:pP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: 10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/1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gói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hỏi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.</a:t>
              </a:r>
            </a:p>
            <a:p>
              <a:pPr marL="457200" indent="-457200" algn="just" eaLnBrk="1" hangingPunct="1">
                <a:spcBef>
                  <a:spcPts val="600"/>
                </a:spcBef>
                <a:buFont typeface="Wingdings" panose="05000000000000000000" pitchFamily="2" charset="2"/>
                <a:buChar char="v"/>
                <a:defRPr/>
              </a:pP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Trả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lời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hỏi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sau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hết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giờ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.</a:t>
              </a:r>
            </a:p>
            <a:p>
              <a:pPr marL="457200" indent="-457200" algn="just" eaLnBrk="1" hangingPunct="1">
                <a:spcBef>
                  <a:spcPts val="600"/>
                </a:spcBef>
                <a:buFont typeface="Wingdings" panose="05000000000000000000" pitchFamily="2" charset="2"/>
                <a:buChar char="v"/>
                <a:defRPr/>
              </a:pP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Thời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gian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: 1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phút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30/1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gói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hỏi</a:t>
              </a:r>
              <a:r>
                <a:rPr lang="en-US" sz="2800" dirty="0">
                  <a:solidFill>
                    <a:srgbClr val="002060"/>
                  </a:solidFill>
                  <a:latin typeface="#9Slide03 Oswald" panose="00000500000000000000" pitchFamily="2" charset="0"/>
                  <a:cs typeface="Arial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407090"/>
            <a:ext cx="4668951" cy="31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905AEF-8C50-3E34-C173-F1898684D12C}"/>
              </a:ext>
            </a:extLst>
          </p:cNvPr>
          <p:cNvSpPr txBox="1"/>
          <p:nvPr/>
        </p:nvSpPr>
        <p:spPr>
          <a:xfrm>
            <a:off x="3657599" y="-2301"/>
            <a:ext cx="8446477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Bebas Neue Bold" panose="020B0606020202050201" pitchFamily="34" charset="0"/>
              </a:rPr>
              <a:t>1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#9Slide03 Bebas Neue Bold" panose="020B0606020202050201" pitchFamily="34" charset="0"/>
              </a:rPr>
              <a:t>. TÍNH CƠ CẤU SẢN LƯỢNG LƯƠNG THỰC THẾ GIỚI NĂM 2000 VÀ 2019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Bebas Neue Bold" panose="020B0606020202050201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A04CEAA-9B7D-E808-6053-2E8047368B78}"/>
              </a:ext>
            </a:extLst>
          </p:cNvPr>
          <p:cNvCxnSpPr/>
          <p:nvPr/>
        </p:nvCxnSpPr>
        <p:spPr>
          <a:xfrm>
            <a:off x="4757254" y="582474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86869CF-A32E-6E64-0625-446ED76AA286}"/>
              </a:ext>
            </a:extLst>
          </p:cNvPr>
          <p:cNvCxnSpPr/>
          <p:nvPr/>
        </p:nvCxnSpPr>
        <p:spPr>
          <a:xfrm>
            <a:off x="6259284" y="609600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able&#10;&#10;Description automatically generated">
            <a:extLst>
              <a:ext uri="{FF2B5EF4-FFF2-40B4-BE49-F238E27FC236}">
                <a16:creationId xmlns="" xmlns:a16="http://schemas.microsoft.com/office/drawing/2014/main" id="{1E05BEB6-9C72-A648-64AF-F60F4BD60F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839569"/>
            <a:ext cx="8177461" cy="30195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074613-CE38-2DA1-3291-47357F4A0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240" y="4114800"/>
            <a:ext cx="8177461" cy="1295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B0C4A71-8AA8-C5C4-3076-AFB42DAB6883}"/>
              </a:ext>
            </a:extLst>
          </p:cNvPr>
          <p:cNvSpPr/>
          <p:nvPr/>
        </p:nvSpPr>
        <p:spPr>
          <a:xfrm>
            <a:off x="3810000" y="5628382"/>
            <a:ext cx="81392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90170" algn="ctr"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 Bold" panose="00000800000000000000" pitchFamily="2" charset="0"/>
                <a:ea typeface="Tahoma" panose="020B0604030504040204" pitchFamily="34" charset="0"/>
              </a:rPr>
              <a:t>TÍNH </a:t>
            </a:r>
            <a:r>
              <a:rPr lang="en-US" sz="3200">
                <a:solidFill>
                  <a:srgbClr val="FF0000"/>
                </a:solidFill>
                <a:latin typeface="#9Slide03 Oswald Bold" panose="00000800000000000000" pitchFamily="2" charset="0"/>
              </a:rPr>
              <a:t>CƠ CẤU SẢN LƯỢNG LƯƠNG THỰC </a:t>
            </a:r>
          </a:p>
          <a:p>
            <a:pPr indent="90170" algn="ctr"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latin typeface="#9Slide03 Oswald Bold" panose="00000800000000000000" pitchFamily="2" charset="0"/>
              </a:rPr>
              <a:t>THẾ GIỚI NĂM 2000 – 2019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 Bold" panose="00000800000000000000" pitchFamily="2" charset="0"/>
              <a:ea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86274E2-487E-BE6B-1C8F-333D1BDB3CFD}"/>
              </a:ext>
            </a:extLst>
          </p:cNvPr>
          <p:cNvSpPr txBox="1"/>
          <p:nvPr/>
        </p:nvSpPr>
        <p:spPr>
          <a:xfrm>
            <a:off x="0" y="4419576"/>
            <a:ext cx="342492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NHANH TAY BẤM MÁY…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80BE7237-44AB-EB00-A679-3B6C5791A2BE}"/>
              </a:ext>
            </a:extLst>
          </p:cNvPr>
          <p:cNvCxnSpPr>
            <a:cxnSpLocks/>
          </p:cNvCxnSpPr>
          <p:nvPr/>
        </p:nvCxnSpPr>
        <p:spPr>
          <a:xfrm>
            <a:off x="3510098" y="0"/>
            <a:ext cx="0" cy="3892811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F613087-7DA4-B3A6-C24D-F7181C929866}"/>
              </a:ext>
            </a:extLst>
          </p:cNvPr>
          <p:cNvCxnSpPr>
            <a:cxnSpLocks/>
          </p:cNvCxnSpPr>
          <p:nvPr/>
        </p:nvCxnSpPr>
        <p:spPr>
          <a:xfrm>
            <a:off x="3581400" y="2965189"/>
            <a:ext cx="0" cy="3892811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1738D5F5-9864-EB5A-0665-94B7A195A4CB}"/>
              </a:ext>
            </a:extLst>
          </p:cNvPr>
          <p:cNvSpPr txBox="1"/>
          <p:nvPr/>
        </p:nvSpPr>
        <p:spPr>
          <a:xfrm>
            <a:off x="1721903" y="599784"/>
            <a:ext cx="163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THỜI GIAN</a:t>
            </a: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: </a:t>
            </a:r>
          </a:p>
          <a:p>
            <a:pPr algn="ctr"/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2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phút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</a:endParaRPr>
          </a:p>
        </p:txBody>
      </p:sp>
      <p:pic>
        <p:nvPicPr>
          <p:cNvPr id="143" name="Picture 142">
            <a:extLst>
              <a:ext uri="{FF2B5EF4-FFF2-40B4-BE49-F238E27FC236}">
                <a16:creationId xmlns="" xmlns:a16="http://schemas.microsoft.com/office/drawing/2014/main" id="{52B576D3-DA7D-F772-271D-FD559FEC42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82" y="1533290"/>
            <a:ext cx="1384044" cy="1273219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6F9ACC01-D5D8-D486-7062-490A5AA83CB6}"/>
              </a:ext>
            </a:extLst>
          </p:cNvPr>
          <p:cNvSpPr txBox="1"/>
          <p:nvPr/>
        </p:nvSpPr>
        <p:spPr>
          <a:xfrm>
            <a:off x="1602504" y="1929189"/>
            <a:ext cx="163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HOẠT ĐỘNG: 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nhân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</a:endParaRPr>
          </a:p>
        </p:txBody>
      </p:sp>
      <p:pic>
        <p:nvPicPr>
          <p:cNvPr id="145" name="Picture 144">
            <a:extLst>
              <a:ext uri="{FF2B5EF4-FFF2-40B4-BE49-F238E27FC236}">
                <a16:creationId xmlns="" xmlns:a16="http://schemas.microsoft.com/office/drawing/2014/main" id="{E85010A9-E991-EA72-36BB-6A709429E3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995" y="3080057"/>
            <a:ext cx="1315892" cy="1315892"/>
          </a:xfrm>
          <a:prstGeom prst="ellipse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4A0DE3F9-542B-A21C-84BB-DE4F0593EC43}"/>
              </a:ext>
            </a:extLst>
          </p:cNvPr>
          <p:cNvSpPr txBox="1"/>
          <p:nvPr/>
        </p:nvSpPr>
        <p:spPr>
          <a:xfrm>
            <a:off x="1524000" y="3379379"/>
            <a:ext cx="191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PHƯƠNG TIỆN: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Máy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tính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="" xmlns:a16="http://schemas.microsoft.com/office/drawing/2014/main" id="{F7CDBAC1-601E-8A18-0B30-F2F9D9AEA3E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47" y="5096383"/>
            <a:ext cx="3237553" cy="1454119"/>
          </a:xfrm>
          <a:prstGeom prst="rect">
            <a:avLst/>
          </a:prstGeom>
        </p:spPr>
      </p:pic>
      <p:sp>
        <p:nvSpPr>
          <p:cNvPr id="272" name="Rounded Rectangle 5">
            <a:extLst>
              <a:ext uri="{FF2B5EF4-FFF2-40B4-BE49-F238E27FC236}">
                <a16:creationId xmlns="" xmlns:a16="http://schemas.microsoft.com/office/drawing/2014/main" id="{E360B910-2A6F-D323-CAA4-CFC986D02580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02:00</a:t>
            </a:r>
          </a:p>
        </p:txBody>
      </p:sp>
      <p:sp>
        <p:nvSpPr>
          <p:cNvPr id="273" name="Rounded Rectangle 6">
            <a:extLst>
              <a:ext uri="{FF2B5EF4-FFF2-40B4-BE49-F238E27FC236}">
                <a16:creationId xmlns="" xmlns:a16="http://schemas.microsoft.com/office/drawing/2014/main" id="{FEABEC5A-1620-0E9D-ACFA-180D1B79398C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01:59</a:t>
            </a:r>
          </a:p>
        </p:txBody>
      </p:sp>
      <p:sp>
        <p:nvSpPr>
          <p:cNvPr id="274" name="Rounded Rectangle 7">
            <a:extLst>
              <a:ext uri="{FF2B5EF4-FFF2-40B4-BE49-F238E27FC236}">
                <a16:creationId xmlns="" xmlns:a16="http://schemas.microsoft.com/office/drawing/2014/main" id="{36EA225B-20A2-3B3A-218E-1552E95B448C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01:58</a:t>
            </a:r>
          </a:p>
        </p:txBody>
      </p:sp>
      <p:sp>
        <p:nvSpPr>
          <p:cNvPr id="275" name="Rounded Rectangle 8">
            <a:extLst>
              <a:ext uri="{FF2B5EF4-FFF2-40B4-BE49-F238E27FC236}">
                <a16:creationId xmlns="" xmlns:a16="http://schemas.microsoft.com/office/drawing/2014/main" id="{BCD4B2F7-7A85-76E9-6332-D7E5B4592342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01:57</a:t>
            </a:r>
          </a:p>
        </p:txBody>
      </p:sp>
      <p:sp>
        <p:nvSpPr>
          <p:cNvPr id="276" name="Rounded Rectangle 9">
            <a:extLst>
              <a:ext uri="{FF2B5EF4-FFF2-40B4-BE49-F238E27FC236}">
                <a16:creationId xmlns="" xmlns:a16="http://schemas.microsoft.com/office/drawing/2014/main" id="{8B4C1617-7A19-517B-EBC7-625EB506EC7F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01:56</a:t>
            </a:r>
          </a:p>
        </p:txBody>
      </p:sp>
      <p:sp>
        <p:nvSpPr>
          <p:cNvPr id="277" name="Rounded Rectangle 10">
            <a:extLst>
              <a:ext uri="{FF2B5EF4-FFF2-40B4-BE49-F238E27FC236}">
                <a16:creationId xmlns="" xmlns:a16="http://schemas.microsoft.com/office/drawing/2014/main" id="{8926CFCF-F3B9-33C2-2850-4B67B16BAA4B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01:55</a:t>
            </a:r>
          </a:p>
        </p:txBody>
      </p:sp>
      <p:sp>
        <p:nvSpPr>
          <p:cNvPr id="278" name="Rounded Rectangle 11">
            <a:extLst>
              <a:ext uri="{FF2B5EF4-FFF2-40B4-BE49-F238E27FC236}">
                <a16:creationId xmlns="" xmlns:a16="http://schemas.microsoft.com/office/drawing/2014/main" id="{3F4B409C-0A23-C7F9-6936-7AD145B18CD6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01:54</a:t>
            </a:r>
          </a:p>
        </p:txBody>
      </p:sp>
      <p:sp>
        <p:nvSpPr>
          <p:cNvPr id="279" name="Rounded Rectangle 12">
            <a:extLst>
              <a:ext uri="{FF2B5EF4-FFF2-40B4-BE49-F238E27FC236}">
                <a16:creationId xmlns="" xmlns:a16="http://schemas.microsoft.com/office/drawing/2014/main" id="{5B934B81-7292-EFB9-83B0-4613EA0CEEA0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01:53</a:t>
            </a:r>
          </a:p>
        </p:txBody>
      </p:sp>
      <p:sp>
        <p:nvSpPr>
          <p:cNvPr id="280" name="Rounded Rectangle 13">
            <a:extLst>
              <a:ext uri="{FF2B5EF4-FFF2-40B4-BE49-F238E27FC236}">
                <a16:creationId xmlns="" xmlns:a16="http://schemas.microsoft.com/office/drawing/2014/main" id="{7CD9A831-2111-F8C2-CFD3-7FCA731B5A65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01:52</a:t>
            </a:r>
          </a:p>
        </p:txBody>
      </p:sp>
      <p:sp>
        <p:nvSpPr>
          <p:cNvPr id="281" name="Rounded Rectangle 14">
            <a:extLst>
              <a:ext uri="{FF2B5EF4-FFF2-40B4-BE49-F238E27FC236}">
                <a16:creationId xmlns="" xmlns:a16="http://schemas.microsoft.com/office/drawing/2014/main" id="{4B8DFE71-10BB-AE85-FFF3-BE008A44B025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01:51</a:t>
            </a:r>
          </a:p>
        </p:txBody>
      </p:sp>
      <p:sp>
        <p:nvSpPr>
          <p:cNvPr id="282" name="Rounded Rectangle 15">
            <a:extLst>
              <a:ext uri="{FF2B5EF4-FFF2-40B4-BE49-F238E27FC236}">
                <a16:creationId xmlns="" xmlns:a16="http://schemas.microsoft.com/office/drawing/2014/main" id="{C244C92B-B0D0-0CF7-04F9-528856769F79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01:50</a:t>
            </a:r>
          </a:p>
        </p:txBody>
      </p:sp>
      <p:sp>
        <p:nvSpPr>
          <p:cNvPr id="283" name="Rounded Rectangle 16">
            <a:extLst>
              <a:ext uri="{FF2B5EF4-FFF2-40B4-BE49-F238E27FC236}">
                <a16:creationId xmlns="" xmlns:a16="http://schemas.microsoft.com/office/drawing/2014/main" id="{C0F2C4C3-398D-F5EB-233C-9282DBA9939F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01:49</a:t>
            </a:r>
          </a:p>
        </p:txBody>
      </p:sp>
      <p:sp>
        <p:nvSpPr>
          <p:cNvPr id="284" name="Rounded Rectangle 17">
            <a:extLst>
              <a:ext uri="{FF2B5EF4-FFF2-40B4-BE49-F238E27FC236}">
                <a16:creationId xmlns="" xmlns:a16="http://schemas.microsoft.com/office/drawing/2014/main" id="{7F304804-BBBE-9F55-F1A2-459306612719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01:48</a:t>
            </a:r>
          </a:p>
        </p:txBody>
      </p:sp>
      <p:sp>
        <p:nvSpPr>
          <p:cNvPr id="285" name="Rounded Rectangle 18">
            <a:extLst>
              <a:ext uri="{FF2B5EF4-FFF2-40B4-BE49-F238E27FC236}">
                <a16:creationId xmlns="" xmlns:a16="http://schemas.microsoft.com/office/drawing/2014/main" id="{65DD11BD-F142-8074-0721-425856FBA657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01:47</a:t>
            </a:r>
          </a:p>
        </p:txBody>
      </p:sp>
      <p:sp>
        <p:nvSpPr>
          <p:cNvPr id="286" name="Rounded Rectangle 19">
            <a:extLst>
              <a:ext uri="{FF2B5EF4-FFF2-40B4-BE49-F238E27FC236}">
                <a16:creationId xmlns="" xmlns:a16="http://schemas.microsoft.com/office/drawing/2014/main" id="{E68E490A-1199-A117-06D8-F16A5475DFAA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01:46</a:t>
            </a:r>
          </a:p>
        </p:txBody>
      </p:sp>
      <p:sp>
        <p:nvSpPr>
          <p:cNvPr id="287" name="Rounded Rectangle 20">
            <a:extLst>
              <a:ext uri="{FF2B5EF4-FFF2-40B4-BE49-F238E27FC236}">
                <a16:creationId xmlns="" xmlns:a16="http://schemas.microsoft.com/office/drawing/2014/main" id="{E8714D5E-CA84-2A71-F7F6-E95DFB596F0A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01:45</a:t>
            </a:r>
          </a:p>
        </p:txBody>
      </p:sp>
      <p:sp>
        <p:nvSpPr>
          <p:cNvPr id="288" name="Rounded Rectangle 21">
            <a:extLst>
              <a:ext uri="{FF2B5EF4-FFF2-40B4-BE49-F238E27FC236}">
                <a16:creationId xmlns="" xmlns:a16="http://schemas.microsoft.com/office/drawing/2014/main" id="{3F0A5616-EDCE-D5F3-06E3-8B3DB0C5B7C4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01:44</a:t>
            </a:r>
          </a:p>
        </p:txBody>
      </p:sp>
      <p:sp>
        <p:nvSpPr>
          <p:cNvPr id="289" name="Rounded Rectangle 22">
            <a:extLst>
              <a:ext uri="{FF2B5EF4-FFF2-40B4-BE49-F238E27FC236}">
                <a16:creationId xmlns="" xmlns:a16="http://schemas.microsoft.com/office/drawing/2014/main" id="{5E7F322F-D39D-A011-2033-205D104D1302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01:43</a:t>
            </a:r>
          </a:p>
        </p:txBody>
      </p:sp>
      <p:sp>
        <p:nvSpPr>
          <p:cNvPr id="290" name="Rounded Rectangle 23">
            <a:extLst>
              <a:ext uri="{FF2B5EF4-FFF2-40B4-BE49-F238E27FC236}">
                <a16:creationId xmlns="" xmlns:a16="http://schemas.microsoft.com/office/drawing/2014/main" id="{12CB2ACD-3A41-972C-4E85-3079D00F752F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01:42</a:t>
            </a:r>
          </a:p>
        </p:txBody>
      </p:sp>
      <p:sp>
        <p:nvSpPr>
          <p:cNvPr id="291" name="Rounded Rectangle 24">
            <a:extLst>
              <a:ext uri="{FF2B5EF4-FFF2-40B4-BE49-F238E27FC236}">
                <a16:creationId xmlns="" xmlns:a16="http://schemas.microsoft.com/office/drawing/2014/main" id="{60D5DB2F-92CE-DF1B-85DC-5E680EBC79A7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01:41</a:t>
            </a:r>
          </a:p>
        </p:txBody>
      </p:sp>
      <p:sp>
        <p:nvSpPr>
          <p:cNvPr id="292" name="Rounded Rectangle 25">
            <a:extLst>
              <a:ext uri="{FF2B5EF4-FFF2-40B4-BE49-F238E27FC236}">
                <a16:creationId xmlns="" xmlns:a16="http://schemas.microsoft.com/office/drawing/2014/main" id="{AC0214EC-5513-AD0D-6528-3F2028127365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01:40</a:t>
            </a:r>
          </a:p>
        </p:txBody>
      </p:sp>
      <p:sp>
        <p:nvSpPr>
          <p:cNvPr id="293" name="Rounded Rectangle 26">
            <a:extLst>
              <a:ext uri="{FF2B5EF4-FFF2-40B4-BE49-F238E27FC236}">
                <a16:creationId xmlns="" xmlns:a16="http://schemas.microsoft.com/office/drawing/2014/main" id="{227B994F-0174-7874-9497-DB7ED45CDC73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01:39</a:t>
            </a:r>
          </a:p>
        </p:txBody>
      </p:sp>
      <p:sp>
        <p:nvSpPr>
          <p:cNvPr id="294" name="Rounded Rectangle 27">
            <a:extLst>
              <a:ext uri="{FF2B5EF4-FFF2-40B4-BE49-F238E27FC236}">
                <a16:creationId xmlns="" xmlns:a16="http://schemas.microsoft.com/office/drawing/2014/main" id="{0ADBE522-9990-1B72-E538-20DCE3FD2E32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01:38</a:t>
            </a:r>
          </a:p>
        </p:txBody>
      </p:sp>
      <p:sp>
        <p:nvSpPr>
          <p:cNvPr id="295" name="Rounded Rectangle 28">
            <a:extLst>
              <a:ext uri="{FF2B5EF4-FFF2-40B4-BE49-F238E27FC236}">
                <a16:creationId xmlns="" xmlns:a16="http://schemas.microsoft.com/office/drawing/2014/main" id="{23CBBBA8-4E29-242C-A302-3F6BD5FEF405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01:37</a:t>
            </a:r>
          </a:p>
        </p:txBody>
      </p:sp>
      <p:sp>
        <p:nvSpPr>
          <p:cNvPr id="296" name="Rounded Rectangle 29">
            <a:extLst>
              <a:ext uri="{FF2B5EF4-FFF2-40B4-BE49-F238E27FC236}">
                <a16:creationId xmlns="" xmlns:a16="http://schemas.microsoft.com/office/drawing/2014/main" id="{AAC08036-CEBF-D3E8-E57F-0454A123F2C7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01:36</a:t>
            </a:r>
          </a:p>
        </p:txBody>
      </p:sp>
      <p:sp>
        <p:nvSpPr>
          <p:cNvPr id="297" name="Rounded Rectangle 30">
            <a:extLst>
              <a:ext uri="{FF2B5EF4-FFF2-40B4-BE49-F238E27FC236}">
                <a16:creationId xmlns="" xmlns:a16="http://schemas.microsoft.com/office/drawing/2014/main" id="{FC1FE1C2-0183-6E28-C23F-EABC5603893F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01:35</a:t>
            </a:r>
          </a:p>
        </p:txBody>
      </p:sp>
      <p:sp>
        <p:nvSpPr>
          <p:cNvPr id="298" name="Rounded Rectangle 31">
            <a:extLst>
              <a:ext uri="{FF2B5EF4-FFF2-40B4-BE49-F238E27FC236}">
                <a16:creationId xmlns="" xmlns:a16="http://schemas.microsoft.com/office/drawing/2014/main" id="{8CD8107A-D4C9-0021-E9F5-F5E35A290519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01:34</a:t>
            </a:r>
          </a:p>
        </p:txBody>
      </p:sp>
      <p:sp>
        <p:nvSpPr>
          <p:cNvPr id="299" name="Rounded Rectangle 32">
            <a:extLst>
              <a:ext uri="{FF2B5EF4-FFF2-40B4-BE49-F238E27FC236}">
                <a16:creationId xmlns="" xmlns:a16="http://schemas.microsoft.com/office/drawing/2014/main" id="{9033E0E3-8A76-8FC9-A8B0-FDAB146066FF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01:33</a:t>
            </a:r>
          </a:p>
        </p:txBody>
      </p:sp>
      <p:sp>
        <p:nvSpPr>
          <p:cNvPr id="300" name="Rounded Rectangle 33">
            <a:extLst>
              <a:ext uri="{FF2B5EF4-FFF2-40B4-BE49-F238E27FC236}">
                <a16:creationId xmlns="" xmlns:a16="http://schemas.microsoft.com/office/drawing/2014/main" id="{210840E0-ED6C-AF39-154B-1E8E2A7009CB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01:32</a:t>
            </a:r>
          </a:p>
        </p:txBody>
      </p:sp>
      <p:sp>
        <p:nvSpPr>
          <p:cNvPr id="301" name="Rounded Rectangle 34">
            <a:extLst>
              <a:ext uri="{FF2B5EF4-FFF2-40B4-BE49-F238E27FC236}">
                <a16:creationId xmlns="" xmlns:a16="http://schemas.microsoft.com/office/drawing/2014/main" id="{E0383E46-9366-666E-ED01-E713B17E09EE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01:31</a:t>
            </a:r>
          </a:p>
        </p:txBody>
      </p:sp>
      <p:sp>
        <p:nvSpPr>
          <p:cNvPr id="302" name="Rounded Rectangle 35">
            <a:extLst>
              <a:ext uri="{FF2B5EF4-FFF2-40B4-BE49-F238E27FC236}">
                <a16:creationId xmlns="" xmlns:a16="http://schemas.microsoft.com/office/drawing/2014/main" id="{389E44E0-EB41-56EB-BC41-3A0FD4C9F3E5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01:30</a:t>
            </a:r>
          </a:p>
        </p:txBody>
      </p:sp>
      <p:sp>
        <p:nvSpPr>
          <p:cNvPr id="303" name="Rounded Rectangle 36">
            <a:extLst>
              <a:ext uri="{FF2B5EF4-FFF2-40B4-BE49-F238E27FC236}">
                <a16:creationId xmlns="" xmlns:a16="http://schemas.microsoft.com/office/drawing/2014/main" id="{19F19E1B-9CE8-EEBF-3720-F3A9FFB1FB8E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01:29</a:t>
            </a:r>
          </a:p>
        </p:txBody>
      </p:sp>
      <p:sp>
        <p:nvSpPr>
          <p:cNvPr id="304" name="Rounded Rectangle 37">
            <a:extLst>
              <a:ext uri="{FF2B5EF4-FFF2-40B4-BE49-F238E27FC236}">
                <a16:creationId xmlns="" xmlns:a16="http://schemas.microsoft.com/office/drawing/2014/main" id="{4B811C7E-C3C4-A572-1B86-58DCA866268B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01:28</a:t>
            </a:r>
          </a:p>
        </p:txBody>
      </p:sp>
      <p:sp>
        <p:nvSpPr>
          <p:cNvPr id="305" name="Rounded Rectangle 38">
            <a:extLst>
              <a:ext uri="{FF2B5EF4-FFF2-40B4-BE49-F238E27FC236}">
                <a16:creationId xmlns="" xmlns:a16="http://schemas.microsoft.com/office/drawing/2014/main" id="{1853B62F-4805-E613-364F-54A51055B190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01:27</a:t>
            </a:r>
          </a:p>
        </p:txBody>
      </p:sp>
      <p:sp>
        <p:nvSpPr>
          <p:cNvPr id="306" name="Rounded Rectangle 39">
            <a:extLst>
              <a:ext uri="{FF2B5EF4-FFF2-40B4-BE49-F238E27FC236}">
                <a16:creationId xmlns="" xmlns:a16="http://schemas.microsoft.com/office/drawing/2014/main" id="{099E0055-9919-B3EE-8714-0987A172EF53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01:26</a:t>
            </a:r>
          </a:p>
        </p:txBody>
      </p:sp>
      <p:sp>
        <p:nvSpPr>
          <p:cNvPr id="307" name="Rounded Rectangle 40">
            <a:extLst>
              <a:ext uri="{FF2B5EF4-FFF2-40B4-BE49-F238E27FC236}">
                <a16:creationId xmlns="" xmlns:a16="http://schemas.microsoft.com/office/drawing/2014/main" id="{A126FE75-0CBA-AA86-ED47-6B9AC230BCBA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01:25</a:t>
            </a:r>
          </a:p>
        </p:txBody>
      </p:sp>
      <p:sp>
        <p:nvSpPr>
          <p:cNvPr id="308" name="Rounded Rectangle 41">
            <a:extLst>
              <a:ext uri="{FF2B5EF4-FFF2-40B4-BE49-F238E27FC236}">
                <a16:creationId xmlns="" xmlns:a16="http://schemas.microsoft.com/office/drawing/2014/main" id="{326B7B20-C231-2D89-D788-2387EFDB5908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01:24</a:t>
            </a:r>
          </a:p>
        </p:txBody>
      </p:sp>
      <p:sp>
        <p:nvSpPr>
          <p:cNvPr id="309" name="Rounded Rectangle 42">
            <a:extLst>
              <a:ext uri="{FF2B5EF4-FFF2-40B4-BE49-F238E27FC236}">
                <a16:creationId xmlns="" xmlns:a16="http://schemas.microsoft.com/office/drawing/2014/main" id="{23485AA4-35F4-8465-F9EE-52A68A801EB9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01:23</a:t>
            </a:r>
          </a:p>
        </p:txBody>
      </p:sp>
      <p:sp>
        <p:nvSpPr>
          <p:cNvPr id="310" name="Rounded Rectangle 43">
            <a:extLst>
              <a:ext uri="{FF2B5EF4-FFF2-40B4-BE49-F238E27FC236}">
                <a16:creationId xmlns="" xmlns:a16="http://schemas.microsoft.com/office/drawing/2014/main" id="{C005B2E6-4ED7-01F4-8910-AD00F76C72DE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01:22</a:t>
            </a:r>
          </a:p>
        </p:txBody>
      </p:sp>
      <p:sp>
        <p:nvSpPr>
          <p:cNvPr id="311" name="Rounded Rectangle 44">
            <a:extLst>
              <a:ext uri="{FF2B5EF4-FFF2-40B4-BE49-F238E27FC236}">
                <a16:creationId xmlns="" xmlns:a16="http://schemas.microsoft.com/office/drawing/2014/main" id="{0CC1FD75-5A34-F0E4-7C93-2BCB859B1315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01:21</a:t>
            </a:r>
          </a:p>
        </p:txBody>
      </p:sp>
      <p:sp>
        <p:nvSpPr>
          <p:cNvPr id="312" name="Rounded Rectangle 45">
            <a:extLst>
              <a:ext uri="{FF2B5EF4-FFF2-40B4-BE49-F238E27FC236}">
                <a16:creationId xmlns="" xmlns:a16="http://schemas.microsoft.com/office/drawing/2014/main" id="{9B33EFD6-19AB-0012-6345-A49783971EF2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01:20</a:t>
            </a:r>
          </a:p>
        </p:txBody>
      </p:sp>
      <p:sp>
        <p:nvSpPr>
          <p:cNvPr id="313" name="Rounded Rectangle 46">
            <a:extLst>
              <a:ext uri="{FF2B5EF4-FFF2-40B4-BE49-F238E27FC236}">
                <a16:creationId xmlns="" xmlns:a16="http://schemas.microsoft.com/office/drawing/2014/main" id="{33FDFD7D-F2C2-6D41-4F48-0D3CBBC27A9C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01:19</a:t>
            </a:r>
          </a:p>
        </p:txBody>
      </p:sp>
      <p:sp>
        <p:nvSpPr>
          <p:cNvPr id="314" name="Rounded Rectangle 47">
            <a:extLst>
              <a:ext uri="{FF2B5EF4-FFF2-40B4-BE49-F238E27FC236}">
                <a16:creationId xmlns="" xmlns:a16="http://schemas.microsoft.com/office/drawing/2014/main" id="{69FEBD23-F158-37F9-E257-63BA6D8C7438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01:18</a:t>
            </a:r>
          </a:p>
        </p:txBody>
      </p:sp>
      <p:sp>
        <p:nvSpPr>
          <p:cNvPr id="315" name="Rounded Rectangle 48">
            <a:extLst>
              <a:ext uri="{FF2B5EF4-FFF2-40B4-BE49-F238E27FC236}">
                <a16:creationId xmlns="" xmlns:a16="http://schemas.microsoft.com/office/drawing/2014/main" id="{EF3B3F98-9BDB-BDA9-D126-74D21347BEA7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01:17</a:t>
            </a:r>
          </a:p>
        </p:txBody>
      </p:sp>
      <p:sp>
        <p:nvSpPr>
          <p:cNvPr id="316" name="Rounded Rectangle 49">
            <a:extLst>
              <a:ext uri="{FF2B5EF4-FFF2-40B4-BE49-F238E27FC236}">
                <a16:creationId xmlns="" xmlns:a16="http://schemas.microsoft.com/office/drawing/2014/main" id="{5E772C3C-40EA-A5FA-00A5-C9079D40D05A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01:16</a:t>
            </a:r>
          </a:p>
        </p:txBody>
      </p:sp>
      <p:sp>
        <p:nvSpPr>
          <p:cNvPr id="317" name="Rounded Rectangle 50">
            <a:extLst>
              <a:ext uri="{FF2B5EF4-FFF2-40B4-BE49-F238E27FC236}">
                <a16:creationId xmlns="" xmlns:a16="http://schemas.microsoft.com/office/drawing/2014/main" id="{EB034F70-B3B3-87F8-2087-29C31DB94C46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01:15</a:t>
            </a:r>
          </a:p>
        </p:txBody>
      </p:sp>
      <p:sp>
        <p:nvSpPr>
          <p:cNvPr id="318" name="Rounded Rectangle 51">
            <a:extLst>
              <a:ext uri="{FF2B5EF4-FFF2-40B4-BE49-F238E27FC236}">
                <a16:creationId xmlns="" xmlns:a16="http://schemas.microsoft.com/office/drawing/2014/main" id="{EA62A68F-7A77-73CD-6A02-1C826D73D8F4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01:14</a:t>
            </a:r>
          </a:p>
        </p:txBody>
      </p:sp>
      <p:sp>
        <p:nvSpPr>
          <p:cNvPr id="319" name="Rounded Rectangle 52">
            <a:extLst>
              <a:ext uri="{FF2B5EF4-FFF2-40B4-BE49-F238E27FC236}">
                <a16:creationId xmlns="" xmlns:a16="http://schemas.microsoft.com/office/drawing/2014/main" id="{FDF7C6B1-D59D-ADB0-CE33-2A73EC3B7F75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01:13</a:t>
            </a:r>
          </a:p>
        </p:txBody>
      </p:sp>
      <p:sp>
        <p:nvSpPr>
          <p:cNvPr id="320" name="Rounded Rectangle 53">
            <a:extLst>
              <a:ext uri="{FF2B5EF4-FFF2-40B4-BE49-F238E27FC236}">
                <a16:creationId xmlns="" xmlns:a16="http://schemas.microsoft.com/office/drawing/2014/main" id="{96926324-D96E-D46E-A00A-B3ADD4BAF851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01:12</a:t>
            </a:r>
          </a:p>
        </p:txBody>
      </p:sp>
      <p:sp>
        <p:nvSpPr>
          <p:cNvPr id="321" name="Rounded Rectangle 54">
            <a:extLst>
              <a:ext uri="{FF2B5EF4-FFF2-40B4-BE49-F238E27FC236}">
                <a16:creationId xmlns="" xmlns:a16="http://schemas.microsoft.com/office/drawing/2014/main" id="{4EB3AF53-DE26-3FFF-2E2E-DDED6DCB65EC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01:11</a:t>
            </a:r>
          </a:p>
        </p:txBody>
      </p:sp>
      <p:sp>
        <p:nvSpPr>
          <p:cNvPr id="322" name="Rounded Rectangle 55">
            <a:extLst>
              <a:ext uri="{FF2B5EF4-FFF2-40B4-BE49-F238E27FC236}">
                <a16:creationId xmlns="" xmlns:a16="http://schemas.microsoft.com/office/drawing/2014/main" id="{BC8A735C-1D8A-07B8-A575-8E92205EE197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01:10</a:t>
            </a:r>
          </a:p>
        </p:txBody>
      </p:sp>
      <p:sp>
        <p:nvSpPr>
          <p:cNvPr id="323" name="Rounded Rectangle 56">
            <a:extLst>
              <a:ext uri="{FF2B5EF4-FFF2-40B4-BE49-F238E27FC236}">
                <a16:creationId xmlns="" xmlns:a16="http://schemas.microsoft.com/office/drawing/2014/main" id="{D8B163BF-0841-D606-E08D-A4DABF5EF359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01:09</a:t>
            </a:r>
          </a:p>
        </p:txBody>
      </p:sp>
      <p:sp>
        <p:nvSpPr>
          <p:cNvPr id="324" name="Rounded Rectangle 57">
            <a:extLst>
              <a:ext uri="{FF2B5EF4-FFF2-40B4-BE49-F238E27FC236}">
                <a16:creationId xmlns="" xmlns:a16="http://schemas.microsoft.com/office/drawing/2014/main" id="{3A85391E-92C6-01E4-6175-7A139E2BBCE1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01:08</a:t>
            </a:r>
          </a:p>
        </p:txBody>
      </p:sp>
      <p:sp>
        <p:nvSpPr>
          <p:cNvPr id="325" name="Rounded Rectangle 58">
            <a:extLst>
              <a:ext uri="{FF2B5EF4-FFF2-40B4-BE49-F238E27FC236}">
                <a16:creationId xmlns="" xmlns:a16="http://schemas.microsoft.com/office/drawing/2014/main" id="{D00879F4-0370-0C01-336C-51CDAC2470E5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01:07</a:t>
            </a:r>
          </a:p>
        </p:txBody>
      </p:sp>
      <p:sp>
        <p:nvSpPr>
          <p:cNvPr id="326" name="Rounded Rectangle 59">
            <a:extLst>
              <a:ext uri="{FF2B5EF4-FFF2-40B4-BE49-F238E27FC236}">
                <a16:creationId xmlns="" xmlns:a16="http://schemas.microsoft.com/office/drawing/2014/main" id="{3F4DAD16-7343-6606-3D8F-41365DDB887E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01:06</a:t>
            </a:r>
          </a:p>
        </p:txBody>
      </p:sp>
      <p:sp>
        <p:nvSpPr>
          <p:cNvPr id="327" name="Rounded Rectangle 60">
            <a:extLst>
              <a:ext uri="{FF2B5EF4-FFF2-40B4-BE49-F238E27FC236}">
                <a16:creationId xmlns="" xmlns:a16="http://schemas.microsoft.com/office/drawing/2014/main" id="{41722458-21DB-99A7-4F8D-D11255BD803B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01:05</a:t>
            </a:r>
          </a:p>
        </p:txBody>
      </p:sp>
      <p:sp>
        <p:nvSpPr>
          <p:cNvPr id="328" name="Rounded Rectangle 61">
            <a:extLst>
              <a:ext uri="{FF2B5EF4-FFF2-40B4-BE49-F238E27FC236}">
                <a16:creationId xmlns="" xmlns:a16="http://schemas.microsoft.com/office/drawing/2014/main" id="{1DBF7F57-1F74-EB6A-9B2A-0FCB5C30002A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01:04</a:t>
            </a:r>
          </a:p>
        </p:txBody>
      </p:sp>
      <p:sp>
        <p:nvSpPr>
          <p:cNvPr id="329" name="Rounded Rectangle 62">
            <a:extLst>
              <a:ext uri="{FF2B5EF4-FFF2-40B4-BE49-F238E27FC236}">
                <a16:creationId xmlns="" xmlns:a16="http://schemas.microsoft.com/office/drawing/2014/main" id="{2C042B8F-A31B-9D0A-00E5-28AFFBA5DA10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01:03</a:t>
            </a:r>
          </a:p>
        </p:txBody>
      </p:sp>
      <p:sp>
        <p:nvSpPr>
          <p:cNvPr id="330" name="Rounded Rectangle 63">
            <a:extLst>
              <a:ext uri="{FF2B5EF4-FFF2-40B4-BE49-F238E27FC236}">
                <a16:creationId xmlns="" xmlns:a16="http://schemas.microsoft.com/office/drawing/2014/main" id="{8383180C-8C3A-7271-612B-14A1F153B01C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01:02</a:t>
            </a:r>
          </a:p>
        </p:txBody>
      </p:sp>
      <p:sp>
        <p:nvSpPr>
          <p:cNvPr id="331" name="Rounded Rectangle 64">
            <a:extLst>
              <a:ext uri="{FF2B5EF4-FFF2-40B4-BE49-F238E27FC236}">
                <a16:creationId xmlns="" xmlns:a16="http://schemas.microsoft.com/office/drawing/2014/main" id="{1EFE9D79-CCA8-AB7A-4064-296AFE729358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01:01</a:t>
            </a:r>
          </a:p>
        </p:txBody>
      </p:sp>
      <p:sp>
        <p:nvSpPr>
          <p:cNvPr id="332" name="Rounded Rectangle 65">
            <a:extLst>
              <a:ext uri="{FF2B5EF4-FFF2-40B4-BE49-F238E27FC236}">
                <a16:creationId xmlns="" xmlns:a16="http://schemas.microsoft.com/office/drawing/2014/main" id="{5F4B101C-6373-B158-EA6E-CF6783F795EF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01:00</a:t>
            </a:r>
          </a:p>
        </p:txBody>
      </p:sp>
      <p:sp>
        <p:nvSpPr>
          <p:cNvPr id="333" name="Rounded Rectangle 66">
            <a:extLst>
              <a:ext uri="{FF2B5EF4-FFF2-40B4-BE49-F238E27FC236}">
                <a16:creationId xmlns="" xmlns:a16="http://schemas.microsoft.com/office/drawing/2014/main" id="{EA944E5C-9EAA-BF99-A89A-3853B5C2ADA0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00:59</a:t>
            </a:r>
          </a:p>
        </p:txBody>
      </p:sp>
      <p:sp>
        <p:nvSpPr>
          <p:cNvPr id="334" name="Rounded Rectangle 67">
            <a:extLst>
              <a:ext uri="{FF2B5EF4-FFF2-40B4-BE49-F238E27FC236}">
                <a16:creationId xmlns="" xmlns:a16="http://schemas.microsoft.com/office/drawing/2014/main" id="{F4005FA7-E73B-A52D-995D-84C757605731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00:58</a:t>
            </a:r>
          </a:p>
        </p:txBody>
      </p:sp>
      <p:sp>
        <p:nvSpPr>
          <p:cNvPr id="335" name="Rounded Rectangle 68">
            <a:extLst>
              <a:ext uri="{FF2B5EF4-FFF2-40B4-BE49-F238E27FC236}">
                <a16:creationId xmlns="" xmlns:a16="http://schemas.microsoft.com/office/drawing/2014/main" id="{CE261FCD-0434-1D4F-7D89-073E42FD1468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00:57</a:t>
            </a:r>
          </a:p>
        </p:txBody>
      </p:sp>
      <p:sp>
        <p:nvSpPr>
          <p:cNvPr id="336" name="Rounded Rectangle 69">
            <a:extLst>
              <a:ext uri="{FF2B5EF4-FFF2-40B4-BE49-F238E27FC236}">
                <a16:creationId xmlns="" xmlns:a16="http://schemas.microsoft.com/office/drawing/2014/main" id="{988DCC56-51B8-7692-44C5-1E32EB39EBAC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00:56</a:t>
            </a:r>
          </a:p>
        </p:txBody>
      </p:sp>
      <p:sp>
        <p:nvSpPr>
          <p:cNvPr id="337" name="Rounded Rectangle 70">
            <a:extLst>
              <a:ext uri="{FF2B5EF4-FFF2-40B4-BE49-F238E27FC236}">
                <a16:creationId xmlns="" xmlns:a16="http://schemas.microsoft.com/office/drawing/2014/main" id="{60E785F1-7059-8E6D-E48C-B2F1508C5194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00:55</a:t>
            </a:r>
          </a:p>
        </p:txBody>
      </p:sp>
      <p:sp>
        <p:nvSpPr>
          <p:cNvPr id="338" name="Rounded Rectangle 71">
            <a:extLst>
              <a:ext uri="{FF2B5EF4-FFF2-40B4-BE49-F238E27FC236}">
                <a16:creationId xmlns="" xmlns:a16="http://schemas.microsoft.com/office/drawing/2014/main" id="{B916C57D-C6F2-0DEC-6DFF-C52BFC925A83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00:54</a:t>
            </a:r>
          </a:p>
        </p:txBody>
      </p:sp>
      <p:sp>
        <p:nvSpPr>
          <p:cNvPr id="339" name="Rounded Rectangle 72">
            <a:extLst>
              <a:ext uri="{FF2B5EF4-FFF2-40B4-BE49-F238E27FC236}">
                <a16:creationId xmlns="" xmlns:a16="http://schemas.microsoft.com/office/drawing/2014/main" id="{D2230D4A-A72F-4411-9614-429680C0CD8D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00:53</a:t>
            </a:r>
          </a:p>
        </p:txBody>
      </p:sp>
      <p:sp>
        <p:nvSpPr>
          <p:cNvPr id="340" name="Rounded Rectangle 73">
            <a:extLst>
              <a:ext uri="{FF2B5EF4-FFF2-40B4-BE49-F238E27FC236}">
                <a16:creationId xmlns="" xmlns:a16="http://schemas.microsoft.com/office/drawing/2014/main" id="{3BE92D24-822C-D078-54B2-10ED6780C521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00:52</a:t>
            </a:r>
          </a:p>
        </p:txBody>
      </p:sp>
      <p:sp>
        <p:nvSpPr>
          <p:cNvPr id="341" name="Rounded Rectangle 74">
            <a:extLst>
              <a:ext uri="{FF2B5EF4-FFF2-40B4-BE49-F238E27FC236}">
                <a16:creationId xmlns="" xmlns:a16="http://schemas.microsoft.com/office/drawing/2014/main" id="{89B3EF81-5904-C3BE-3737-782E132034FF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00:51</a:t>
            </a:r>
          </a:p>
        </p:txBody>
      </p:sp>
      <p:sp>
        <p:nvSpPr>
          <p:cNvPr id="342" name="Rounded Rectangle 75">
            <a:extLst>
              <a:ext uri="{FF2B5EF4-FFF2-40B4-BE49-F238E27FC236}">
                <a16:creationId xmlns="" xmlns:a16="http://schemas.microsoft.com/office/drawing/2014/main" id="{FA273AE4-BB0B-38CE-D195-617AFBB8AC10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00:50</a:t>
            </a:r>
          </a:p>
        </p:txBody>
      </p:sp>
      <p:sp>
        <p:nvSpPr>
          <p:cNvPr id="343" name="Rounded Rectangle 76">
            <a:extLst>
              <a:ext uri="{FF2B5EF4-FFF2-40B4-BE49-F238E27FC236}">
                <a16:creationId xmlns="" xmlns:a16="http://schemas.microsoft.com/office/drawing/2014/main" id="{C3E65EB4-5F1B-8669-362D-4A13B56FF0FF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00:49</a:t>
            </a:r>
          </a:p>
        </p:txBody>
      </p:sp>
      <p:sp>
        <p:nvSpPr>
          <p:cNvPr id="344" name="Rounded Rectangle 77">
            <a:extLst>
              <a:ext uri="{FF2B5EF4-FFF2-40B4-BE49-F238E27FC236}">
                <a16:creationId xmlns="" xmlns:a16="http://schemas.microsoft.com/office/drawing/2014/main" id="{50C381C3-87CB-DDF7-27B2-8F77B231F356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00:48</a:t>
            </a:r>
          </a:p>
        </p:txBody>
      </p:sp>
      <p:sp>
        <p:nvSpPr>
          <p:cNvPr id="345" name="Rounded Rectangle 78">
            <a:extLst>
              <a:ext uri="{FF2B5EF4-FFF2-40B4-BE49-F238E27FC236}">
                <a16:creationId xmlns="" xmlns:a16="http://schemas.microsoft.com/office/drawing/2014/main" id="{05586E69-4E1D-4E56-55D2-FB292E52F62A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00:47</a:t>
            </a:r>
          </a:p>
        </p:txBody>
      </p:sp>
      <p:sp>
        <p:nvSpPr>
          <p:cNvPr id="346" name="Rounded Rectangle 79">
            <a:extLst>
              <a:ext uri="{FF2B5EF4-FFF2-40B4-BE49-F238E27FC236}">
                <a16:creationId xmlns="" xmlns:a16="http://schemas.microsoft.com/office/drawing/2014/main" id="{F85F5AB7-DCE7-A601-6B9C-5FF00EA4C768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00:46</a:t>
            </a:r>
          </a:p>
        </p:txBody>
      </p:sp>
      <p:sp>
        <p:nvSpPr>
          <p:cNvPr id="347" name="Rounded Rectangle 80">
            <a:extLst>
              <a:ext uri="{FF2B5EF4-FFF2-40B4-BE49-F238E27FC236}">
                <a16:creationId xmlns="" xmlns:a16="http://schemas.microsoft.com/office/drawing/2014/main" id="{DF312DA0-1133-6D09-F587-7FF58289C121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00:45</a:t>
            </a:r>
          </a:p>
        </p:txBody>
      </p:sp>
      <p:sp>
        <p:nvSpPr>
          <p:cNvPr id="348" name="Rounded Rectangle 81">
            <a:extLst>
              <a:ext uri="{FF2B5EF4-FFF2-40B4-BE49-F238E27FC236}">
                <a16:creationId xmlns="" xmlns:a16="http://schemas.microsoft.com/office/drawing/2014/main" id="{12724ACE-02A4-524B-8D98-F4AC1FD01E91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00:44</a:t>
            </a:r>
          </a:p>
        </p:txBody>
      </p:sp>
      <p:sp>
        <p:nvSpPr>
          <p:cNvPr id="349" name="Rounded Rectangle 82">
            <a:extLst>
              <a:ext uri="{FF2B5EF4-FFF2-40B4-BE49-F238E27FC236}">
                <a16:creationId xmlns="" xmlns:a16="http://schemas.microsoft.com/office/drawing/2014/main" id="{711F85BE-FA07-5355-0932-52641B48D56D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00:43</a:t>
            </a:r>
          </a:p>
        </p:txBody>
      </p:sp>
      <p:sp>
        <p:nvSpPr>
          <p:cNvPr id="350" name="Rounded Rectangle 83">
            <a:extLst>
              <a:ext uri="{FF2B5EF4-FFF2-40B4-BE49-F238E27FC236}">
                <a16:creationId xmlns="" xmlns:a16="http://schemas.microsoft.com/office/drawing/2014/main" id="{A9475D3C-C8F5-E011-FDF6-7A37DCF5830C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00:42</a:t>
            </a:r>
          </a:p>
        </p:txBody>
      </p:sp>
      <p:sp>
        <p:nvSpPr>
          <p:cNvPr id="351" name="Rounded Rectangle 84">
            <a:extLst>
              <a:ext uri="{FF2B5EF4-FFF2-40B4-BE49-F238E27FC236}">
                <a16:creationId xmlns="" xmlns:a16="http://schemas.microsoft.com/office/drawing/2014/main" id="{12E3FCEF-8413-1D2D-024C-13AAC531EAE9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00:41</a:t>
            </a:r>
          </a:p>
        </p:txBody>
      </p:sp>
      <p:sp>
        <p:nvSpPr>
          <p:cNvPr id="352" name="Rounded Rectangle 85">
            <a:extLst>
              <a:ext uri="{FF2B5EF4-FFF2-40B4-BE49-F238E27FC236}">
                <a16:creationId xmlns="" xmlns:a16="http://schemas.microsoft.com/office/drawing/2014/main" id="{7321F9B7-8BF5-2918-E737-5F4F90BF2C84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00:40</a:t>
            </a:r>
          </a:p>
        </p:txBody>
      </p:sp>
      <p:sp>
        <p:nvSpPr>
          <p:cNvPr id="353" name="Rounded Rectangle 86">
            <a:extLst>
              <a:ext uri="{FF2B5EF4-FFF2-40B4-BE49-F238E27FC236}">
                <a16:creationId xmlns="" xmlns:a16="http://schemas.microsoft.com/office/drawing/2014/main" id="{0CE326C9-2AAE-54AA-A970-ADC8F35038A2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00:39</a:t>
            </a:r>
          </a:p>
        </p:txBody>
      </p:sp>
      <p:sp>
        <p:nvSpPr>
          <p:cNvPr id="354" name="Rounded Rectangle 87">
            <a:extLst>
              <a:ext uri="{FF2B5EF4-FFF2-40B4-BE49-F238E27FC236}">
                <a16:creationId xmlns="" xmlns:a16="http://schemas.microsoft.com/office/drawing/2014/main" id="{2A56A7FA-F897-9275-E664-57CBC0F891EF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00:38</a:t>
            </a:r>
          </a:p>
        </p:txBody>
      </p:sp>
      <p:sp>
        <p:nvSpPr>
          <p:cNvPr id="355" name="Rounded Rectangle 88">
            <a:extLst>
              <a:ext uri="{FF2B5EF4-FFF2-40B4-BE49-F238E27FC236}">
                <a16:creationId xmlns="" xmlns:a16="http://schemas.microsoft.com/office/drawing/2014/main" id="{6DF4C184-5D33-2DD1-2065-2AD8605D4B9B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00:37</a:t>
            </a:r>
          </a:p>
        </p:txBody>
      </p:sp>
      <p:sp>
        <p:nvSpPr>
          <p:cNvPr id="356" name="Rounded Rectangle 89">
            <a:extLst>
              <a:ext uri="{FF2B5EF4-FFF2-40B4-BE49-F238E27FC236}">
                <a16:creationId xmlns="" xmlns:a16="http://schemas.microsoft.com/office/drawing/2014/main" id="{AEDA526A-46C5-90DD-F0AE-64D7772639D7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00:36</a:t>
            </a:r>
          </a:p>
        </p:txBody>
      </p:sp>
      <p:sp>
        <p:nvSpPr>
          <p:cNvPr id="357" name="Rounded Rectangle 90">
            <a:extLst>
              <a:ext uri="{FF2B5EF4-FFF2-40B4-BE49-F238E27FC236}">
                <a16:creationId xmlns="" xmlns:a16="http://schemas.microsoft.com/office/drawing/2014/main" id="{B3A0D01D-5275-6A54-9B03-1CB6DA3823D0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00:35</a:t>
            </a:r>
          </a:p>
        </p:txBody>
      </p:sp>
      <p:sp>
        <p:nvSpPr>
          <p:cNvPr id="358" name="Rounded Rectangle 91">
            <a:extLst>
              <a:ext uri="{FF2B5EF4-FFF2-40B4-BE49-F238E27FC236}">
                <a16:creationId xmlns="" xmlns:a16="http://schemas.microsoft.com/office/drawing/2014/main" id="{F4963629-E525-2AA2-2A77-3593942850D7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00:34</a:t>
            </a:r>
          </a:p>
        </p:txBody>
      </p:sp>
      <p:sp>
        <p:nvSpPr>
          <p:cNvPr id="359" name="Rounded Rectangle 92">
            <a:extLst>
              <a:ext uri="{FF2B5EF4-FFF2-40B4-BE49-F238E27FC236}">
                <a16:creationId xmlns="" xmlns:a16="http://schemas.microsoft.com/office/drawing/2014/main" id="{34E2A573-1CDD-9309-E6E4-D18D898E4240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00:33</a:t>
            </a:r>
          </a:p>
        </p:txBody>
      </p:sp>
      <p:sp>
        <p:nvSpPr>
          <p:cNvPr id="360" name="Rounded Rectangle 93">
            <a:extLst>
              <a:ext uri="{FF2B5EF4-FFF2-40B4-BE49-F238E27FC236}">
                <a16:creationId xmlns="" xmlns:a16="http://schemas.microsoft.com/office/drawing/2014/main" id="{75637DE2-60CD-AC05-8487-8ACD6B2FA033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00:32</a:t>
            </a:r>
          </a:p>
        </p:txBody>
      </p:sp>
      <p:sp>
        <p:nvSpPr>
          <p:cNvPr id="361" name="Rounded Rectangle 94">
            <a:extLst>
              <a:ext uri="{FF2B5EF4-FFF2-40B4-BE49-F238E27FC236}">
                <a16:creationId xmlns="" xmlns:a16="http://schemas.microsoft.com/office/drawing/2014/main" id="{425D294E-363B-EB51-5929-1D3B8C57B412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00:31</a:t>
            </a:r>
          </a:p>
        </p:txBody>
      </p:sp>
      <p:sp>
        <p:nvSpPr>
          <p:cNvPr id="362" name="Rounded Rectangle 95">
            <a:extLst>
              <a:ext uri="{FF2B5EF4-FFF2-40B4-BE49-F238E27FC236}">
                <a16:creationId xmlns="" xmlns:a16="http://schemas.microsoft.com/office/drawing/2014/main" id="{AF42FA79-4057-C0F7-F3A0-CD58198BD5E2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00:30</a:t>
            </a:r>
          </a:p>
        </p:txBody>
      </p:sp>
      <p:sp>
        <p:nvSpPr>
          <p:cNvPr id="363" name="Rounded Rectangle 96">
            <a:extLst>
              <a:ext uri="{FF2B5EF4-FFF2-40B4-BE49-F238E27FC236}">
                <a16:creationId xmlns="" xmlns:a16="http://schemas.microsoft.com/office/drawing/2014/main" id="{F5A9725F-EFB5-BD02-3114-461B8AB07D3A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00:29</a:t>
            </a:r>
          </a:p>
        </p:txBody>
      </p:sp>
      <p:sp>
        <p:nvSpPr>
          <p:cNvPr id="364" name="Rounded Rectangle 97">
            <a:extLst>
              <a:ext uri="{FF2B5EF4-FFF2-40B4-BE49-F238E27FC236}">
                <a16:creationId xmlns="" xmlns:a16="http://schemas.microsoft.com/office/drawing/2014/main" id="{E35AABCE-5C5C-2069-C2A4-57672C2D80FC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00:28</a:t>
            </a:r>
          </a:p>
        </p:txBody>
      </p:sp>
      <p:sp>
        <p:nvSpPr>
          <p:cNvPr id="365" name="Rounded Rectangle 98">
            <a:extLst>
              <a:ext uri="{FF2B5EF4-FFF2-40B4-BE49-F238E27FC236}">
                <a16:creationId xmlns="" xmlns:a16="http://schemas.microsoft.com/office/drawing/2014/main" id="{3FE24B90-1914-31DE-063E-A9660D8B1DED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00:27</a:t>
            </a:r>
          </a:p>
        </p:txBody>
      </p:sp>
      <p:sp>
        <p:nvSpPr>
          <p:cNvPr id="366" name="Rounded Rectangle 99">
            <a:extLst>
              <a:ext uri="{FF2B5EF4-FFF2-40B4-BE49-F238E27FC236}">
                <a16:creationId xmlns="" xmlns:a16="http://schemas.microsoft.com/office/drawing/2014/main" id="{A66BF715-3938-79C3-86DE-F5282DE7520D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00:26</a:t>
            </a:r>
          </a:p>
        </p:txBody>
      </p:sp>
      <p:sp>
        <p:nvSpPr>
          <p:cNvPr id="367" name="Rounded Rectangle 100">
            <a:extLst>
              <a:ext uri="{FF2B5EF4-FFF2-40B4-BE49-F238E27FC236}">
                <a16:creationId xmlns="" xmlns:a16="http://schemas.microsoft.com/office/drawing/2014/main" id="{6869C15A-9CA4-9861-EEC5-FA8E960CFE93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00:25</a:t>
            </a:r>
          </a:p>
        </p:txBody>
      </p:sp>
      <p:sp>
        <p:nvSpPr>
          <p:cNvPr id="368" name="Rounded Rectangle 101">
            <a:extLst>
              <a:ext uri="{FF2B5EF4-FFF2-40B4-BE49-F238E27FC236}">
                <a16:creationId xmlns="" xmlns:a16="http://schemas.microsoft.com/office/drawing/2014/main" id="{54260763-B0C0-7517-F735-32D4BE531210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00:24</a:t>
            </a:r>
          </a:p>
        </p:txBody>
      </p:sp>
      <p:sp>
        <p:nvSpPr>
          <p:cNvPr id="369" name="Rounded Rectangle 102">
            <a:extLst>
              <a:ext uri="{FF2B5EF4-FFF2-40B4-BE49-F238E27FC236}">
                <a16:creationId xmlns="" xmlns:a16="http://schemas.microsoft.com/office/drawing/2014/main" id="{83E2ADDD-20FB-A728-B40F-09E7ED3E9F02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00:23</a:t>
            </a:r>
          </a:p>
        </p:txBody>
      </p:sp>
      <p:sp>
        <p:nvSpPr>
          <p:cNvPr id="370" name="Rounded Rectangle 103">
            <a:extLst>
              <a:ext uri="{FF2B5EF4-FFF2-40B4-BE49-F238E27FC236}">
                <a16:creationId xmlns="" xmlns:a16="http://schemas.microsoft.com/office/drawing/2014/main" id="{AEBC54C1-BC4F-CDFF-79FE-18B1871F6F1E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00:22</a:t>
            </a:r>
          </a:p>
        </p:txBody>
      </p:sp>
      <p:sp>
        <p:nvSpPr>
          <p:cNvPr id="371" name="Rounded Rectangle 104">
            <a:extLst>
              <a:ext uri="{FF2B5EF4-FFF2-40B4-BE49-F238E27FC236}">
                <a16:creationId xmlns="" xmlns:a16="http://schemas.microsoft.com/office/drawing/2014/main" id="{28D0C15B-C368-43BA-D894-4113094AA0F1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00:21</a:t>
            </a:r>
          </a:p>
        </p:txBody>
      </p:sp>
      <p:sp>
        <p:nvSpPr>
          <p:cNvPr id="372" name="Rounded Rectangle 105">
            <a:extLst>
              <a:ext uri="{FF2B5EF4-FFF2-40B4-BE49-F238E27FC236}">
                <a16:creationId xmlns="" xmlns:a16="http://schemas.microsoft.com/office/drawing/2014/main" id="{8E13003B-E0AB-615F-D3FB-1621286ED833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00:20</a:t>
            </a:r>
          </a:p>
        </p:txBody>
      </p:sp>
      <p:sp>
        <p:nvSpPr>
          <p:cNvPr id="373" name="Rounded Rectangle 106">
            <a:extLst>
              <a:ext uri="{FF2B5EF4-FFF2-40B4-BE49-F238E27FC236}">
                <a16:creationId xmlns="" xmlns:a16="http://schemas.microsoft.com/office/drawing/2014/main" id="{0DD8DBB4-DC88-D741-6A79-974B4EA99D8E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00:19</a:t>
            </a:r>
          </a:p>
        </p:txBody>
      </p:sp>
      <p:sp>
        <p:nvSpPr>
          <p:cNvPr id="374" name="Rounded Rectangle 107">
            <a:extLst>
              <a:ext uri="{FF2B5EF4-FFF2-40B4-BE49-F238E27FC236}">
                <a16:creationId xmlns="" xmlns:a16="http://schemas.microsoft.com/office/drawing/2014/main" id="{704279F9-6D02-F8C5-D8C5-70BEA22866F3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00:18</a:t>
            </a:r>
          </a:p>
        </p:txBody>
      </p:sp>
      <p:sp>
        <p:nvSpPr>
          <p:cNvPr id="375" name="Rounded Rectangle 108">
            <a:extLst>
              <a:ext uri="{FF2B5EF4-FFF2-40B4-BE49-F238E27FC236}">
                <a16:creationId xmlns="" xmlns:a16="http://schemas.microsoft.com/office/drawing/2014/main" id="{DE3382FC-1802-9BA8-DC09-D11DCABD96D7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00:17</a:t>
            </a:r>
          </a:p>
        </p:txBody>
      </p:sp>
      <p:sp>
        <p:nvSpPr>
          <p:cNvPr id="376" name="Rounded Rectangle 109">
            <a:extLst>
              <a:ext uri="{FF2B5EF4-FFF2-40B4-BE49-F238E27FC236}">
                <a16:creationId xmlns="" xmlns:a16="http://schemas.microsoft.com/office/drawing/2014/main" id="{5972A1AB-F510-A225-BA01-D9BD5DB81892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00:16</a:t>
            </a:r>
          </a:p>
        </p:txBody>
      </p:sp>
      <p:sp>
        <p:nvSpPr>
          <p:cNvPr id="377" name="Rounded Rectangle 110">
            <a:extLst>
              <a:ext uri="{FF2B5EF4-FFF2-40B4-BE49-F238E27FC236}">
                <a16:creationId xmlns="" xmlns:a16="http://schemas.microsoft.com/office/drawing/2014/main" id="{42115EA0-EC73-6C33-2171-20D0F31B5EEE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00:15</a:t>
            </a:r>
          </a:p>
        </p:txBody>
      </p:sp>
      <p:sp>
        <p:nvSpPr>
          <p:cNvPr id="378" name="Rounded Rectangle 111">
            <a:extLst>
              <a:ext uri="{FF2B5EF4-FFF2-40B4-BE49-F238E27FC236}">
                <a16:creationId xmlns="" xmlns:a16="http://schemas.microsoft.com/office/drawing/2014/main" id="{EF5312C7-115E-327F-4BBF-64730186C593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00:14</a:t>
            </a:r>
          </a:p>
        </p:txBody>
      </p:sp>
      <p:sp>
        <p:nvSpPr>
          <p:cNvPr id="379" name="Rounded Rectangle 112">
            <a:extLst>
              <a:ext uri="{FF2B5EF4-FFF2-40B4-BE49-F238E27FC236}">
                <a16:creationId xmlns="" xmlns:a16="http://schemas.microsoft.com/office/drawing/2014/main" id="{822EE02E-C882-6324-EC2A-F6E9E1F93E92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00:13</a:t>
            </a:r>
          </a:p>
        </p:txBody>
      </p:sp>
      <p:sp>
        <p:nvSpPr>
          <p:cNvPr id="380" name="Rounded Rectangle 113">
            <a:extLst>
              <a:ext uri="{FF2B5EF4-FFF2-40B4-BE49-F238E27FC236}">
                <a16:creationId xmlns="" xmlns:a16="http://schemas.microsoft.com/office/drawing/2014/main" id="{D8297EB3-7744-258E-C520-804FD4F3CA99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00:12</a:t>
            </a:r>
          </a:p>
        </p:txBody>
      </p:sp>
      <p:sp>
        <p:nvSpPr>
          <p:cNvPr id="381" name="Rounded Rectangle 114">
            <a:extLst>
              <a:ext uri="{FF2B5EF4-FFF2-40B4-BE49-F238E27FC236}">
                <a16:creationId xmlns="" xmlns:a16="http://schemas.microsoft.com/office/drawing/2014/main" id="{968E1C51-8891-B595-A2BE-15A6B2AE7842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00:11</a:t>
            </a:r>
          </a:p>
        </p:txBody>
      </p:sp>
      <p:sp>
        <p:nvSpPr>
          <p:cNvPr id="382" name="Rounded Rectangle 115">
            <a:extLst>
              <a:ext uri="{FF2B5EF4-FFF2-40B4-BE49-F238E27FC236}">
                <a16:creationId xmlns="" xmlns:a16="http://schemas.microsoft.com/office/drawing/2014/main" id="{0956FE95-75ED-125E-3B38-56EA7AFEB834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00:10</a:t>
            </a:r>
          </a:p>
        </p:txBody>
      </p:sp>
      <p:sp>
        <p:nvSpPr>
          <p:cNvPr id="383" name="Rounded Rectangle 116">
            <a:extLst>
              <a:ext uri="{FF2B5EF4-FFF2-40B4-BE49-F238E27FC236}">
                <a16:creationId xmlns="" xmlns:a16="http://schemas.microsoft.com/office/drawing/2014/main" id="{EB3B81DD-8DFD-EA62-09CE-348880DDC13F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00:09</a:t>
            </a:r>
          </a:p>
        </p:txBody>
      </p:sp>
      <p:sp>
        <p:nvSpPr>
          <p:cNvPr id="384" name="Rounded Rectangle 117">
            <a:extLst>
              <a:ext uri="{FF2B5EF4-FFF2-40B4-BE49-F238E27FC236}">
                <a16:creationId xmlns="" xmlns:a16="http://schemas.microsoft.com/office/drawing/2014/main" id="{4D1A3060-2A8A-F645-E18F-2255EBE70F25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00:08</a:t>
            </a:r>
          </a:p>
        </p:txBody>
      </p:sp>
      <p:sp>
        <p:nvSpPr>
          <p:cNvPr id="385" name="Rounded Rectangle 118">
            <a:extLst>
              <a:ext uri="{FF2B5EF4-FFF2-40B4-BE49-F238E27FC236}">
                <a16:creationId xmlns="" xmlns:a16="http://schemas.microsoft.com/office/drawing/2014/main" id="{3E67379B-E780-4110-4DF9-605745D9873B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00:07</a:t>
            </a:r>
          </a:p>
        </p:txBody>
      </p:sp>
      <p:sp>
        <p:nvSpPr>
          <p:cNvPr id="386" name="Rounded Rectangle 119">
            <a:extLst>
              <a:ext uri="{FF2B5EF4-FFF2-40B4-BE49-F238E27FC236}">
                <a16:creationId xmlns="" xmlns:a16="http://schemas.microsoft.com/office/drawing/2014/main" id="{C414B1AB-72E4-BAF8-6FC9-FFFA6C62C6C6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00:06</a:t>
            </a:r>
          </a:p>
        </p:txBody>
      </p:sp>
      <p:sp>
        <p:nvSpPr>
          <p:cNvPr id="387" name="Rounded Rectangle 120">
            <a:extLst>
              <a:ext uri="{FF2B5EF4-FFF2-40B4-BE49-F238E27FC236}">
                <a16:creationId xmlns="" xmlns:a16="http://schemas.microsoft.com/office/drawing/2014/main" id="{148D084A-7884-D4F8-73F5-FF93C2E8B488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00:05</a:t>
            </a:r>
          </a:p>
        </p:txBody>
      </p:sp>
      <p:sp>
        <p:nvSpPr>
          <p:cNvPr id="388" name="Rounded Rectangle 121">
            <a:extLst>
              <a:ext uri="{FF2B5EF4-FFF2-40B4-BE49-F238E27FC236}">
                <a16:creationId xmlns="" xmlns:a16="http://schemas.microsoft.com/office/drawing/2014/main" id="{BB13BE87-3272-64FD-487A-FEBF84A0FFDA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00:04</a:t>
            </a:r>
          </a:p>
        </p:txBody>
      </p:sp>
      <p:sp>
        <p:nvSpPr>
          <p:cNvPr id="389" name="Rounded Rectangle 122">
            <a:extLst>
              <a:ext uri="{FF2B5EF4-FFF2-40B4-BE49-F238E27FC236}">
                <a16:creationId xmlns="" xmlns:a16="http://schemas.microsoft.com/office/drawing/2014/main" id="{50BC3B93-87CE-FA02-1FAA-4F9D12ED4D8C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00:03</a:t>
            </a:r>
          </a:p>
        </p:txBody>
      </p:sp>
      <p:sp>
        <p:nvSpPr>
          <p:cNvPr id="390" name="Rounded Rectangle 123">
            <a:extLst>
              <a:ext uri="{FF2B5EF4-FFF2-40B4-BE49-F238E27FC236}">
                <a16:creationId xmlns="" xmlns:a16="http://schemas.microsoft.com/office/drawing/2014/main" id="{8E3FA40E-3E8C-5804-5681-636739DBB2B7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00:02</a:t>
            </a:r>
          </a:p>
        </p:txBody>
      </p:sp>
      <p:sp>
        <p:nvSpPr>
          <p:cNvPr id="391" name="Rounded Rectangle 124">
            <a:extLst>
              <a:ext uri="{FF2B5EF4-FFF2-40B4-BE49-F238E27FC236}">
                <a16:creationId xmlns="" xmlns:a16="http://schemas.microsoft.com/office/drawing/2014/main" id="{0E47C11B-5C7D-8B8B-D39D-6905AF322A73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00:01</a:t>
            </a:r>
          </a:p>
        </p:txBody>
      </p:sp>
      <p:sp>
        <p:nvSpPr>
          <p:cNvPr id="392" name="Rounded Rectangle 125">
            <a:extLst>
              <a:ext uri="{FF2B5EF4-FFF2-40B4-BE49-F238E27FC236}">
                <a16:creationId xmlns="" xmlns:a16="http://schemas.microsoft.com/office/drawing/2014/main" id="{3FCEC61C-CCCF-1CCF-C58A-A8E853567F2D}"/>
              </a:ext>
            </a:extLst>
          </p:cNvPr>
          <p:cNvSpPr/>
          <p:nvPr/>
        </p:nvSpPr>
        <p:spPr>
          <a:xfrm>
            <a:off x="258911" y="582474"/>
            <a:ext cx="1315892" cy="6586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1688344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4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7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1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4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6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7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8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9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0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1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3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4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5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6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42" grpId="0"/>
      <p:bldP spid="144" grpId="0"/>
      <p:bldP spid="146" grpId="0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40140C3-096D-A9B6-9B07-D917594F81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7456716" y="-19930"/>
            <a:ext cx="4735284" cy="2676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A39967D-4B41-E57F-6721-69C068A8E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753" y="4886945"/>
            <a:ext cx="1985963" cy="1963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B9E7273-3B97-0B3B-38AC-D003F8ABB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28" y="5029200"/>
            <a:ext cx="1965372" cy="1800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420E6D-023F-203B-142A-54566FD11E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339" y="4886944"/>
            <a:ext cx="1832325" cy="19710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A04CEAA-9B7D-E808-6053-2E8047368B78}"/>
              </a:ext>
            </a:extLst>
          </p:cNvPr>
          <p:cNvCxnSpPr/>
          <p:nvPr/>
        </p:nvCxnSpPr>
        <p:spPr>
          <a:xfrm>
            <a:off x="4871358" y="631770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86869CF-A32E-6E64-0625-446ED76AA286}"/>
              </a:ext>
            </a:extLst>
          </p:cNvPr>
          <p:cNvCxnSpPr/>
          <p:nvPr/>
        </p:nvCxnSpPr>
        <p:spPr>
          <a:xfrm>
            <a:off x="2286000" y="716280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CCDDCF-8BF9-9C47-1E5E-78DDAA587BD6}"/>
              </a:ext>
            </a:extLst>
          </p:cNvPr>
          <p:cNvSpPr txBox="1"/>
          <p:nvPr/>
        </p:nvSpPr>
        <p:spPr>
          <a:xfrm>
            <a:off x="1752600" y="32927"/>
            <a:ext cx="8446477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Bebas Neue Bold" panose="020B0606020202050201" pitchFamily="34" charset="0"/>
              </a:rPr>
              <a:t>1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#9Slide03 Bebas Neue Bold" panose="020B0606020202050201" pitchFamily="34" charset="0"/>
              </a:rPr>
              <a:t>. TÍNH CƠ CẤU SẢN LƯỢNG LƯƠNG THỰC THẾ GIỚI NĂM 2000 VÀ 2019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Bebas Neue Bold" panose="020B0606020202050201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B847C598-6396-629C-B6B9-D7C77CF58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28540"/>
              </p:ext>
            </p:extLst>
          </p:nvPr>
        </p:nvGraphicFramePr>
        <p:xfrm>
          <a:off x="478301" y="2152356"/>
          <a:ext cx="8954502" cy="303531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84517">
                  <a:extLst>
                    <a:ext uri="{9D8B030D-6E8A-4147-A177-3AD203B41FA5}">
                      <a16:colId xmlns="" xmlns:a16="http://schemas.microsoft.com/office/drawing/2014/main" val="3098046226"/>
                    </a:ext>
                  </a:extLst>
                </a:gridCol>
                <a:gridCol w="2984517">
                  <a:extLst>
                    <a:ext uri="{9D8B030D-6E8A-4147-A177-3AD203B41FA5}">
                      <a16:colId xmlns="" xmlns:a16="http://schemas.microsoft.com/office/drawing/2014/main" val="1368847707"/>
                    </a:ext>
                  </a:extLst>
                </a:gridCol>
                <a:gridCol w="2985468">
                  <a:extLst>
                    <a:ext uri="{9D8B030D-6E8A-4147-A177-3AD203B41FA5}">
                      <a16:colId xmlns="" xmlns:a16="http://schemas.microsoft.com/office/drawing/2014/main" val="386291384"/>
                    </a:ext>
                  </a:extLst>
                </a:gridCol>
              </a:tblGrid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#9Slide03 Oswald" panose="00000500000000000000" pitchFamily="2" charset="0"/>
                        </a:rPr>
                        <a:t>Loại cây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#9Slide03 Oswald" panose="00000500000000000000" pitchFamily="2" charset="0"/>
                        </a:rPr>
                        <a:t>Năm 2000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#9Slide03 Oswald" panose="00000500000000000000" pitchFamily="2" charset="0"/>
                        </a:rPr>
                        <a:t>Năm 2019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4635795"/>
                  </a:ext>
                </a:extLst>
              </a:tr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Lúa gạo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29,1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24,6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0867616"/>
                  </a:ext>
                </a:extLst>
              </a:tr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Lúa mì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28,4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24,9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2828566"/>
                  </a:ext>
                </a:extLst>
              </a:tr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Ngô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28,8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37,3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8897520"/>
                  </a:ext>
                </a:extLst>
              </a:tr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Cây lương thực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13,7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13,2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8372039"/>
                  </a:ext>
                </a:extLst>
              </a:tr>
              <a:tr h="50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Tổng số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100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#9Slide03 Oswald" panose="00000500000000000000" pitchFamily="2" charset="0"/>
                        </a:rPr>
                        <a:t>100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8255364"/>
                  </a:ext>
                </a:extLst>
              </a:tr>
            </a:tbl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C2653493-17C7-DEBE-E84C-E1C58686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26" y="1117466"/>
            <a:ext cx="89808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BẢNG. CƠ CẤU SẢN LƯỢNG LƯƠNG THỰC CỦA THẾ GIỚI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NĂM 2000 VÀ NĂM 2019 (Đơn vị: %)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#9Slide03 Oswald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77251B-BBAB-7385-264A-0EF9D717D5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74" r="4001" b="17021"/>
          <a:stretch/>
        </p:blipFill>
        <p:spPr>
          <a:xfrm>
            <a:off x="7924804" y="3781424"/>
            <a:ext cx="4267197" cy="30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905AEF-8C50-3E34-C173-F1898684D12C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#9Slide03 Bebas Neue Bold" panose="020B0606020202050201" pitchFamily="34" charset="0"/>
              </a:rPr>
              <a:t>2. Vẽ VÀ NHẬN XÉT biểu đồ quy mô và CƠ CẤU SL LƯƠNG THỰC THẾ GIỚI NĂM 2000 VÀ 2019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Bebas Neue Bold" panose="020B0606020202050201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A04CEAA-9B7D-E808-6053-2E8047368B78}"/>
              </a:ext>
            </a:extLst>
          </p:cNvPr>
          <p:cNvCxnSpPr/>
          <p:nvPr/>
        </p:nvCxnSpPr>
        <p:spPr>
          <a:xfrm>
            <a:off x="2056564" y="601187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86869CF-A32E-6E64-0625-446ED76AA286}"/>
              </a:ext>
            </a:extLst>
          </p:cNvPr>
          <p:cNvCxnSpPr/>
          <p:nvPr/>
        </p:nvCxnSpPr>
        <p:spPr>
          <a:xfrm>
            <a:off x="5572483" y="584775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DC0C8FC2-BC9F-C8CF-AA62-45F5222D9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45476"/>
              </p:ext>
            </p:extLst>
          </p:nvPr>
        </p:nvGraphicFramePr>
        <p:xfrm>
          <a:off x="157841" y="1995347"/>
          <a:ext cx="6618517" cy="246285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05938">
                  <a:extLst>
                    <a:ext uri="{9D8B030D-6E8A-4147-A177-3AD203B41FA5}">
                      <a16:colId xmlns="" xmlns:a16="http://schemas.microsoft.com/office/drawing/2014/main" val="3098046226"/>
                    </a:ext>
                  </a:extLst>
                </a:gridCol>
                <a:gridCol w="2205938">
                  <a:extLst>
                    <a:ext uri="{9D8B030D-6E8A-4147-A177-3AD203B41FA5}">
                      <a16:colId xmlns="" xmlns:a16="http://schemas.microsoft.com/office/drawing/2014/main" val="1368847707"/>
                    </a:ext>
                  </a:extLst>
                </a:gridCol>
                <a:gridCol w="2206641">
                  <a:extLst>
                    <a:ext uri="{9D8B030D-6E8A-4147-A177-3AD203B41FA5}">
                      <a16:colId xmlns="" xmlns:a16="http://schemas.microsoft.com/office/drawing/2014/main" val="386291384"/>
                    </a:ext>
                  </a:extLst>
                </a:gridCol>
              </a:tblGrid>
              <a:tr h="4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Loại cây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Năm 2000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Năm 2019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4635795"/>
                  </a:ext>
                </a:extLst>
              </a:tr>
              <a:tr h="4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Lúa gạo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29,1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24,6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0867616"/>
                  </a:ext>
                </a:extLst>
              </a:tr>
              <a:tr h="4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Lúa mì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28,4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24,9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2828566"/>
                  </a:ext>
                </a:extLst>
              </a:tr>
              <a:tr h="4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Ngô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28,8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37,3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8897520"/>
                  </a:ext>
                </a:extLst>
              </a:tr>
              <a:tr h="4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Cây lương thực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13,7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13,2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8372039"/>
                  </a:ext>
                </a:extLst>
              </a:tr>
              <a:tr h="4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Tổng số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100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Oswald" panose="00000500000000000000" pitchFamily="2" charset="0"/>
                        </a:rPr>
                        <a:t>100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Oswald" panose="00000500000000000000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825536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B90B9D2-8805-B550-AD81-F73C1DBE3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00" y="1130330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BẢNG. CƠ CẤU SẢN LƯỢNG LƯƠNG THỰC CỦA THẾ GIỚI NĂM 2000 VÀ NĂM 2019 (Đơn vị: %)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#9Slide03 Oswald" panose="000005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4DD3E83-685D-89A8-CB50-DE5FE4B50368}"/>
              </a:ext>
            </a:extLst>
          </p:cNvPr>
          <p:cNvGrpSpPr/>
          <p:nvPr/>
        </p:nvGrpSpPr>
        <p:grpSpPr>
          <a:xfrm>
            <a:off x="6999516" y="863768"/>
            <a:ext cx="4887684" cy="5841832"/>
            <a:chOff x="9395788" y="846812"/>
            <a:chExt cx="4887684" cy="5841832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2657DEB-3C29-8D24-158F-50826FE6AA71}"/>
                </a:ext>
              </a:extLst>
            </p:cNvPr>
            <p:cNvSpPr/>
            <p:nvPr/>
          </p:nvSpPr>
          <p:spPr>
            <a:xfrm>
              <a:off x="9395788" y="1088327"/>
              <a:ext cx="4887684" cy="5600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6">
              <a:extLst>
                <a:ext uri="{FF2B5EF4-FFF2-40B4-BE49-F238E27FC236}">
                  <a16:creationId xmlns="" xmlns:a16="http://schemas.microsoft.com/office/drawing/2014/main" id="{8909966F-ADAB-8FE5-CFCB-5F0F986D690C}"/>
                </a:ext>
              </a:extLst>
            </p:cNvPr>
            <p:cNvSpPr/>
            <p:nvPr/>
          </p:nvSpPr>
          <p:spPr>
            <a:xfrm>
              <a:off x="10554113" y="846812"/>
              <a:ext cx="2814959" cy="507832"/>
            </a:xfrm>
            <a:prstGeom prst="roundRect">
              <a:avLst>
                <a:gd name="adj" fmla="val 30518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#9Slide03 Bebas Neue Bold" panose="020B0606020202050201" pitchFamily="34" charset="0"/>
                </a:rPr>
                <a:t>YÊU CẦU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E466EB1-1624-F111-4283-3C4C0FFE0798}"/>
              </a:ext>
            </a:extLst>
          </p:cNvPr>
          <p:cNvSpPr txBox="1"/>
          <p:nvPr/>
        </p:nvSpPr>
        <p:spPr>
          <a:xfrm>
            <a:off x="7244862" y="1447800"/>
            <a:ext cx="4566138" cy="5195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Nêu các bước vẽ biểu đồ.</a:t>
            </a:r>
            <a:endParaRPr lang="en-US" sz="2800">
              <a:solidFill>
                <a:srgbClr val="002060"/>
              </a:solidFill>
              <a:latin typeface="#9Slide03 Oswald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Nêu c</a:t>
            </a:r>
            <a:r>
              <a:rPr lang="en-US" sz="28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ách tính bán kính hình tròn để thể hiện quy mô.</a:t>
            </a:r>
            <a:endParaRPr lang="en-US" sz="2800">
              <a:solidFill>
                <a:srgbClr val="002060"/>
              </a:solidFill>
              <a:latin typeface="#9Slide03 Oswald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Vẽ biểu đồ thể hiện quy mô và cơ cấu sản lượng lương thực của thế giới năm 2000 và 2019.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biểu đồ</a:t>
            </a:r>
            <a:endParaRPr lang="en-US" sz="2800">
              <a:solidFill>
                <a:srgbClr val="002060"/>
              </a:solidFill>
              <a:effectLst/>
              <a:latin typeface="#9Slide03 Oswald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THỜI GIAN: 15 phút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3688BED-4ABD-F695-CE71-F3CF5A87E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409" y="4526236"/>
            <a:ext cx="3103434" cy="2201638"/>
          </a:xfrm>
          <a:prstGeom prst="rect">
            <a:avLst/>
          </a:prstGeom>
        </p:spPr>
      </p:pic>
      <p:pic>
        <p:nvPicPr>
          <p:cNvPr id="1027" name="Picture 3" descr="Green Leaf Wheat PNG Image and PSD File For Free Download - Lovepik |  401361034">
            <a:extLst>
              <a:ext uri="{FF2B5EF4-FFF2-40B4-BE49-F238E27FC236}">
                <a16:creationId xmlns="" xmlns:a16="http://schemas.microsoft.com/office/drawing/2014/main" id="{76C43699-B312-111D-2575-67D5D7283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4" b="97170" l="0" r="98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" y="4662314"/>
            <a:ext cx="1361616" cy="22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Green Leaf Wheat PNG Image and PSD File For Free Download - Lovepik |  401361034">
            <a:extLst>
              <a:ext uri="{FF2B5EF4-FFF2-40B4-BE49-F238E27FC236}">
                <a16:creationId xmlns="" xmlns:a16="http://schemas.microsoft.com/office/drawing/2014/main" id="{B3F391F2-F2EE-8DA3-B8C6-4DDA0D51F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4" b="97170" l="0" r="98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9672" y="4670408"/>
            <a:ext cx="1361616" cy="22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een Leaf Wheat PNG Image and PSD File For Free Download - Lovepik |  401361034">
            <a:extLst>
              <a:ext uri="{FF2B5EF4-FFF2-40B4-BE49-F238E27FC236}">
                <a16:creationId xmlns="" xmlns:a16="http://schemas.microsoft.com/office/drawing/2014/main" id="{313DF1B4-13BF-8D81-B5D6-6ADB7C3E4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4" b="97170" l="0" r="98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8687" y="4662314"/>
            <a:ext cx="1361616" cy="22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54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3" b="89924" l="11601" r="897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9810" y="1312202"/>
            <a:ext cx="5013973" cy="61191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810000" y="1533885"/>
            <a:ext cx="8001000" cy="3408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4001194" y="1909450"/>
            <a:ext cx="6625982" cy="57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2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đồ</a:t>
            </a:r>
            <a:r>
              <a:rPr 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06962" y="2522446"/>
            <a:ext cx="7159211" cy="57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2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lí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số</a:t>
            </a:r>
            <a: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liệu, tính qui mô bán kính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) 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ea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3135442"/>
            <a:ext cx="6916637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>
              <a:lnSpc>
                <a:spcPct val="12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khoa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thẩm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mĩ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)</a:t>
            </a:r>
            <a:r>
              <a:rPr 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53637" y="3764311"/>
            <a:ext cx="6534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4: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thiện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BĐ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chú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)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0191" y="4353580"/>
            <a:ext cx="3425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5: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</a:rPr>
              <a:t>đồ</a:t>
            </a: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F7CE6E5-5A6B-4F1C-2A41-C6AA17789894}"/>
              </a:ext>
            </a:extLst>
          </p:cNvPr>
          <p:cNvSpPr/>
          <p:nvPr/>
        </p:nvSpPr>
        <p:spPr>
          <a:xfrm>
            <a:off x="5283591" y="1206226"/>
            <a:ext cx="5765409" cy="58888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Oswald Bold" panose="00000800000000000000" pitchFamily="2" charset="0"/>
              </a:rPr>
              <a:t>Các bước vẽ biểu đồ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4A39F3-9799-2777-9403-C0CF66415F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844" y="5160309"/>
            <a:ext cx="1587494" cy="1587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2B5CD9-BA4A-0303-0EE4-9F7B422F2F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368" y="5270506"/>
            <a:ext cx="2000169" cy="14981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E358725-9B78-502E-CE34-A8B362C3FC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669" y="5161212"/>
            <a:ext cx="1456437" cy="1498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E74B69D-ED81-857E-9AD4-CA5A60F08C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868" y="5227862"/>
            <a:ext cx="1587494" cy="1452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BACC17F-354D-DC6C-2F8B-BA6CDD0B61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359" y="5051313"/>
            <a:ext cx="1711062" cy="17110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6839757-48D6-33CB-39F8-3541968844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249607"/>
            <a:ext cx="2000169" cy="14981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497EB43-B03A-77E2-1B8F-BA76819863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3393" y="5161211"/>
            <a:ext cx="1587494" cy="16330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D9E390B-BF7A-6A61-47D6-36BC12B531B2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#9Slide03 Bebas Neue Bold" panose="020B0606020202050201" pitchFamily="34" charset="0"/>
              </a:rPr>
              <a:t>2. Vẽ VÀ NHẬN XÉT biểu đồ quy mô và CƠ CẤU SL LƯƠNG THỰC THẾ GIỚI NĂM 2000 VÀ 2019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Bebas Neue Bold" panose="020B0606020202050201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B8DE655-D067-73FB-566E-A9A8F1C47C9B}"/>
              </a:ext>
            </a:extLst>
          </p:cNvPr>
          <p:cNvCxnSpPr/>
          <p:nvPr/>
        </p:nvCxnSpPr>
        <p:spPr>
          <a:xfrm>
            <a:off x="2056564" y="601187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5C700FC0-F756-334D-E548-BF8233E9AD26}"/>
              </a:ext>
            </a:extLst>
          </p:cNvPr>
          <p:cNvCxnSpPr/>
          <p:nvPr/>
        </p:nvCxnSpPr>
        <p:spPr>
          <a:xfrm>
            <a:off x="5572483" y="584775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0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3" b="89924" l="11601" r="897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2382" y="1198020"/>
            <a:ext cx="5013973" cy="61191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810000" y="1533884"/>
            <a:ext cx="8001000" cy="5019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F7CE6E5-5A6B-4F1C-2A41-C6AA17789894}"/>
              </a:ext>
            </a:extLst>
          </p:cNvPr>
          <p:cNvSpPr/>
          <p:nvPr/>
        </p:nvSpPr>
        <p:spPr>
          <a:xfrm>
            <a:off x="5283591" y="1206226"/>
            <a:ext cx="5765409" cy="58888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Oswald Bold" panose="00000800000000000000" pitchFamily="2" charset="0"/>
              </a:rPr>
              <a:t>Tính bán kính thể hiện qui mô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74D2E88-2A7E-6E82-ABB0-323F275995E3}"/>
              </a:ext>
            </a:extLst>
          </p:cNvPr>
          <p:cNvSpPr txBox="1"/>
          <p:nvPr/>
        </p:nvSpPr>
        <p:spPr>
          <a:xfrm>
            <a:off x="3960844" y="1954563"/>
            <a:ext cx="7302281" cy="3043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vi-VN" sz="28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giá trị của năm thứ </a:t>
            </a:r>
            <a:r>
              <a:rPr lang="vi-VN" sz="2800" b="1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ứng với hình tròn có diện tích </a:t>
            </a:r>
            <a:r>
              <a:rPr lang="vi-VN" sz="2800" b="1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baseline="-250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và bán kính </a:t>
            </a:r>
            <a:r>
              <a:rPr lang="vi-VN" sz="2800" b="1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b="1" baseline="-250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800" b="1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vi-VN" sz="280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Cho R</a:t>
            </a:r>
            <a:r>
              <a:rPr lang="vi-VN" sz="2800" baseline="-2500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vi-VN" sz="280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= 1 đvbk</a:t>
            </a:r>
            <a:endParaRPr lang="en-US" sz="2800">
              <a:solidFill>
                <a:srgbClr val="FF000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vi-VN" sz="28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giá trị của năm thứ </a:t>
            </a:r>
            <a:r>
              <a:rPr lang="vi-VN" sz="2800" b="1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ứng với hình tròn có </a:t>
            </a:r>
            <a:r>
              <a:rPr lang="vi-VN" sz="280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tích </a:t>
            </a:r>
            <a:r>
              <a:rPr lang="vi-VN" sz="2800" b="1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baseline="-2500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và bán kính </a:t>
            </a:r>
            <a:r>
              <a:rPr lang="vi-VN" sz="2800" b="1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b="1" baseline="-2500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solidFill>
                <a:srgbClr val="FF0000"/>
              </a:solidFill>
              <a:effectLst/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vi-VN" sz="280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 thức tính tương quan bán kính của hình tròn qua các năm như sau:</a:t>
            </a:r>
            <a:endParaRPr lang="en-US" sz="2800">
              <a:solidFill>
                <a:srgbClr val="002060"/>
              </a:solidFill>
              <a:effectLst/>
              <a:latin typeface="#9Slide03 Oswald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3AFBB23-9DEA-54A4-F736-5D706B5E6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017264"/>
            <a:ext cx="4343400" cy="138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619B59E-37E8-03B9-F079-55BF6B828501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#9Slide03 Bebas Neue Bold" panose="020B0606020202050201" pitchFamily="34" charset="0"/>
              </a:rPr>
              <a:t>2. Vẽ VÀ NHẬN XÉT biểu đồ quy mô và CƠ CẤU SL LƯƠNG THỰC THẾ GIỚI NĂM 2000 VÀ 2019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Bebas Neue Bold" panose="020B0606020202050201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FCC41E7-9737-30FD-4CC3-DF23259EDD32}"/>
              </a:ext>
            </a:extLst>
          </p:cNvPr>
          <p:cNvCxnSpPr/>
          <p:nvPr/>
        </p:nvCxnSpPr>
        <p:spPr>
          <a:xfrm>
            <a:off x="2056564" y="601187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A068477-6E92-ADD3-BFC2-7CF460275658}"/>
              </a:ext>
            </a:extLst>
          </p:cNvPr>
          <p:cNvCxnSpPr/>
          <p:nvPr/>
        </p:nvCxnSpPr>
        <p:spPr>
          <a:xfrm>
            <a:off x="5572483" y="584775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4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3" b="89924" l="11601" r="897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2382" y="1198020"/>
            <a:ext cx="5013973" cy="61191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223238" y="1295401"/>
            <a:ext cx="7620000" cy="52577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F7CE6E5-5A6B-4F1C-2A41-C6AA17789894}"/>
              </a:ext>
            </a:extLst>
          </p:cNvPr>
          <p:cNvSpPr/>
          <p:nvPr/>
        </p:nvSpPr>
        <p:spPr>
          <a:xfrm>
            <a:off x="5295314" y="973215"/>
            <a:ext cx="5765409" cy="58888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Oswald Bold" panose="00000800000000000000" pitchFamily="2" charset="0"/>
              </a:rPr>
              <a:t>Cách vẽ biểu đồ tròn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5FB02C6-4564-F064-5699-E6026BA65268}"/>
              </a:ext>
            </a:extLst>
          </p:cNvPr>
          <p:cNvSpPr txBox="1"/>
          <p:nvPr/>
        </p:nvSpPr>
        <p:spPr>
          <a:xfrm>
            <a:off x="4431323" y="1684219"/>
            <a:ext cx="7227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algn="just">
              <a:buFont typeface="Wingdings" panose="05000000000000000000" pitchFamily="2" charset="2"/>
              <a:buChar char="v"/>
            </a:pPr>
            <a:r>
              <a:rPr lang="vi-VN" sz="2800">
                <a:solidFill>
                  <a:srgbClr val="002060"/>
                </a:solidFill>
                <a:latin typeface="#9Slide03 Oswald" panose="00000500000000000000" pitchFamily="2" charset="0"/>
              </a:rPr>
              <a:t>Vẽ </a:t>
            </a:r>
            <a:r>
              <a:rPr lang="vi-VN" sz="2800">
                <a:solidFill>
                  <a:srgbClr val="FF0000"/>
                </a:solidFill>
                <a:latin typeface="#9Slide03 Oswald" panose="00000500000000000000" pitchFamily="2" charset="0"/>
              </a:rPr>
              <a:t>2 hình tròn </a:t>
            </a:r>
            <a:r>
              <a:rPr lang="vi-VN" sz="2800">
                <a:solidFill>
                  <a:srgbClr val="002060"/>
                </a:solidFill>
                <a:latin typeface="#9Slide03 Oswald" panose="00000500000000000000" pitchFamily="2" charset="0"/>
              </a:rPr>
              <a:t>có </a:t>
            </a:r>
            <a:r>
              <a:rPr lang="vi-VN" sz="2800">
                <a:solidFill>
                  <a:srgbClr val="FF0000"/>
                </a:solidFill>
                <a:latin typeface="#9Slide03 Oswald" panose="00000500000000000000" pitchFamily="2" charset="0"/>
              </a:rPr>
              <a:t>kích thước </a:t>
            </a:r>
            <a:r>
              <a:rPr lang="vi-VN" sz="2800">
                <a:solidFill>
                  <a:srgbClr val="002060"/>
                </a:solidFill>
                <a:latin typeface="#9Slide03 Oswald" panose="00000500000000000000" pitchFamily="2" charset="0"/>
              </a:rPr>
              <a:t>lớn nhỏ khác nhau để thể hiện quy mô sản lượng lương thực của thế giới năm 2000 và năm 2019.</a:t>
            </a:r>
            <a:endParaRPr lang="en-US" sz="2800" b="0" dirty="0">
              <a:solidFill>
                <a:srgbClr val="002060"/>
              </a:solidFill>
              <a:latin typeface="#9Slide03 Oswal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55A43C-E4D7-B5E2-2581-A914DD12272B}"/>
              </a:ext>
            </a:extLst>
          </p:cNvPr>
          <p:cNvSpPr txBox="1"/>
          <p:nvPr/>
        </p:nvSpPr>
        <p:spPr>
          <a:xfrm>
            <a:off x="4419600" y="3124200"/>
            <a:ext cx="7227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vi-VN" sz="2800">
                <a:solidFill>
                  <a:srgbClr val="002060"/>
                </a:solidFill>
                <a:latin typeface="#9Slide03 Oswald" panose="00000500000000000000" pitchFamily="2" charset="0"/>
              </a:rPr>
              <a:t>Trên mỗi hình tròn, lấy </a:t>
            </a:r>
            <a:r>
              <a:rPr lang="vi-VN" sz="2800">
                <a:solidFill>
                  <a:srgbClr val="FF0000"/>
                </a:solidFill>
                <a:latin typeface="#9Slide03 Oswald" panose="00000500000000000000" pitchFamily="2" charset="0"/>
              </a:rPr>
              <a:t>kim 12h </a:t>
            </a:r>
            <a:r>
              <a:rPr lang="vi-VN" sz="2800">
                <a:solidFill>
                  <a:srgbClr val="002060"/>
                </a:solidFill>
                <a:latin typeface="#9Slide03 Oswald" panose="00000500000000000000" pitchFamily="2" charset="0"/>
              </a:rPr>
              <a:t>làm chuẩn, vẽ theo chiều kim đồng hồ.</a:t>
            </a:r>
            <a:endParaRPr lang="en-US" sz="2800">
              <a:solidFill>
                <a:srgbClr val="002060"/>
              </a:solidFill>
              <a:latin typeface="#9Slide03 Oswald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B18D4CD-EC67-6719-C1CA-518ABED0DFBD}"/>
              </a:ext>
            </a:extLst>
          </p:cNvPr>
          <p:cNvSpPr txBox="1"/>
          <p:nvPr/>
        </p:nvSpPr>
        <p:spPr>
          <a:xfrm>
            <a:off x="4411394" y="4048780"/>
            <a:ext cx="157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>
                <a:solidFill>
                  <a:srgbClr val="FF0000"/>
                </a:solidFill>
                <a:latin typeface="#9Slide03 Oswald" panose="00000500000000000000" pitchFamily="2" charset="0"/>
              </a:rPr>
              <a:t>Lưu ý: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C19A637-CC06-34AB-6972-F3E42AEDEB9F}"/>
              </a:ext>
            </a:extLst>
          </p:cNvPr>
          <p:cNvSpPr txBox="1"/>
          <p:nvPr/>
        </p:nvSpPr>
        <p:spPr>
          <a:xfrm>
            <a:off x="4420772" y="4608493"/>
            <a:ext cx="713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>
                <a:solidFill>
                  <a:srgbClr val="002060"/>
                </a:solidFill>
                <a:latin typeface="#9Slide03 Oswald" panose="00000500000000000000" pitchFamily="2" charset="0"/>
              </a:rPr>
              <a:t>Tên biểu đồ đầy đủ </a:t>
            </a:r>
            <a:r>
              <a:rPr lang="vi-VN" sz="2800">
                <a:solidFill>
                  <a:srgbClr val="FF0000"/>
                </a:solidFill>
                <a:latin typeface="#9Slide03 Oswald" panose="00000500000000000000" pitchFamily="2" charset="0"/>
              </a:rPr>
              <a:t>3 yếu tố </a:t>
            </a:r>
            <a:r>
              <a:rPr lang="vi-VN" sz="2800">
                <a:solidFill>
                  <a:srgbClr val="002060"/>
                </a:solidFill>
                <a:latin typeface="#9Slide03 Oswald" panose="00000500000000000000" pitchFamily="2" charset="0"/>
              </a:rPr>
              <a:t>thể hiện: Cái gì, khi nào, ở đâu.</a:t>
            </a:r>
            <a:endParaRPr lang="en-US" sz="2800" b="0" dirty="0">
              <a:solidFill>
                <a:srgbClr val="002060"/>
              </a:solidFill>
              <a:latin typeface="#9Slide03 Oswald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9D3FBC-463B-16B2-A7F7-2EC57160865D}"/>
              </a:ext>
            </a:extLst>
          </p:cNvPr>
          <p:cNvSpPr txBox="1"/>
          <p:nvPr/>
        </p:nvSpPr>
        <p:spPr>
          <a:xfrm>
            <a:off x="4411394" y="5516943"/>
            <a:ext cx="7235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>
                <a:solidFill>
                  <a:srgbClr val="002060"/>
                </a:solidFill>
                <a:latin typeface="#9Slide03 Oswald" panose="00000500000000000000" pitchFamily="2" charset="0"/>
              </a:rPr>
              <a:t>Chú ý </a:t>
            </a:r>
            <a:r>
              <a:rPr lang="vi-VN" sz="2800">
                <a:solidFill>
                  <a:srgbClr val="FF0000"/>
                </a:solidFill>
                <a:latin typeface="#9Slide03 Oswald" panose="00000500000000000000" pitchFamily="2" charset="0"/>
              </a:rPr>
              <a:t>tỉ lệ </a:t>
            </a:r>
            <a:r>
              <a:rPr lang="vi-VN" sz="2800">
                <a:solidFill>
                  <a:srgbClr val="002060"/>
                </a:solidFill>
                <a:latin typeface="#9Slide03 Oswald" panose="00000500000000000000" pitchFamily="2" charset="0"/>
              </a:rPr>
              <a:t>chính xác, ghi </a:t>
            </a:r>
            <a:r>
              <a:rPr lang="vi-VN" sz="2800">
                <a:solidFill>
                  <a:srgbClr val="FF0000"/>
                </a:solidFill>
                <a:latin typeface="#9Slide03 Oswald" panose="00000500000000000000" pitchFamily="2" charset="0"/>
              </a:rPr>
              <a:t>số liệu </a:t>
            </a:r>
            <a:r>
              <a:rPr lang="vi-VN" sz="2800">
                <a:solidFill>
                  <a:srgbClr val="002060"/>
                </a:solidFill>
                <a:latin typeface="#9Slide03 Oswald" panose="00000500000000000000" pitchFamily="2" charset="0"/>
              </a:rPr>
              <a:t>vào biểu đồ, </a:t>
            </a:r>
            <a:r>
              <a:rPr lang="vi-VN" sz="2800">
                <a:solidFill>
                  <a:srgbClr val="FF0000"/>
                </a:solidFill>
                <a:latin typeface="#9Slide03 Oswald" panose="00000500000000000000" pitchFamily="2" charset="0"/>
              </a:rPr>
              <a:t>chú thích</a:t>
            </a:r>
            <a:r>
              <a:rPr lang="vi-VN" sz="2800">
                <a:solidFill>
                  <a:srgbClr val="002060"/>
                </a:solidFill>
                <a:latin typeface="#9Slide03 Oswald" panose="00000500000000000000" pitchFamily="2" charset="0"/>
              </a:rPr>
              <a:t> rõ ràng.</a:t>
            </a:r>
            <a:endParaRPr lang="en-US" sz="2800">
              <a:solidFill>
                <a:srgbClr val="002060"/>
              </a:solidFill>
              <a:latin typeface="#9Slide03 Oswald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FDB410D-C073-9331-4756-ABDC14143889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#9Slide03 Bebas Neue Bold" panose="020B0606020202050201" pitchFamily="34" charset="0"/>
              </a:rPr>
              <a:t>2. Vẽ VÀ NHẬN XÉT biểu đồ quy mô và CƠ CẤU SL LƯƠNG THỰC THẾ GIỚI NĂM 2000 VÀ 2019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Bebas Neue Bold" panose="020B0606020202050201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1DDA6D8-5B6D-9C6D-4D8F-12B1FB3113AE}"/>
              </a:ext>
            </a:extLst>
          </p:cNvPr>
          <p:cNvCxnSpPr/>
          <p:nvPr/>
        </p:nvCxnSpPr>
        <p:spPr>
          <a:xfrm>
            <a:off x="2056564" y="601187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AEFE8D8-4CF6-DC06-0777-F186A508FE68}"/>
              </a:ext>
            </a:extLst>
          </p:cNvPr>
          <p:cNvCxnSpPr/>
          <p:nvPr/>
        </p:nvCxnSpPr>
        <p:spPr>
          <a:xfrm>
            <a:off x="5572483" y="584775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4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09" y="1137985"/>
            <a:ext cx="2533227" cy="36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8" l="11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0638">
            <a:off x="10758330" y="1076989"/>
            <a:ext cx="1495636" cy="10635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E8E1D12-61A1-18DA-0A24-12CAED63CB0D}"/>
              </a:ext>
            </a:extLst>
          </p:cNvPr>
          <p:cNvSpPr/>
          <p:nvPr/>
        </p:nvSpPr>
        <p:spPr>
          <a:xfrm>
            <a:off x="2565884" y="1332131"/>
            <a:ext cx="7943893" cy="52577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24BF8057-1017-63FF-4537-654A3BBA53E3}"/>
              </a:ext>
            </a:extLst>
          </p:cNvPr>
          <p:cNvSpPr/>
          <p:nvPr/>
        </p:nvSpPr>
        <p:spPr>
          <a:xfrm>
            <a:off x="3672507" y="1019884"/>
            <a:ext cx="5765409" cy="58888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Oswald Bold" panose="00000800000000000000" pitchFamily="2" charset="0"/>
              </a:rPr>
              <a:t>Vẽ biểu đồ tròn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CDED5B0-1C54-E8FA-B81B-A0B3020F3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685" y="1752769"/>
            <a:ext cx="7786715" cy="477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B326CB8-9471-C111-425F-CDEC94E8B0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399" y="5224975"/>
            <a:ext cx="1612907" cy="16129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9C4423F-B9E5-C664-2C98-C45B56170C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8" l="11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0638">
            <a:off x="10837348" y="2441971"/>
            <a:ext cx="1495636" cy="1063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2405BDB-6BD6-6E48-FAA8-3F26885C39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88" l="11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17" y="5211039"/>
            <a:ext cx="1976447" cy="14054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C1E2FCB-F740-F50A-4CCA-6A6E71E4A23F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#9Slide03 Bebas Neue Bold" panose="020B0606020202050201" pitchFamily="34" charset="0"/>
              </a:rPr>
              <a:t>2. Vẽ VÀ NHẬN XÉT biểu đồ quy mô và CƠ CẤU SL LƯƠNG THỰC THẾ GIỚI NĂM 2000 VÀ 2019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Bebas Neue Bold" panose="020B0606020202050201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6AA017E-C8BE-B1A1-1060-40C5A0272238}"/>
              </a:ext>
            </a:extLst>
          </p:cNvPr>
          <p:cNvCxnSpPr/>
          <p:nvPr/>
        </p:nvCxnSpPr>
        <p:spPr>
          <a:xfrm>
            <a:off x="2056564" y="601187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A81D618-68C5-21EA-5908-4FD599673696}"/>
              </a:ext>
            </a:extLst>
          </p:cNvPr>
          <p:cNvCxnSpPr/>
          <p:nvPr/>
        </p:nvCxnSpPr>
        <p:spPr>
          <a:xfrm>
            <a:off x="5572483" y="584775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5A883D0-5304-46F5-353A-C2014ACF54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7456716" y="4211621"/>
            <a:ext cx="4735284" cy="2676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62139F-F41E-50BB-F686-C81747D3DB7F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#9Slide03 Bebas Neue Bold" panose="020B0606020202050201" pitchFamily="34" charset="0"/>
              </a:rPr>
              <a:t>2. Vẽ VÀ NHẬN XÉT biểu đồ quy mô và CƠ CẤU SL LƯƠNG THỰC THẾ GIỚI NĂM 2000 VÀ 2019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Bebas Neue Bold" panose="020B0606020202050201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AC32AE3-ACCA-95F0-0C9A-EC11CE517E5D}"/>
              </a:ext>
            </a:extLst>
          </p:cNvPr>
          <p:cNvCxnSpPr/>
          <p:nvPr/>
        </p:nvCxnSpPr>
        <p:spPr>
          <a:xfrm>
            <a:off x="2056564" y="601187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6523AFC-A309-3476-B9AE-7973DF32EF09}"/>
              </a:ext>
            </a:extLst>
          </p:cNvPr>
          <p:cNvCxnSpPr/>
          <p:nvPr/>
        </p:nvCxnSpPr>
        <p:spPr>
          <a:xfrm>
            <a:off x="5572483" y="584775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6F422A7-1FCB-E6C1-685A-DED02C5E5314}"/>
              </a:ext>
            </a:extLst>
          </p:cNvPr>
          <p:cNvSpPr/>
          <p:nvPr/>
        </p:nvSpPr>
        <p:spPr>
          <a:xfrm>
            <a:off x="457199" y="1312786"/>
            <a:ext cx="9144001" cy="52577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4D36A90-7631-680F-D7D4-A61F9E315C13}"/>
              </a:ext>
            </a:extLst>
          </p:cNvPr>
          <p:cNvSpPr/>
          <p:nvPr/>
        </p:nvSpPr>
        <p:spPr>
          <a:xfrm>
            <a:off x="1529276" y="990600"/>
            <a:ext cx="5765409" cy="58888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Oswald Bold" panose="00000800000000000000" pitchFamily="2" charset="0"/>
              </a:rPr>
              <a:t>Nhận xét biểu đồ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A02ECC-2003-199F-C7FE-4BBA7C03D6AD}"/>
              </a:ext>
            </a:extLst>
          </p:cNvPr>
          <p:cNvSpPr txBox="1"/>
          <p:nvPr/>
        </p:nvSpPr>
        <p:spPr>
          <a:xfrm>
            <a:off x="609600" y="1664284"/>
            <a:ext cx="8924190" cy="4529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solidFill>
                  <a:srgbClr val="FF000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*Quy mô:</a:t>
            </a:r>
            <a:endParaRPr lang="en-US" sz="2800">
              <a:solidFill>
                <a:srgbClr val="FF000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Quy mô tổng sản lượng lương thực của toàn thế giới </a:t>
            </a:r>
            <a:r>
              <a:rPr lang="vi-VN" sz="28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tăng nhanh</a:t>
            </a:r>
            <a:r>
              <a:rPr lang="vi-VN" sz="28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Tổng sản lượng lương thực tăng từ 2058,7 triệu tấn (năm 2000) lên 3075,9 triệu tấn (2019) =&gt; </a:t>
            </a:r>
            <a:r>
              <a:rPr lang="vi-VN" sz="28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tăng 1017,2 triệu tấn</a:t>
            </a:r>
            <a:r>
              <a:rPr lang="vi-VN" sz="28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tăng </a:t>
            </a:r>
            <a:r>
              <a:rPr lang="vi-VN" sz="28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1,5 lần</a:t>
            </a:r>
            <a:r>
              <a:rPr lang="vi-VN" sz="28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0">
              <a:solidFill>
                <a:srgbClr val="002060"/>
              </a:solidFill>
              <a:effectLst/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Sản lượng các loại cây lương thực đều tăng với </a:t>
            </a:r>
            <a:r>
              <a:rPr lang="vi-VN" sz="28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tốc độ khác nhau</a:t>
            </a:r>
            <a:r>
              <a:rPr lang="en-US" sz="2800" b="0">
                <a:solidFill>
                  <a:srgbClr val="002060"/>
                </a:solidFill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Lúa gạo tăng 156,8 triệu tấn, tăng 1,26 lần</a:t>
            </a:r>
            <a:r>
              <a:rPr lang="en-US" sz="2800" b="0">
                <a:solidFill>
                  <a:srgbClr val="002060"/>
                </a:solidFill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vi-VN" sz="28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Lúa mì tăng 180,8 triệu tấn, tăng 1,3 lần</a:t>
            </a:r>
            <a:r>
              <a:rPr lang="en-US" sz="2800" b="0">
                <a:solidFill>
                  <a:srgbClr val="002060"/>
                </a:solidFill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vi-VN" sz="28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Ngô tăng 556,5 triệu tấn, tăng 1,94 lần</a:t>
            </a:r>
            <a:r>
              <a:rPr lang="en-US" sz="2800" b="0">
                <a:solidFill>
                  <a:srgbClr val="002060"/>
                </a:solidFill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vi-VN" sz="28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Các loại cây lương thực khác tăng 123,1 triệu tấn, tăng 1,43 lần.</a:t>
            </a:r>
            <a:endParaRPr lang="en-US" sz="2800" b="0">
              <a:solidFill>
                <a:srgbClr val="002060"/>
              </a:solidFill>
              <a:effectLst/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=&gt; Loại cây </a:t>
            </a:r>
            <a:r>
              <a:rPr lang="vi-VN" sz="28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tăng nhanh nhất là cây ngô</a:t>
            </a:r>
            <a:r>
              <a:rPr lang="vi-VN" sz="28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0">
              <a:solidFill>
                <a:srgbClr val="002060"/>
              </a:solidFill>
              <a:effectLst/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0A7598-DAEE-6AD4-2BB7-001E52AC7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6191" y="1285043"/>
            <a:ext cx="2095500" cy="27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5A883D0-5304-46F5-353A-C2014ACF54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7456716" y="4211621"/>
            <a:ext cx="4735284" cy="2676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62139F-F41E-50BB-F686-C81747D3DB7F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#9Slide03 Bebas Neue Bold" panose="020B0606020202050201" pitchFamily="34" charset="0"/>
              </a:rPr>
              <a:t>2. Vẽ VÀ NHẬN XÉT biểu đồ quy mô và CƠ CẤU SL LƯƠNG THỰC THẾ GIỚI NĂM 2000 VÀ 2019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3 Bebas Neue Bold" panose="020B0606020202050201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AC32AE3-ACCA-95F0-0C9A-EC11CE517E5D}"/>
              </a:ext>
            </a:extLst>
          </p:cNvPr>
          <p:cNvCxnSpPr/>
          <p:nvPr/>
        </p:nvCxnSpPr>
        <p:spPr>
          <a:xfrm>
            <a:off x="2056564" y="601187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6523AFC-A309-3476-B9AE-7973DF32EF09}"/>
              </a:ext>
            </a:extLst>
          </p:cNvPr>
          <p:cNvCxnSpPr/>
          <p:nvPr/>
        </p:nvCxnSpPr>
        <p:spPr>
          <a:xfrm>
            <a:off x="5572483" y="584775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6F422A7-1FCB-E6C1-685A-DED02C5E5314}"/>
              </a:ext>
            </a:extLst>
          </p:cNvPr>
          <p:cNvSpPr/>
          <p:nvPr/>
        </p:nvSpPr>
        <p:spPr>
          <a:xfrm>
            <a:off x="457199" y="1312786"/>
            <a:ext cx="9144001" cy="52577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4D36A90-7631-680F-D7D4-A61F9E315C13}"/>
              </a:ext>
            </a:extLst>
          </p:cNvPr>
          <p:cNvSpPr/>
          <p:nvPr/>
        </p:nvSpPr>
        <p:spPr>
          <a:xfrm>
            <a:off x="1529276" y="990600"/>
            <a:ext cx="5765409" cy="58888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#9Slide03 Oswald Bold" panose="00000800000000000000" pitchFamily="2" charset="0"/>
              </a:rPr>
              <a:t>Nhận xét biểu đồ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A02ECC-2003-199F-C7FE-4BBA7C03D6AD}"/>
              </a:ext>
            </a:extLst>
          </p:cNvPr>
          <p:cNvSpPr txBox="1"/>
          <p:nvPr/>
        </p:nvSpPr>
        <p:spPr>
          <a:xfrm>
            <a:off x="609600" y="1664284"/>
            <a:ext cx="8924190" cy="463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*Cơ cấu</a:t>
            </a:r>
            <a:endParaRPr lang="en-US" sz="2400">
              <a:solidFill>
                <a:srgbClr val="FF0000"/>
              </a:solidFill>
              <a:effectLst/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Cơ cấu sản lượng cây lương thực có sự </a:t>
            </a:r>
            <a:r>
              <a:rPr lang="vi-VN" sz="24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khác nhau giữa các loại cây</a:t>
            </a:r>
            <a:r>
              <a:rPr lang="vi-VN" sz="2400" b="0"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0">
              <a:effectLst/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 Năm </a:t>
            </a:r>
            <a:r>
              <a:rPr lang="vi-VN" sz="24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2000</a:t>
            </a: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chiếm </a:t>
            </a:r>
            <a:r>
              <a:rPr lang="vi-VN" sz="24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tỉ trọng cao nhất là cây lúa gạo </a:t>
            </a: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 29,1%; sau đó là cây ngô 28,8% và cây lúa mì 28,3%.</a:t>
            </a:r>
            <a:endParaRPr lang="en-US" sz="2400" b="0">
              <a:solidFill>
                <a:srgbClr val="002060"/>
              </a:solidFill>
              <a:effectLst/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 Năm </a:t>
            </a:r>
            <a:r>
              <a:rPr lang="vi-VN" sz="24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chiếm </a:t>
            </a:r>
            <a:r>
              <a:rPr lang="vi-VN" sz="24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tỉ trọng cao nhất là cây ngô 37,3%, </a:t>
            </a: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sau đó là cây lúa mì 24,9% và cây lúa gạo 24,6%.</a:t>
            </a:r>
            <a:endParaRPr lang="en-US" sz="2400" b="0">
              <a:solidFill>
                <a:srgbClr val="002060"/>
              </a:solidFill>
              <a:effectLst/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Cơ cấu sản lượng lương thực của toàn thế giới năm 2019 có </a:t>
            </a:r>
            <a:r>
              <a:rPr lang="vi-VN" sz="24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sự thay đổi </a:t>
            </a: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 với năm 2000.</a:t>
            </a:r>
            <a:endParaRPr lang="en-US" sz="2400" b="0">
              <a:solidFill>
                <a:srgbClr val="002060"/>
              </a:solidFill>
              <a:effectLst/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0"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4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Giảm tỉ trọng </a:t>
            </a: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sản lượng cây </a:t>
            </a:r>
            <a:r>
              <a:rPr lang="vi-VN" sz="24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lúa gạo</a:t>
            </a: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lúa mì </a:t>
            </a: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 các loại cây khác.</a:t>
            </a:r>
            <a:endParaRPr lang="en-US" sz="2400" b="0">
              <a:solidFill>
                <a:srgbClr val="002060"/>
              </a:solidFill>
              <a:effectLst/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b="0">
                <a:effectLst/>
                <a:latin typeface="#9Slide03 Oswald" panose="00000500000000000000" pitchFamily="2" charset="0"/>
                <a:ea typeface="Calibri" panose="020F0502020204030204" pitchFamily="34" charset="0"/>
              </a:rPr>
              <a:t>+ </a:t>
            </a:r>
            <a:r>
              <a:rPr lang="vi-VN" sz="24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</a:rPr>
              <a:t>Tăng tỉ trọng </a:t>
            </a:r>
            <a:r>
              <a:rPr lang="vi-VN" sz="2400" b="0">
                <a:solidFill>
                  <a:srgbClr val="00206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</a:rPr>
              <a:t>sản lượng </a:t>
            </a:r>
            <a:r>
              <a:rPr lang="vi-VN" sz="2400" b="0">
                <a:solidFill>
                  <a:srgbClr val="FF0000"/>
                </a:solidFill>
                <a:effectLst/>
                <a:latin typeface="#9Slide03 Oswald" panose="00000500000000000000" pitchFamily="2" charset="0"/>
                <a:ea typeface="Calibri" panose="020F0502020204030204" pitchFamily="34" charset="0"/>
              </a:rPr>
              <a:t>cây ngô.</a:t>
            </a:r>
            <a:endParaRPr lang="en-US" sz="2400" b="0">
              <a:solidFill>
                <a:srgbClr val="FF0000"/>
              </a:solidFill>
              <a:effectLst/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0A7598-DAEE-6AD4-2BB7-001E52AC7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6191" y="1285043"/>
            <a:ext cx="2095500" cy="27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9" y="0"/>
            <a:ext cx="1216731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1416" y="152400"/>
            <a:ext cx="10058400" cy="1219200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#9Slide03 Bebas Neue Bold" panose="020B0606020202050201" pitchFamily="34" charset="0"/>
              </a:rPr>
              <a:t>THÁCH THỨC CHO EM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2200" y="1981200"/>
            <a:ext cx="5562600" cy="2667000"/>
          </a:xfrm>
          <a:prstGeom prst="rect">
            <a:avLst/>
          </a:prstGeom>
          <a:solidFill>
            <a:schemeClr val="accent6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#9Slide03 Oswald" panose="00000500000000000000" pitchFamily="2" charset="0"/>
              </a:rPr>
              <a:t>Hoàn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thiện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bài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thực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hành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vào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vở</a:t>
            </a:r>
            <a:endParaRPr lang="en-US" sz="3200" dirty="0">
              <a:latin typeface="#9Slide03 Oswald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#9Slide03 Oswald" panose="00000500000000000000" pitchFamily="2" charset="0"/>
              </a:rPr>
              <a:t>Chuẩn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bị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tài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liệu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liên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quan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đến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phần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địa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lí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công</a:t>
            </a:r>
            <a:r>
              <a:rPr lang="en-US" sz="3200" dirty="0">
                <a:latin typeface="#9Slide03 Oswald" panose="00000500000000000000" pitchFamily="2" charset="0"/>
              </a:rPr>
              <a:t> </a:t>
            </a:r>
            <a:r>
              <a:rPr lang="en-US" sz="3200" dirty="0" err="1">
                <a:latin typeface="#9Slide03 Oswald" panose="00000500000000000000" pitchFamily="2" charset="0"/>
              </a:rPr>
              <a:t>nghiệp</a:t>
            </a:r>
            <a:endParaRPr lang="en-US" sz="3200" dirty="0">
              <a:latin typeface="#9Slide03 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6112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-Point Star 2">
            <a:hlinkClick r:id="rId2" action="ppaction://hlinksldjump"/>
          </p:cNvPr>
          <p:cNvSpPr/>
          <p:nvPr/>
        </p:nvSpPr>
        <p:spPr>
          <a:xfrm>
            <a:off x="1991544" y="373405"/>
            <a:ext cx="3383210" cy="2836471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1</a:t>
            </a:r>
          </a:p>
        </p:txBody>
      </p:sp>
      <p:sp>
        <p:nvSpPr>
          <p:cNvPr id="5" name="8-Point Star 4">
            <a:hlinkClick r:id="rId3" action="ppaction://hlinksldjump"/>
          </p:cNvPr>
          <p:cNvSpPr/>
          <p:nvPr/>
        </p:nvSpPr>
        <p:spPr>
          <a:xfrm>
            <a:off x="1775520" y="3573017"/>
            <a:ext cx="3425364" cy="3011671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2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  <a:cs typeface="Times New Roman" pitchFamily="18" charset="0"/>
            </a:endParaRPr>
          </a:p>
        </p:txBody>
      </p:sp>
      <p:sp>
        <p:nvSpPr>
          <p:cNvPr id="7" name="8-Point Star 6">
            <a:hlinkClick r:id="rId4" action="ppaction://hlinksldjump"/>
          </p:cNvPr>
          <p:cNvSpPr/>
          <p:nvPr/>
        </p:nvSpPr>
        <p:spPr>
          <a:xfrm>
            <a:off x="7240095" y="3861048"/>
            <a:ext cx="3323115" cy="2820284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4</a:t>
            </a:r>
          </a:p>
        </p:txBody>
      </p:sp>
      <p:sp>
        <p:nvSpPr>
          <p:cNvPr id="9" name="8-Point Star 8">
            <a:hlinkClick r:id="rId5" action="ppaction://hlinksldjump"/>
          </p:cNvPr>
          <p:cNvSpPr/>
          <p:nvPr/>
        </p:nvSpPr>
        <p:spPr>
          <a:xfrm>
            <a:off x="7032104" y="301115"/>
            <a:ext cx="3411290" cy="2908760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3</a:t>
            </a: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10776745" y="5445126"/>
            <a:ext cx="1152525" cy="113982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46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" y="0"/>
            <a:ext cx="12179122" cy="688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Point Star 3">
            <a:hlinkClick r:id="rId2" action="ppaction://hlinksldjump"/>
          </p:cNvPr>
          <p:cNvSpPr/>
          <p:nvPr/>
        </p:nvSpPr>
        <p:spPr>
          <a:xfrm>
            <a:off x="99840" y="194544"/>
            <a:ext cx="2533732" cy="2345044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1</a:t>
            </a:r>
          </a:p>
        </p:txBody>
      </p:sp>
      <p:pic>
        <p:nvPicPr>
          <p:cNvPr id="5" name="Picture 6" descr="Digit 90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9944" y="5681834"/>
            <a:ext cx="2133600" cy="104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114800"/>
            <a:ext cx="3196318" cy="2735943"/>
          </a:xfrm>
          <a:prstGeom prst="rect">
            <a:avLst/>
          </a:prstGeom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851944" y="669087"/>
            <a:ext cx="8723312" cy="2586038"/>
            <a:chOff x="2576652" y="466617"/>
            <a:chExt cx="7848872" cy="2035696"/>
          </a:xfrm>
        </p:grpSpPr>
        <p:sp>
          <p:nvSpPr>
            <p:cNvPr id="13" name="Horizontal Scroll 12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5133" y="875256"/>
              <a:ext cx="6867585" cy="12356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Đối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tượng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của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sản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xuất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nông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nghiệp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65788" y="3425997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Cây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trồng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và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vật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nuôi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858978" y="654079"/>
            <a:ext cx="8723312" cy="2586038"/>
            <a:chOff x="2576652" y="466617"/>
            <a:chExt cx="7848872" cy="2035696"/>
          </a:xfrm>
        </p:grpSpPr>
        <p:sp>
          <p:nvSpPr>
            <p:cNvPr id="17" name="Horizontal Scroll 16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50898" y="888229"/>
              <a:ext cx="7574626" cy="1235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Cây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lương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thực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có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đặc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điểm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sinh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thái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phù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hợp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với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khí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hậu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vùng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ôn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đới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?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58430" y="3418397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Lúa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mì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837596" y="660078"/>
            <a:ext cx="8723312" cy="2586038"/>
            <a:chOff x="2576652" y="466617"/>
            <a:chExt cx="7848872" cy="2035696"/>
          </a:xfrm>
        </p:grpSpPr>
        <p:sp>
          <p:nvSpPr>
            <p:cNvPr id="21" name="Horizontal Scroll 20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50898" y="888229"/>
              <a:ext cx="7574626" cy="1235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Để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đẩy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mạnh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thâm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canh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trong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sản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xuất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nông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nghiệp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cần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phải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14903" y="3202638"/>
            <a:ext cx="6477000" cy="230832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Duy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trì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,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nâng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cao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độ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phì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cho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đất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 90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9944" y="5557838"/>
            <a:ext cx="2133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8" l="11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4479"/>
            <a:ext cx="3886200" cy="2763520"/>
          </a:xfrm>
          <a:prstGeom prst="rect">
            <a:avLst/>
          </a:prstGeom>
        </p:spPr>
      </p:pic>
      <p:sp>
        <p:nvSpPr>
          <p:cNvPr id="7" name="8-Point Star 6">
            <a:hlinkClick r:id="rId5" action="ppaction://hlinksldjump"/>
          </p:cNvPr>
          <p:cNvSpPr/>
          <p:nvPr/>
        </p:nvSpPr>
        <p:spPr>
          <a:xfrm>
            <a:off x="-96688" y="116632"/>
            <a:ext cx="2616845" cy="2448272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2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460171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Ấn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Độ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712244" y="615979"/>
            <a:ext cx="8723312" cy="2586038"/>
            <a:chOff x="2576652" y="466617"/>
            <a:chExt cx="7848872" cy="2035696"/>
          </a:xfrm>
        </p:grpSpPr>
        <p:sp>
          <p:nvSpPr>
            <p:cNvPr id="17" name="Horizontal Scroll 16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5133" y="875256"/>
              <a:ext cx="6867585" cy="12356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Tư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liệu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sản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xuất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chủ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yếu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không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thể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thay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thế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trong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nông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nghiệp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50657" y="3460171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Đất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trồng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712244" y="645677"/>
            <a:ext cx="8723312" cy="2586038"/>
            <a:chOff x="2576652" y="466617"/>
            <a:chExt cx="7848872" cy="2035696"/>
          </a:xfrm>
        </p:grpSpPr>
        <p:sp>
          <p:nvSpPr>
            <p:cNvPr id="21" name="Horizontal Scroll 20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21515" y="875256"/>
              <a:ext cx="7251203" cy="1235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Ưa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khí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hậu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nóng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ẩm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ngập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nước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đất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phù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sa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đặc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điểm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sinh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thái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của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357914" y="3447460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Lúa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gạo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706688" y="632966"/>
            <a:ext cx="8723312" cy="2586038"/>
            <a:chOff x="2576652" y="466617"/>
            <a:chExt cx="7848872" cy="2035696"/>
          </a:xfrm>
        </p:grpSpPr>
        <p:sp>
          <p:nvSpPr>
            <p:cNvPr id="25" name="Horizontal Scroll 24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21515" y="875256"/>
              <a:ext cx="7251203" cy="1235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Cây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trồng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vật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nuôi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sinh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trưởng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phát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triển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theo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quy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luật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nào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?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336143" y="3443068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Quy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luật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sinh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học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 90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9944" y="5557838"/>
            <a:ext cx="2133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" y="3374570"/>
            <a:ext cx="3483429" cy="3483429"/>
          </a:xfrm>
          <a:prstGeom prst="rect">
            <a:avLst/>
          </a:prstGeom>
        </p:spPr>
      </p:pic>
      <p:sp>
        <p:nvSpPr>
          <p:cNvPr id="7" name="8-Point Star 6">
            <a:hlinkClick r:id="rId4" action="ppaction://hlinksldjump"/>
          </p:cNvPr>
          <p:cNvSpPr/>
          <p:nvPr/>
        </p:nvSpPr>
        <p:spPr>
          <a:xfrm>
            <a:off x="50155" y="102564"/>
            <a:ext cx="2616845" cy="2448272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3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  <a:cs typeface="Times New Roman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723131" y="640754"/>
            <a:ext cx="8723312" cy="2586038"/>
            <a:chOff x="2576652" y="466617"/>
            <a:chExt cx="7848872" cy="2035696"/>
          </a:xfrm>
        </p:grpSpPr>
        <p:sp>
          <p:nvSpPr>
            <p:cNvPr id="13" name="Horizontal Scroll 12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5133" y="875256"/>
              <a:ext cx="6867585" cy="12356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Sản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xuất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nông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nghiệp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chủ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yếu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phụ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thuộc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vào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28255" y="3256020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Điều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kiện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tự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nhiên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723131" y="651678"/>
            <a:ext cx="8723312" cy="2586038"/>
            <a:chOff x="2576652" y="466617"/>
            <a:chExt cx="7848872" cy="2035696"/>
          </a:xfrm>
        </p:grpSpPr>
        <p:sp>
          <p:nvSpPr>
            <p:cNvPr id="17" name="Horizontal Scroll 16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5133" y="875256"/>
              <a:ext cx="6867585" cy="12356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Phân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bố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được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ở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miền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nhiệt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đới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cận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nhiệt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ôn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đới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nóng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r>
                <a:rPr lang="en-US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endPara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028255" y="3258669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Cây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ngô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3594100" y="1430959"/>
            <a:ext cx="76327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vi-VN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741274" y="649905"/>
            <a:ext cx="8723312" cy="2586039"/>
            <a:chOff x="2439529" y="364693"/>
            <a:chExt cx="7848872" cy="2035696"/>
          </a:xfrm>
        </p:grpSpPr>
        <p:sp>
          <p:nvSpPr>
            <p:cNvPr id="25" name="Horizontal Scroll 24"/>
            <p:cNvSpPr/>
            <p:nvPr/>
          </p:nvSpPr>
          <p:spPr>
            <a:xfrm>
              <a:off x="2439529" y="364693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45899" y="681805"/>
              <a:ext cx="7336090" cy="1526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Trong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nông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nghiệp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thời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gian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sản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xuất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dài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hơn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thời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gian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lao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động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để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tạo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ra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sản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phẩm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đây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nguyên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nhân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gây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ra</a:t>
              </a:r>
              <a:endParaRPr lang="vi-V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028255" y="3245983"/>
            <a:ext cx="6311900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Tính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mùa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vụ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 90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5791200"/>
            <a:ext cx="2133600" cy="92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222" r="96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0" y="2972933"/>
            <a:ext cx="3892324" cy="3892324"/>
          </a:xfrm>
          <a:prstGeom prst="rect">
            <a:avLst/>
          </a:prstGeom>
        </p:spPr>
      </p:pic>
      <p:sp>
        <p:nvSpPr>
          <p:cNvPr id="6" name="8-Point Star 5">
            <a:hlinkClick r:id="rId5" action="ppaction://hlinksldjump"/>
          </p:cNvPr>
          <p:cNvSpPr/>
          <p:nvPr/>
        </p:nvSpPr>
        <p:spPr>
          <a:xfrm>
            <a:off x="50155" y="116632"/>
            <a:ext cx="2616845" cy="2448272"/>
          </a:xfrm>
          <a:prstGeom prst="star8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Times New Roman" pitchFamily="18" charset="0"/>
              </a:rPr>
              <a:t>GÓI 4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02856" y="921657"/>
            <a:ext cx="8716054" cy="2583543"/>
            <a:chOff x="2583181" y="466617"/>
            <a:chExt cx="7842342" cy="2033731"/>
          </a:xfrm>
        </p:grpSpPr>
        <p:sp>
          <p:nvSpPr>
            <p:cNvPr id="12" name="Horizontal Scroll 11"/>
            <p:cNvSpPr/>
            <p:nvPr/>
          </p:nvSpPr>
          <p:spPr>
            <a:xfrm>
              <a:off x="2583181" y="466617"/>
              <a:ext cx="7842342" cy="2033731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93706" y="776372"/>
              <a:ext cx="6993281" cy="1526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Phát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triển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các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vùng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chuyên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môn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hoá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nông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nghiệp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đẩy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mạnh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CN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chế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biến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biểu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hiện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của</a:t>
              </a:r>
              <a:endParaRPr lang="vi-V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35976" y="3653996"/>
            <a:ext cx="6832296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Nền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nông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nghiệp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SX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hàng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hoá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895598" y="919161"/>
            <a:ext cx="8723312" cy="2586039"/>
            <a:chOff x="2576652" y="466617"/>
            <a:chExt cx="7848872" cy="2035696"/>
          </a:xfrm>
        </p:grpSpPr>
        <p:sp>
          <p:nvSpPr>
            <p:cNvPr id="20" name="Horizontal Scroll 19"/>
            <p:cNvSpPr/>
            <p:nvPr/>
          </p:nvSpPr>
          <p:spPr>
            <a:xfrm>
              <a:off x="2576652" y="466617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93706" y="776372"/>
              <a:ext cx="6993281" cy="1526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Ưa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nhiệt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ẩm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không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chịu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được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gió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bão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thích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hợp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đất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ba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dan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là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điểm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sinh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thái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của</a:t>
              </a:r>
              <a:endParaRPr lang="vi-V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10576" y="3662926"/>
            <a:ext cx="6850442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Cây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cao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su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95598" y="903807"/>
            <a:ext cx="8723312" cy="2586039"/>
            <a:chOff x="2439529" y="364693"/>
            <a:chExt cx="7848872" cy="2035696"/>
          </a:xfrm>
        </p:grpSpPr>
        <p:sp>
          <p:nvSpPr>
            <p:cNvPr id="24" name="Horizontal Scroll 23"/>
            <p:cNvSpPr/>
            <p:nvPr/>
          </p:nvSpPr>
          <p:spPr>
            <a:xfrm>
              <a:off x="2439529" y="364693"/>
              <a:ext cx="7848872" cy="2035696"/>
            </a:xfrm>
            <a:prstGeom prst="horizont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45899" y="866442"/>
              <a:ext cx="7336090" cy="1041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Cây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trồng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vật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nuôi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chỉ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tồn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tại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và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phát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triển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khi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đủ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5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yếu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tố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cơ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bản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nào</a:t>
              </a:r>
              <a:r>
                <a: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?</a:t>
              </a:r>
              <a:endParaRPr lang="vi-V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40198" y="3482876"/>
            <a:ext cx="6953474" cy="230832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ĐÁP ÁN: </a:t>
            </a:r>
          </a:p>
          <a:p>
            <a:pPr algn="ctr" eaLnBrk="1" hangingPunct="1">
              <a:defRPr/>
            </a:pP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Nhiệt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độ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,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nước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,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ánh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sáng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,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không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khí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,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dinh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 </a:t>
            </a:r>
            <a:r>
              <a:rPr lang="en-US" sz="4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dưỡng</a:t>
            </a:r>
            <a:endParaRPr lang="vi-VN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44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3810000"/>
            <a:ext cx="11163300" cy="286232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BÀI</a:t>
            </a:r>
            <a:r>
              <a:rPr lang="en-US" sz="6000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</a:t>
            </a:r>
            <a:r>
              <a:rPr lang="en-US" sz="6000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27.</a:t>
            </a:r>
            <a:endParaRPr lang="en-US" sz="6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</a:endParaRPr>
          </a:p>
          <a:p>
            <a:pPr algn="ctr"/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THỰC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HÀNH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: VẼ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VÀ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NHẬN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XÉT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BIỂU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ĐỒ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VỀ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SẢN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LƯỢNG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LƯƠNG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THỰC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CỦA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THẾ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GIỚI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6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0"/>
          <p:cNvSpPr>
            <a:spLocks noChangeArrowheads="1"/>
          </p:cNvSpPr>
          <p:nvPr/>
        </p:nvSpPr>
        <p:spPr bwMode="ltGray">
          <a:xfrm>
            <a:off x="3076482" y="841180"/>
            <a:ext cx="1285577" cy="1210983"/>
          </a:xfrm>
          <a:prstGeom prst="diamond">
            <a:avLst/>
          </a:prstGeom>
          <a:solidFill>
            <a:srgbClr val="05A6F0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rgbClr val="05A6F0"/>
            </a:contour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5257800" y="853877"/>
            <a:ext cx="1283991" cy="1210983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63"/>
          <p:cNvSpPr>
            <a:spLocks noChangeArrowheads="1"/>
          </p:cNvSpPr>
          <p:nvPr/>
        </p:nvSpPr>
        <p:spPr bwMode="gray">
          <a:xfrm>
            <a:off x="10055102" y="853877"/>
            <a:ext cx="1283991" cy="1210983"/>
          </a:xfrm>
          <a:prstGeom prst="diamond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Bottom">
              <a:rot lat="20999997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cxnSp>
        <p:nvCxnSpPr>
          <p:cNvPr id="10" name="AutoShape 64"/>
          <p:cNvCxnSpPr>
            <a:cxnSpLocks noChangeShapeType="1"/>
            <a:endCxn id="7" idx="1"/>
          </p:cNvCxnSpPr>
          <p:nvPr/>
        </p:nvCxnSpPr>
        <p:spPr bwMode="gray">
          <a:xfrm>
            <a:off x="4347774" y="1458575"/>
            <a:ext cx="910026" cy="794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66"/>
          <p:cNvCxnSpPr>
            <a:cxnSpLocks noChangeShapeType="1"/>
          </p:cNvCxnSpPr>
          <p:nvPr/>
        </p:nvCxnSpPr>
        <p:spPr bwMode="gray">
          <a:xfrm flipV="1">
            <a:off x="8917130" y="1472859"/>
            <a:ext cx="1095121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67"/>
          <p:cNvSpPr txBox="1">
            <a:spLocks noChangeArrowheads="1"/>
          </p:cNvSpPr>
          <p:nvPr/>
        </p:nvSpPr>
        <p:spPr bwMode="gray">
          <a:xfrm>
            <a:off x="3203452" y="1180826"/>
            <a:ext cx="999894" cy="5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199">
                <a:solidFill>
                  <a:srgbClr val="002060"/>
                </a:solidFill>
                <a:latin typeface="#9Slide03 Oswald Bold" panose="00000800000000000000" pitchFamily="2" charset="0"/>
              </a:rPr>
              <a:t>01</a:t>
            </a:r>
          </a:p>
        </p:txBody>
      </p:sp>
      <p:sp>
        <p:nvSpPr>
          <p:cNvPr id="14" name="Text Box 68"/>
          <p:cNvSpPr txBox="1">
            <a:spLocks noChangeArrowheads="1"/>
          </p:cNvSpPr>
          <p:nvPr/>
        </p:nvSpPr>
        <p:spPr bwMode="gray">
          <a:xfrm>
            <a:off x="5478694" y="1164955"/>
            <a:ext cx="998306" cy="5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199">
                <a:solidFill>
                  <a:srgbClr val="002060"/>
                </a:solidFill>
                <a:latin typeface="#9Slide03 Oswald Bold" panose="00000800000000000000" pitchFamily="2" charset="0"/>
              </a:rPr>
              <a:t>02</a:t>
            </a:r>
          </a:p>
        </p:txBody>
      </p:sp>
      <p:sp>
        <p:nvSpPr>
          <p:cNvPr id="16" name="Text Box 70"/>
          <p:cNvSpPr txBox="1">
            <a:spLocks noChangeArrowheads="1"/>
          </p:cNvSpPr>
          <p:nvPr/>
        </p:nvSpPr>
        <p:spPr bwMode="gray">
          <a:xfrm>
            <a:off x="10164615" y="1193523"/>
            <a:ext cx="999894" cy="5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199">
                <a:solidFill>
                  <a:srgbClr val="002060"/>
                </a:solidFill>
                <a:latin typeface="#9Slide03 Oswald Bold" panose="00000800000000000000" pitchFamily="2" charset="0"/>
              </a:rPr>
              <a:t>04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817033" y="2158500"/>
            <a:ext cx="1765367" cy="317426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Rèn luyện các kĩ năng và phẩm chất học sinh</a:t>
            </a:r>
            <a:endParaRPr lang="vi-VN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pic>
        <p:nvPicPr>
          <p:cNvPr id="9227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90" y="2156913"/>
            <a:ext cx="2756851" cy="47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855869" y="2156914"/>
            <a:ext cx="1728388" cy="317585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#9Slide03 Oswald" panose="00000500000000000000" pitchFamily="2" charset="0"/>
              </a:rPr>
              <a:t>Tính được cơ cấu sản lượng lương thực thế giới năm 2000 và 2019.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1590" y="2175959"/>
            <a:ext cx="1939475" cy="315680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002060"/>
                </a:solidFill>
                <a:latin typeface="#9Slide03 Oswald" panose="00000500000000000000" pitchFamily="2" charset="0"/>
              </a:rPr>
              <a:t>Vẽ được biểu đồ quy mô và cơ cấu sản lượng lương thực của thế giới</a:t>
            </a:r>
            <a:endParaRPr lang="vi-VN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-23190" y="14285"/>
            <a:ext cx="12044750" cy="1441116"/>
            <a:chOff x="-25474" y="14855"/>
            <a:chExt cx="12047613" cy="1440161"/>
          </a:xfrm>
        </p:grpSpPr>
        <p:sp>
          <p:nvSpPr>
            <p:cNvPr id="25" name="TextBox 24"/>
            <p:cNvSpPr txBox="1"/>
            <p:nvPr/>
          </p:nvSpPr>
          <p:spPr>
            <a:xfrm>
              <a:off x="4583068" y="29129"/>
              <a:ext cx="5980149" cy="854341"/>
            </a:xfrm>
            <a:prstGeom prst="rect">
              <a:avLst/>
            </a:prstGeom>
            <a:noFill/>
          </p:spPr>
          <p:txBody>
            <a:bodyPr lIns="115121" tIns="57560" rIns="115121" bIns="57560">
              <a:spAutoFit/>
            </a:bodyPr>
            <a:lstStyle/>
            <a:p>
              <a:pPr algn="ctr" eaLnBrk="1" hangingPunct="1">
                <a:defRPr/>
              </a:pPr>
              <a:r>
                <a:rPr lang="en-US" sz="4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Bebas Neue Bold" panose="020B0606020202050201" pitchFamily="34" charset="0"/>
                  <a:cs typeface="Arial" charset="0"/>
                </a:rPr>
                <a:t>MỤC TIÊU BÀI HỌC</a:t>
              </a:r>
              <a:endParaRPr lang="vi-V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  <a:cs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74" y="809481"/>
              <a:ext cx="12022213" cy="8089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pic>
          <p:nvPicPr>
            <p:cNvPr id="9242" name="Picture 2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74" y="14855"/>
              <a:ext cx="2664296" cy="14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6581822" y="837903"/>
            <a:ext cx="2790777" cy="4483650"/>
            <a:chOff x="6482687" y="840706"/>
            <a:chExt cx="2791933" cy="4485624"/>
          </a:xfrm>
        </p:grpSpPr>
        <p:sp>
          <p:nvSpPr>
            <p:cNvPr id="9235" name="AutoShape 62"/>
            <p:cNvSpPr>
              <a:spLocks noChangeArrowheads="1"/>
            </p:cNvSpPr>
            <p:nvPr/>
          </p:nvSpPr>
          <p:spPr bwMode="gray">
            <a:xfrm>
              <a:off x="7607374" y="840706"/>
              <a:ext cx="1284575" cy="1212239"/>
            </a:xfrm>
            <a:prstGeom prst="diamond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97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 alt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endParaRPr>
            </a:p>
          </p:txBody>
        </p:sp>
        <p:cxnSp>
          <p:nvCxnSpPr>
            <p:cNvPr id="9236" name="AutoShape 65"/>
            <p:cNvCxnSpPr>
              <a:cxnSpLocks noChangeShapeType="1"/>
              <a:endCxn id="9235" idx="1"/>
            </p:cNvCxnSpPr>
            <p:nvPr/>
          </p:nvCxnSpPr>
          <p:spPr bwMode="gray">
            <a:xfrm flipV="1">
              <a:off x="6482687" y="1446826"/>
              <a:ext cx="1124687" cy="13484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7" name="Text Box 69"/>
            <p:cNvSpPr txBox="1">
              <a:spLocks noChangeArrowheads="1"/>
            </p:cNvSpPr>
            <p:nvPr/>
          </p:nvSpPr>
          <p:spPr bwMode="gray">
            <a:xfrm>
              <a:off x="7733474" y="1178701"/>
              <a:ext cx="999114" cy="58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03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34341" y="2150667"/>
              <a:ext cx="1940279" cy="317566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vi-VN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Xử lí và phân tích số liệu theo yêu cầu đề bài và rút ra các nhận xét cần thiết.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endParaRPr>
            </a:p>
            <a:p>
              <a:pPr algn="ctr"/>
              <a:r>
                <a:rPr lang="vi-VN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Thực hành vẽ biểu đồ.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412" y="5430260"/>
            <a:ext cx="1376362" cy="137636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028" y="5364802"/>
            <a:ext cx="1463289" cy="1463289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936" y="5448300"/>
            <a:ext cx="1358322" cy="135832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271" y="5364802"/>
            <a:ext cx="1463289" cy="1463289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392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/>
      <p:bldP spid="14" grpId="0"/>
      <p:bldP spid="16" grpId="0"/>
      <p:bldP spid="32" grpId="0" animBg="1"/>
      <p:bldP spid="35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121503"/>
            <a:ext cx="4800600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#9Slide03 Bebas Neue Bold" panose="020B0606020202050201" pitchFamily="34" charset="0"/>
              </a:rPr>
              <a:t>NỘI DUNG BÀI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48000" cy="6850743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05" y="1811761"/>
            <a:ext cx="5157989" cy="342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6312038" y="3673538"/>
            <a:ext cx="5337183" cy="728646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93628" y="2464535"/>
            <a:ext cx="5855595" cy="762000"/>
            <a:chOff x="6400800" y="2024352"/>
            <a:chExt cx="5855595" cy="762000"/>
          </a:xfrm>
        </p:grpSpPr>
        <p:grpSp>
          <p:nvGrpSpPr>
            <p:cNvPr id="5" name="Group 4"/>
            <p:cNvGrpSpPr/>
            <p:nvPr/>
          </p:nvGrpSpPr>
          <p:grpSpPr>
            <a:xfrm>
              <a:off x="6400800" y="2024352"/>
              <a:ext cx="5855595" cy="762000"/>
              <a:chOff x="6400800" y="2024352"/>
              <a:chExt cx="5855595" cy="7620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6792684" y="2024352"/>
                <a:ext cx="5463711" cy="762000"/>
              </a:xfrm>
              <a:prstGeom prst="roundRect">
                <a:avLst/>
              </a:prstGeom>
              <a:solidFill>
                <a:srgbClr val="00B05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6400800" y="2024352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>
                        <a:lumMod val="50000"/>
                      </a:schemeClr>
                    </a:solidFill>
                    <a:latin typeface="#9Slide03 Bebas Neue Bold" panose="020B0606020202050201" pitchFamily="34" charset="0"/>
                  </a:rPr>
                  <a:t>1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162799" y="2129135"/>
              <a:ext cx="50935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#9Slide03 Bebas Neue Bold" panose="020B0606020202050201" pitchFamily="34" charset="0"/>
                </a:rPr>
                <a:t>TÍNH CƠ CẤU SẢN LƯỢNG LƯƠNG THỰC THẾ GIỚI</a:t>
              </a:r>
              <a:endParaRPr lang="en-US" sz="2800" dirty="0">
                <a:solidFill>
                  <a:schemeClr val="bg1"/>
                </a:solidFill>
                <a:latin typeface="#9Slide03 Bebas Neue Bold" panose="020B0606020202050201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12384" y="3656861"/>
            <a:ext cx="4872780" cy="762000"/>
            <a:chOff x="6330019" y="3979656"/>
            <a:chExt cx="4872780" cy="762000"/>
          </a:xfrm>
        </p:grpSpPr>
        <p:sp>
          <p:nvSpPr>
            <p:cNvPr id="13" name="Oval 12"/>
            <p:cNvSpPr/>
            <p:nvPr/>
          </p:nvSpPr>
          <p:spPr>
            <a:xfrm>
              <a:off x="6330019" y="3979656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>
                      <a:lumMod val="50000"/>
                    </a:schemeClr>
                  </a:solidFill>
                  <a:latin typeface="#9Slide03 Bebas Neue Bold" panose="020B0606020202050201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36657" y="4045229"/>
              <a:ext cx="36661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#9Slide03 Bebas Neue Bold" panose="020B0606020202050201" pitchFamily="34" charset="0"/>
                </a:rPr>
                <a:t>VẼ BIỂU ĐỒ VÀ NHẬN XÉT</a:t>
              </a:r>
              <a:endParaRPr lang="en-US" sz="2800" dirty="0">
                <a:solidFill>
                  <a:schemeClr val="bg1"/>
                </a:solidFill>
                <a:latin typeface="#9Slide03 Bebas Neue Bold" panose="020B0606020202050201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6792684" y="1193802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87885" y="1346202"/>
            <a:ext cx="517071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1426</Words>
  <Application>Microsoft Office PowerPoint</Application>
  <PresentationFormat>Custom</PresentationFormat>
  <Paragraphs>289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Wingdings</vt:lpstr>
      <vt:lpstr>Symbol</vt:lpstr>
      <vt:lpstr>Tahoma</vt:lpstr>
      <vt:lpstr>Cambria</vt:lpstr>
      <vt:lpstr>#9Slide03 Oswald</vt:lpstr>
      <vt:lpstr>#9Slide03 Oswald Bold</vt:lpstr>
      <vt:lpstr>Calibri Light</vt:lpstr>
      <vt:lpstr>#9Slide03 Bebas Neue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2023-02-08T04:57:00Z</dcterms:created>
  <dcterms:modified xsi:type="dcterms:W3CDTF">2023-02-11T03:41:07Z</dcterms:modified>
</cp:coreProperties>
</file>