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unknown"/>
  <Default Extension="jpeg" ContentType="image/jpeg"/>
  <Default Extension="wmf" ContentType="image/x-wmf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4" r:id="rId1"/>
    <p:sldMasterId id="2147483726" r:id="rId2"/>
  </p:sldMasterIdLst>
  <p:notesMasterIdLst>
    <p:notesMasterId r:id="rId26"/>
  </p:notesMasterIdLst>
  <p:sldIdLst>
    <p:sldId id="291" r:id="rId3"/>
    <p:sldId id="279" r:id="rId4"/>
    <p:sldId id="259" r:id="rId5"/>
    <p:sldId id="363" r:id="rId6"/>
    <p:sldId id="274" r:id="rId7"/>
    <p:sldId id="364" r:id="rId8"/>
    <p:sldId id="367" r:id="rId9"/>
    <p:sldId id="365" r:id="rId10"/>
    <p:sldId id="368" r:id="rId11"/>
    <p:sldId id="372" r:id="rId12"/>
    <p:sldId id="371" r:id="rId13"/>
    <p:sldId id="370" r:id="rId14"/>
    <p:sldId id="369" r:id="rId15"/>
    <p:sldId id="334" r:id="rId16"/>
    <p:sldId id="335" r:id="rId17"/>
    <p:sldId id="373" r:id="rId18"/>
    <p:sldId id="349" r:id="rId19"/>
    <p:sldId id="338" r:id="rId20"/>
    <p:sldId id="340" r:id="rId21"/>
    <p:sldId id="348" r:id="rId22"/>
    <p:sldId id="374" r:id="rId23"/>
    <p:sldId id="379" r:id="rId24"/>
    <p:sldId id="375" r:id="rId25"/>
  </p:sldIdLst>
  <p:sldSz cx="9144000" cy="5143500" type="screen16x9"/>
  <p:notesSz cx="6858000" cy="9144000"/>
  <p:embeddedFontLst>
    <p:embeddedFont>
      <p:font typeface="Delius Swash Caps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Coming Soon" charset="0"/>
      <p:regular r:id="rId32"/>
    </p:embeddedFont>
    <p:embeddedFont>
      <p:font typeface="Comfortaa" charset="0"/>
      <p:regular r:id="rId33"/>
      <p:bold r:id="rId34"/>
    </p:embeddedFont>
    <p:embeddedFont>
      <p:font typeface="Hammersmith One" charset="0"/>
      <p:regular r:id="rId35"/>
    </p:embeddedFont>
    <p:embeddedFont>
      <p:font typeface="Montserrat" pitchFamily="2" charset="0"/>
      <p:regular r:id="rId36"/>
    </p:embeddedFont>
    <p:embeddedFont>
      <p:font typeface="Sport Day" charset="0"/>
      <p:regular r:id="rId37"/>
      <p:bold r:id="rId38"/>
      <p:italic r:id="rId39"/>
      <p:boldItalic r:id="rId40"/>
    </p:embeddedFont>
    <p:embeddedFont>
      <p:font typeface="Script MT Bold" charset="0"/>
      <p:bold r:id="rId41"/>
    </p:embeddedFont>
    <p:embeddedFont>
      <p:font typeface="Josefin Sans Light" charset="0"/>
      <p:regular r:id="rId42"/>
    </p:embeddedFont>
    <p:embeddedFont>
      <p:font typeface="Pangolin" charset="0"/>
      <p:regular r:id="rId43"/>
    </p:embeddedFont>
    <p:embeddedFont>
      <p:font typeface="Jokerman" pitchFamily="82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3399"/>
    <a:srgbClr val="0000FF"/>
    <a:srgbClr val="336600"/>
    <a:srgbClr val="0000CC"/>
    <a:srgbClr val="A50021"/>
    <a:srgbClr val="FF33CC"/>
    <a:srgbClr val="660066"/>
    <a:srgbClr val="FF0066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062C725-335E-441B-ADA7-94C5EBDB45F5}">
  <a:tblStyle styleId="{8062C725-335E-441B-ADA7-94C5EBDB45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84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1591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af111183c5_1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af111183c5_1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892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09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37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177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3237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01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594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364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328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af111183c5_1_1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af111183c5_1_1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78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af111183c5_1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af111183c5_1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THE CLOUD – GO TO ACTIVITY 1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af111183c5_1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af111183c5_1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03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af111183c5_1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af111183c5_1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43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af111183c5_1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af111183c5_1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58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38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753979">
            <a:off x="-858940" y="103947"/>
            <a:ext cx="4009089" cy="1957480"/>
            <a:chOff x="5598662" y="908706"/>
            <a:chExt cx="3226992" cy="1575613"/>
          </a:xfrm>
        </p:grpSpPr>
        <p:sp>
          <p:nvSpPr>
            <p:cNvPr id="16" name="Google Shape;16;p3"/>
            <p:cNvSpPr/>
            <p:nvPr/>
          </p:nvSpPr>
          <p:spPr>
            <a:xfrm>
              <a:off x="6210525" y="1542486"/>
              <a:ext cx="2004619" cy="941833"/>
            </a:xfrm>
            <a:custGeom>
              <a:avLst/>
              <a:gdLst/>
              <a:ahLst/>
              <a:cxnLst/>
              <a:rect l="l" t="t" r="r" b="b"/>
              <a:pathLst>
                <a:path w="25424" h="11945" extrusionOk="0">
                  <a:moveTo>
                    <a:pt x="12482" y="1"/>
                  </a:moveTo>
                  <a:cubicBezTo>
                    <a:pt x="5836" y="1"/>
                    <a:pt x="492" y="5516"/>
                    <a:pt x="0" y="11945"/>
                  </a:cubicBezTo>
                  <a:lnTo>
                    <a:pt x="2721" y="11945"/>
                  </a:lnTo>
                  <a:cubicBezTo>
                    <a:pt x="3203" y="6798"/>
                    <a:pt x="7433" y="2802"/>
                    <a:pt x="12704" y="2724"/>
                  </a:cubicBezTo>
                  <a:cubicBezTo>
                    <a:pt x="12751" y="2723"/>
                    <a:pt x="12799" y="2723"/>
                    <a:pt x="12846" y="2723"/>
                  </a:cubicBezTo>
                  <a:cubicBezTo>
                    <a:pt x="18051" y="2723"/>
                    <a:pt x="22209" y="6937"/>
                    <a:pt x="22702" y="11945"/>
                  </a:cubicBezTo>
                  <a:lnTo>
                    <a:pt x="25423" y="11945"/>
                  </a:lnTo>
                  <a:cubicBezTo>
                    <a:pt x="24910" y="5305"/>
                    <a:pt x="19452" y="112"/>
                    <a:pt x="12704" y="3"/>
                  </a:cubicBezTo>
                  <a:cubicBezTo>
                    <a:pt x="12630" y="1"/>
                    <a:pt x="12556" y="1"/>
                    <a:pt x="12482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5993456" y="1328020"/>
              <a:ext cx="2436230" cy="1156299"/>
            </a:xfrm>
            <a:custGeom>
              <a:avLst/>
              <a:gdLst/>
              <a:ahLst/>
              <a:cxnLst/>
              <a:rect l="l" t="t" r="r" b="b"/>
              <a:pathLst>
                <a:path w="30898" h="14665" extrusionOk="0">
                  <a:moveTo>
                    <a:pt x="15218" y="0"/>
                  </a:moveTo>
                  <a:cubicBezTo>
                    <a:pt x="7080" y="0"/>
                    <a:pt x="509" y="6729"/>
                    <a:pt x="1" y="14665"/>
                  </a:cubicBezTo>
                  <a:lnTo>
                    <a:pt x="2753" y="14665"/>
                  </a:lnTo>
                  <a:cubicBezTo>
                    <a:pt x="3235" y="8025"/>
                    <a:pt x="8708" y="2816"/>
                    <a:pt x="15457" y="2723"/>
                  </a:cubicBezTo>
                  <a:cubicBezTo>
                    <a:pt x="15522" y="2722"/>
                    <a:pt x="15588" y="2721"/>
                    <a:pt x="15653" y="2721"/>
                  </a:cubicBezTo>
                  <a:cubicBezTo>
                    <a:pt x="22311" y="2721"/>
                    <a:pt x="27683" y="8197"/>
                    <a:pt x="28176" y="14665"/>
                  </a:cubicBezTo>
                  <a:lnTo>
                    <a:pt x="30897" y="14665"/>
                  </a:lnTo>
                  <a:cubicBezTo>
                    <a:pt x="30369" y="6548"/>
                    <a:pt x="23682" y="111"/>
                    <a:pt x="15441" y="2"/>
                  </a:cubicBezTo>
                  <a:cubicBezTo>
                    <a:pt x="15367" y="1"/>
                    <a:pt x="15292" y="0"/>
                    <a:pt x="1521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5788766" y="1117180"/>
              <a:ext cx="2846868" cy="1367137"/>
            </a:xfrm>
            <a:custGeom>
              <a:avLst/>
              <a:gdLst/>
              <a:ahLst/>
              <a:cxnLst/>
              <a:rect l="l" t="t" r="r" b="b"/>
              <a:pathLst>
                <a:path w="36106" h="17339" extrusionOk="0">
                  <a:moveTo>
                    <a:pt x="17858" y="0"/>
                  </a:moveTo>
                  <a:cubicBezTo>
                    <a:pt x="8275" y="0"/>
                    <a:pt x="494" y="7964"/>
                    <a:pt x="0" y="17339"/>
                  </a:cubicBezTo>
                  <a:lnTo>
                    <a:pt x="2721" y="17339"/>
                  </a:lnTo>
                  <a:cubicBezTo>
                    <a:pt x="3188" y="9238"/>
                    <a:pt x="9858" y="2831"/>
                    <a:pt x="18053" y="2722"/>
                  </a:cubicBezTo>
                  <a:cubicBezTo>
                    <a:pt x="18109" y="2722"/>
                    <a:pt x="18165" y="2721"/>
                    <a:pt x="18221" y="2721"/>
                  </a:cubicBezTo>
                  <a:cubicBezTo>
                    <a:pt x="26354" y="2721"/>
                    <a:pt x="32921" y="9417"/>
                    <a:pt x="33384" y="17339"/>
                  </a:cubicBezTo>
                  <a:lnTo>
                    <a:pt x="36106" y="17339"/>
                  </a:lnTo>
                  <a:cubicBezTo>
                    <a:pt x="35624" y="7760"/>
                    <a:pt x="27740" y="126"/>
                    <a:pt x="18053" y="1"/>
                  </a:cubicBezTo>
                  <a:cubicBezTo>
                    <a:pt x="17988" y="1"/>
                    <a:pt x="17923" y="0"/>
                    <a:pt x="1785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598662" y="908706"/>
              <a:ext cx="3226992" cy="1575610"/>
            </a:xfrm>
            <a:custGeom>
              <a:avLst/>
              <a:gdLst/>
              <a:ahLst/>
              <a:cxnLst/>
              <a:rect l="l" t="t" r="r" b="b"/>
              <a:pathLst>
                <a:path w="40927" h="19983" extrusionOk="0">
                  <a:moveTo>
                    <a:pt x="20270" y="1"/>
                  </a:moveTo>
                  <a:cubicBezTo>
                    <a:pt x="9303" y="1"/>
                    <a:pt x="356" y="9193"/>
                    <a:pt x="1" y="19983"/>
                  </a:cubicBezTo>
                  <a:lnTo>
                    <a:pt x="2722" y="19983"/>
                  </a:lnTo>
                  <a:cubicBezTo>
                    <a:pt x="3064" y="10467"/>
                    <a:pt x="10885" y="2816"/>
                    <a:pt x="20464" y="2723"/>
                  </a:cubicBezTo>
                  <a:cubicBezTo>
                    <a:pt x="20519" y="2722"/>
                    <a:pt x="20575" y="2722"/>
                    <a:pt x="20630" y="2722"/>
                  </a:cubicBezTo>
                  <a:cubicBezTo>
                    <a:pt x="30133" y="2722"/>
                    <a:pt x="37866" y="10645"/>
                    <a:pt x="38206" y="19983"/>
                  </a:cubicBezTo>
                  <a:lnTo>
                    <a:pt x="40927" y="19983"/>
                  </a:lnTo>
                  <a:cubicBezTo>
                    <a:pt x="40554" y="8989"/>
                    <a:pt x="31519" y="126"/>
                    <a:pt x="20464" y="2"/>
                  </a:cubicBezTo>
                  <a:cubicBezTo>
                    <a:pt x="20399" y="1"/>
                    <a:pt x="20335" y="1"/>
                    <a:pt x="2027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 rot="-245">
            <a:off x="1580950" y="429634"/>
            <a:ext cx="5869811" cy="4284240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848849" y="252350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2928723" y="91437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 rot="-21869">
            <a:off x="2992168" y="2259519"/>
            <a:ext cx="3159664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289312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1129409">
            <a:off x="-5277489" y="2472975"/>
            <a:ext cx="6449898" cy="4799905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7425256" y="-1267887"/>
            <a:ext cx="3019087" cy="3025434"/>
            <a:chOff x="5169225" y="2868825"/>
            <a:chExt cx="1510450" cy="1513625"/>
          </a:xfrm>
        </p:grpSpPr>
        <p:sp>
          <p:nvSpPr>
            <p:cNvPr id="29" name="Google Shape;29;p4"/>
            <p:cNvSpPr/>
            <p:nvPr/>
          </p:nvSpPr>
          <p:spPr>
            <a:xfrm>
              <a:off x="5941175" y="2868825"/>
              <a:ext cx="47925" cy="276300"/>
            </a:xfrm>
            <a:custGeom>
              <a:avLst/>
              <a:gdLst/>
              <a:ahLst/>
              <a:cxnLst/>
              <a:rect l="l" t="t" r="r" b="b"/>
              <a:pathLst>
                <a:path w="1917" h="11052" extrusionOk="0">
                  <a:moveTo>
                    <a:pt x="1279" y="0"/>
                  </a:moveTo>
                  <a:cubicBezTo>
                    <a:pt x="990" y="0"/>
                    <a:pt x="700" y="181"/>
                    <a:pt x="671" y="558"/>
                  </a:cubicBezTo>
                  <a:lnTo>
                    <a:pt x="33" y="10416"/>
                  </a:lnTo>
                  <a:cubicBezTo>
                    <a:pt x="1" y="10832"/>
                    <a:pt x="327" y="11051"/>
                    <a:pt x="650" y="11051"/>
                  </a:cubicBezTo>
                  <a:cubicBezTo>
                    <a:pt x="942" y="11051"/>
                    <a:pt x="1231" y="10871"/>
                    <a:pt x="1246" y="10494"/>
                  </a:cubicBezTo>
                  <a:lnTo>
                    <a:pt x="1884" y="635"/>
                  </a:lnTo>
                  <a:cubicBezTo>
                    <a:pt x="1916" y="220"/>
                    <a:pt x="1598" y="0"/>
                    <a:pt x="127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860325" y="4106150"/>
              <a:ext cx="48300" cy="276300"/>
            </a:xfrm>
            <a:custGeom>
              <a:avLst/>
              <a:gdLst/>
              <a:ahLst/>
              <a:cxnLst/>
              <a:rect l="l" t="t" r="r" b="b"/>
              <a:pathLst>
                <a:path w="1932" h="11052" extrusionOk="0">
                  <a:moveTo>
                    <a:pt x="1280" y="1"/>
                  </a:moveTo>
                  <a:cubicBezTo>
                    <a:pt x="986" y="1"/>
                    <a:pt x="693" y="181"/>
                    <a:pt x="671" y="558"/>
                  </a:cubicBezTo>
                  <a:lnTo>
                    <a:pt x="33" y="10416"/>
                  </a:lnTo>
                  <a:cubicBezTo>
                    <a:pt x="0" y="10832"/>
                    <a:pt x="327" y="11051"/>
                    <a:pt x="652" y="11051"/>
                  </a:cubicBezTo>
                  <a:cubicBezTo>
                    <a:pt x="946" y="11051"/>
                    <a:pt x="1239" y="10871"/>
                    <a:pt x="1261" y="10494"/>
                  </a:cubicBezTo>
                  <a:lnTo>
                    <a:pt x="1899" y="636"/>
                  </a:lnTo>
                  <a:cubicBezTo>
                    <a:pt x="1932" y="220"/>
                    <a:pt x="1605" y="1"/>
                    <a:pt x="1280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074925" y="3003250"/>
              <a:ext cx="84275" cy="170100"/>
            </a:xfrm>
            <a:custGeom>
              <a:avLst/>
              <a:gdLst/>
              <a:ahLst/>
              <a:cxnLst/>
              <a:rect l="l" t="t" r="r" b="b"/>
              <a:pathLst>
                <a:path w="3371" h="6804" extrusionOk="0">
                  <a:moveTo>
                    <a:pt x="2589" y="0"/>
                  </a:moveTo>
                  <a:cubicBezTo>
                    <a:pt x="2360" y="0"/>
                    <a:pt x="2137" y="117"/>
                    <a:pt x="2038" y="390"/>
                  </a:cubicBezTo>
                  <a:cubicBezTo>
                    <a:pt x="1416" y="2256"/>
                    <a:pt x="794" y="4122"/>
                    <a:pt x="157" y="5987"/>
                  </a:cubicBezTo>
                  <a:cubicBezTo>
                    <a:pt x="0" y="6466"/>
                    <a:pt x="402" y="6803"/>
                    <a:pt x="784" y="6803"/>
                  </a:cubicBezTo>
                  <a:cubicBezTo>
                    <a:pt x="1011" y="6803"/>
                    <a:pt x="1230" y="6685"/>
                    <a:pt x="1323" y="6407"/>
                  </a:cubicBezTo>
                  <a:cubicBezTo>
                    <a:pt x="1945" y="4541"/>
                    <a:pt x="2567" y="2675"/>
                    <a:pt x="3204" y="810"/>
                  </a:cubicBezTo>
                  <a:cubicBezTo>
                    <a:pt x="3370" y="332"/>
                    <a:pt x="2973" y="0"/>
                    <a:pt x="258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686750" y="4077400"/>
              <a:ext cx="88200" cy="170125"/>
            </a:xfrm>
            <a:custGeom>
              <a:avLst/>
              <a:gdLst/>
              <a:ahLst/>
              <a:cxnLst/>
              <a:rect l="l" t="t" r="r" b="b"/>
              <a:pathLst>
                <a:path w="3528" h="6805" extrusionOk="0">
                  <a:moveTo>
                    <a:pt x="2755" y="1"/>
                  </a:moveTo>
                  <a:cubicBezTo>
                    <a:pt x="2523" y="1"/>
                    <a:pt x="2292" y="121"/>
                    <a:pt x="2187" y="402"/>
                  </a:cubicBezTo>
                  <a:cubicBezTo>
                    <a:pt x="1518" y="2268"/>
                    <a:pt x="850" y="4134"/>
                    <a:pt x="165" y="6000"/>
                  </a:cubicBezTo>
                  <a:cubicBezTo>
                    <a:pt x="1" y="6475"/>
                    <a:pt x="392" y="6805"/>
                    <a:pt x="774" y="6805"/>
                  </a:cubicBezTo>
                  <a:cubicBezTo>
                    <a:pt x="1005" y="6805"/>
                    <a:pt x="1232" y="6685"/>
                    <a:pt x="1332" y="6404"/>
                  </a:cubicBezTo>
                  <a:cubicBezTo>
                    <a:pt x="2016" y="4538"/>
                    <a:pt x="2684" y="2672"/>
                    <a:pt x="3353" y="806"/>
                  </a:cubicBezTo>
                  <a:cubicBezTo>
                    <a:pt x="3528" y="331"/>
                    <a:pt x="3140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6189050" y="3003275"/>
              <a:ext cx="184250" cy="232075"/>
            </a:xfrm>
            <a:custGeom>
              <a:avLst/>
              <a:gdLst/>
              <a:ahLst/>
              <a:cxnLst/>
              <a:rect l="l" t="t" r="r" b="b"/>
              <a:pathLst>
                <a:path w="7370" h="9283" extrusionOk="0">
                  <a:moveTo>
                    <a:pt x="6498" y="0"/>
                  </a:moveTo>
                  <a:cubicBezTo>
                    <a:pt x="6322" y="0"/>
                    <a:pt x="6143" y="78"/>
                    <a:pt x="6010" y="264"/>
                  </a:cubicBezTo>
                  <a:cubicBezTo>
                    <a:pt x="4128" y="2939"/>
                    <a:pt x="2216" y="5644"/>
                    <a:pt x="334" y="8319"/>
                  </a:cubicBezTo>
                  <a:cubicBezTo>
                    <a:pt x="1" y="8797"/>
                    <a:pt x="430" y="9282"/>
                    <a:pt x="872" y="9282"/>
                  </a:cubicBezTo>
                  <a:cubicBezTo>
                    <a:pt x="1049" y="9282"/>
                    <a:pt x="1227" y="9205"/>
                    <a:pt x="1360" y="9019"/>
                  </a:cubicBezTo>
                  <a:cubicBezTo>
                    <a:pt x="3242" y="6344"/>
                    <a:pt x="5154" y="3639"/>
                    <a:pt x="7036" y="964"/>
                  </a:cubicBezTo>
                  <a:cubicBezTo>
                    <a:pt x="7369" y="486"/>
                    <a:pt x="6940" y="0"/>
                    <a:pt x="649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475725" y="4017325"/>
              <a:ext cx="184000" cy="232050"/>
            </a:xfrm>
            <a:custGeom>
              <a:avLst/>
              <a:gdLst/>
              <a:ahLst/>
              <a:cxnLst/>
              <a:rect l="l" t="t" r="r" b="b"/>
              <a:pathLst>
                <a:path w="7360" h="9282" extrusionOk="0">
                  <a:moveTo>
                    <a:pt x="6482" y="0"/>
                  </a:moveTo>
                  <a:cubicBezTo>
                    <a:pt x="6310" y="0"/>
                    <a:pt x="6137" y="75"/>
                    <a:pt x="6010" y="255"/>
                  </a:cubicBezTo>
                  <a:cubicBezTo>
                    <a:pt x="4128" y="2945"/>
                    <a:pt x="2216" y="5650"/>
                    <a:pt x="334" y="8325"/>
                  </a:cubicBezTo>
                  <a:cubicBezTo>
                    <a:pt x="0" y="8803"/>
                    <a:pt x="431" y="9282"/>
                    <a:pt x="874" y="9282"/>
                  </a:cubicBezTo>
                  <a:cubicBezTo>
                    <a:pt x="1050" y="9282"/>
                    <a:pt x="1228" y="9206"/>
                    <a:pt x="1360" y="9025"/>
                  </a:cubicBezTo>
                  <a:cubicBezTo>
                    <a:pt x="3242" y="6350"/>
                    <a:pt x="5154" y="3645"/>
                    <a:pt x="7036" y="955"/>
                  </a:cubicBezTo>
                  <a:cubicBezTo>
                    <a:pt x="7360" y="486"/>
                    <a:pt x="6922" y="0"/>
                    <a:pt x="6482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289500" y="3205275"/>
              <a:ext cx="157500" cy="125950"/>
            </a:xfrm>
            <a:custGeom>
              <a:avLst/>
              <a:gdLst/>
              <a:ahLst/>
              <a:cxnLst/>
              <a:rect l="l" t="t" r="r" b="b"/>
              <a:pathLst>
                <a:path w="6300" h="5038" extrusionOk="0">
                  <a:moveTo>
                    <a:pt x="5391" y="1"/>
                  </a:moveTo>
                  <a:cubicBezTo>
                    <a:pt x="5264" y="1"/>
                    <a:pt x="5132" y="44"/>
                    <a:pt x="5008" y="146"/>
                  </a:cubicBezTo>
                  <a:cubicBezTo>
                    <a:pt x="3484" y="1405"/>
                    <a:pt x="1992" y="2680"/>
                    <a:pt x="483" y="3955"/>
                  </a:cubicBezTo>
                  <a:cubicBezTo>
                    <a:pt x="1" y="4363"/>
                    <a:pt x="414" y="5037"/>
                    <a:pt x="909" y="5037"/>
                  </a:cubicBezTo>
                  <a:cubicBezTo>
                    <a:pt x="1036" y="5037"/>
                    <a:pt x="1168" y="4993"/>
                    <a:pt x="1292" y="4888"/>
                  </a:cubicBezTo>
                  <a:cubicBezTo>
                    <a:pt x="2816" y="3629"/>
                    <a:pt x="4309" y="2369"/>
                    <a:pt x="5817" y="1079"/>
                  </a:cubicBezTo>
                  <a:cubicBezTo>
                    <a:pt x="6299" y="658"/>
                    <a:pt x="5886" y="1"/>
                    <a:pt x="5391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398125" y="3922000"/>
              <a:ext cx="161700" cy="123775"/>
            </a:xfrm>
            <a:custGeom>
              <a:avLst/>
              <a:gdLst/>
              <a:ahLst/>
              <a:cxnLst/>
              <a:rect l="l" t="t" r="r" b="b"/>
              <a:pathLst>
                <a:path w="6468" h="4951" extrusionOk="0">
                  <a:moveTo>
                    <a:pt x="5541" y="0"/>
                  </a:moveTo>
                  <a:cubicBezTo>
                    <a:pt x="5411" y="0"/>
                    <a:pt x="5276" y="45"/>
                    <a:pt x="5149" y="149"/>
                  </a:cubicBezTo>
                  <a:cubicBezTo>
                    <a:pt x="3594" y="1393"/>
                    <a:pt x="2054" y="2637"/>
                    <a:pt x="499" y="3881"/>
                  </a:cubicBezTo>
                  <a:cubicBezTo>
                    <a:pt x="0" y="4281"/>
                    <a:pt x="432" y="4950"/>
                    <a:pt x="944" y="4950"/>
                  </a:cubicBezTo>
                  <a:cubicBezTo>
                    <a:pt x="1070" y="4950"/>
                    <a:pt x="1201" y="4909"/>
                    <a:pt x="1323" y="4814"/>
                  </a:cubicBezTo>
                  <a:cubicBezTo>
                    <a:pt x="2878" y="3570"/>
                    <a:pt x="4418" y="2326"/>
                    <a:pt x="5973" y="1082"/>
                  </a:cubicBezTo>
                  <a:cubicBezTo>
                    <a:pt x="6468" y="674"/>
                    <a:pt x="6047" y="0"/>
                    <a:pt x="5541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358225" y="3322200"/>
              <a:ext cx="273475" cy="126775"/>
            </a:xfrm>
            <a:custGeom>
              <a:avLst/>
              <a:gdLst/>
              <a:ahLst/>
              <a:cxnLst/>
              <a:rect l="l" t="t" r="r" b="b"/>
              <a:pathLst>
                <a:path w="10939" h="5071" extrusionOk="0">
                  <a:moveTo>
                    <a:pt x="9999" y="1"/>
                  </a:moveTo>
                  <a:cubicBezTo>
                    <a:pt x="9917" y="1"/>
                    <a:pt x="9829" y="18"/>
                    <a:pt x="9739" y="56"/>
                  </a:cubicBezTo>
                  <a:lnTo>
                    <a:pt x="642" y="3912"/>
                  </a:lnTo>
                  <a:cubicBezTo>
                    <a:pt x="0" y="4185"/>
                    <a:pt x="354" y="5070"/>
                    <a:pt x="935" y="5070"/>
                  </a:cubicBezTo>
                  <a:cubicBezTo>
                    <a:pt x="1015" y="5070"/>
                    <a:pt x="1100" y="5054"/>
                    <a:pt x="1186" y="5016"/>
                  </a:cubicBezTo>
                  <a:lnTo>
                    <a:pt x="10283" y="1160"/>
                  </a:lnTo>
                  <a:cubicBezTo>
                    <a:pt x="10939" y="886"/>
                    <a:pt x="10598" y="1"/>
                    <a:pt x="9999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6450" y="3805775"/>
              <a:ext cx="273575" cy="126650"/>
            </a:xfrm>
            <a:custGeom>
              <a:avLst/>
              <a:gdLst/>
              <a:ahLst/>
              <a:cxnLst/>
              <a:rect l="l" t="t" r="r" b="b"/>
              <a:pathLst>
                <a:path w="10943" h="5066" extrusionOk="0">
                  <a:moveTo>
                    <a:pt x="10011" y="1"/>
                  </a:moveTo>
                  <a:cubicBezTo>
                    <a:pt x="9930" y="1"/>
                    <a:pt x="9844" y="18"/>
                    <a:pt x="9757" y="56"/>
                  </a:cubicBezTo>
                  <a:lnTo>
                    <a:pt x="660" y="3897"/>
                  </a:lnTo>
                  <a:cubicBezTo>
                    <a:pt x="1" y="4171"/>
                    <a:pt x="373" y="5066"/>
                    <a:pt x="963" y="5066"/>
                  </a:cubicBezTo>
                  <a:cubicBezTo>
                    <a:pt x="1040" y="5066"/>
                    <a:pt x="1121" y="5050"/>
                    <a:pt x="1205" y="5016"/>
                  </a:cubicBezTo>
                  <a:lnTo>
                    <a:pt x="10301" y="1160"/>
                  </a:lnTo>
                  <a:cubicBezTo>
                    <a:pt x="10942" y="873"/>
                    <a:pt x="10590" y="1"/>
                    <a:pt x="10011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6394975" y="3531775"/>
              <a:ext cx="190325" cy="51675"/>
            </a:xfrm>
            <a:custGeom>
              <a:avLst/>
              <a:gdLst/>
              <a:ahLst/>
              <a:cxnLst/>
              <a:rect l="l" t="t" r="r" b="b"/>
              <a:pathLst>
                <a:path w="7613" h="2067" extrusionOk="0">
                  <a:moveTo>
                    <a:pt x="6718" y="0"/>
                  </a:moveTo>
                  <a:cubicBezTo>
                    <a:pt x="6687" y="0"/>
                    <a:pt x="6654" y="2"/>
                    <a:pt x="6620" y="7"/>
                  </a:cubicBezTo>
                  <a:cubicBezTo>
                    <a:pt x="4677" y="287"/>
                    <a:pt x="2717" y="582"/>
                    <a:pt x="774" y="847"/>
                  </a:cubicBezTo>
                  <a:cubicBezTo>
                    <a:pt x="0" y="966"/>
                    <a:pt x="209" y="2067"/>
                    <a:pt x="922" y="2067"/>
                  </a:cubicBezTo>
                  <a:cubicBezTo>
                    <a:pt x="955" y="2067"/>
                    <a:pt x="988" y="2064"/>
                    <a:pt x="1023" y="2060"/>
                  </a:cubicBezTo>
                  <a:cubicBezTo>
                    <a:pt x="2966" y="1780"/>
                    <a:pt x="4925" y="1484"/>
                    <a:pt x="6869" y="1220"/>
                  </a:cubicBezTo>
                  <a:cubicBezTo>
                    <a:pt x="7613" y="1101"/>
                    <a:pt x="7417" y="0"/>
                    <a:pt x="671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261400" y="3670975"/>
              <a:ext cx="192025" cy="47750"/>
            </a:xfrm>
            <a:custGeom>
              <a:avLst/>
              <a:gdLst/>
              <a:ahLst/>
              <a:cxnLst/>
              <a:rect l="l" t="t" r="r" b="b"/>
              <a:pathLst>
                <a:path w="7681" h="1910" extrusionOk="0">
                  <a:moveTo>
                    <a:pt x="6753" y="0"/>
                  </a:moveTo>
                  <a:cubicBezTo>
                    <a:pt x="6726" y="0"/>
                    <a:pt x="6697" y="2"/>
                    <a:pt x="6668" y="6"/>
                  </a:cubicBezTo>
                  <a:cubicBezTo>
                    <a:pt x="4709" y="239"/>
                    <a:pt x="2734" y="472"/>
                    <a:pt x="759" y="705"/>
                  </a:cubicBezTo>
                  <a:cubicBezTo>
                    <a:pt x="0" y="795"/>
                    <a:pt x="196" y="1910"/>
                    <a:pt x="909" y="1910"/>
                  </a:cubicBezTo>
                  <a:cubicBezTo>
                    <a:pt x="941" y="1910"/>
                    <a:pt x="974" y="1907"/>
                    <a:pt x="1008" y="1903"/>
                  </a:cubicBezTo>
                  <a:cubicBezTo>
                    <a:pt x="2983" y="1669"/>
                    <a:pt x="4958" y="1436"/>
                    <a:pt x="6917" y="1203"/>
                  </a:cubicBezTo>
                  <a:cubicBezTo>
                    <a:pt x="7680" y="1113"/>
                    <a:pt x="7464" y="0"/>
                    <a:pt x="6753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396075" y="3682975"/>
              <a:ext cx="283600" cy="66500"/>
            </a:xfrm>
            <a:custGeom>
              <a:avLst/>
              <a:gdLst/>
              <a:ahLst/>
              <a:cxnLst/>
              <a:rect l="l" t="t" r="r" b="b"/>
              <a:pathLst>
                <a:path w="11344" h="2660" extrusionOk="0">
                  <a:moveTo>
                    <a:pt x="727" y="1"/>
                  </a:moveTo>
                  <a:cubicBezTo>
                    <a:pt x="26" y="1"/>
                    <a:pt x="0" y="1147"/>
                    <a:pt x="745" y="1236"/>
                  </a:cubicBezTo>
                  <a:cubicBezTo>
                    <a:pt x="4011" y="1703"/>
                    <a:pt x="7245" y="2185"/>
                    <a:pt x="10526" y="2651"/>
                  </a:cubicBezTo>
                  <a:cubicBezTo>
                    <a:pt x="10563" y="2657"/>
                    <a:pt x="10599" y="2660"/>
                    <a:pt x="10633" y="2660"/>
                  </a:cubicBezTo>
                  <a:cubicBezTo>
                    <a:pt x="11309" y="2660"/>
                    <a:pt x="11344" y="1541"/>
                    <a:pt x="10604" y="1423"/>
                  </a:cubicBezTo>
                  <a:cubicBezTo>
                    <a:pt x="7338" y="956"/>
                    <a:pt x="4088" y="474"/>
                    <a:pt x="823" y="8"/>
                  </a:cubicBezTo>
                  <a:cubicBezTo>
                    <a:pt x="790" y="3"/>
                    <a:pt x="758" y="1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169225" y="3504550"/>
              <a:ext cx="283225" cy="66500"/>
            </a:xfrm>
            <a:custGeom>
              <a:avLst/>
              <a:gdLst/>
              <a:ahLst/>
              <a:cxnLst/>
              <a:rect l="l" t="t" r="r" b="b"/>
              <a:pathLst>
                <a:path w="11329" h="2660" extrusionOk="0">
                  <a:moveTo>
                    <a:pt x="726" y="1"/>
                  </a:moveTo>
                  <a:cubicBezTo>
                    <a:pt x="12" y="1"/>
                    <a:pt x="1" y="1147"/>
                    <a:pt x="746" y="1236"/>
                  </a:cubicBezTo>
                  <a:cubicBezTo>
                    <a:pt x="4011" y="1702"/>
                    <a:pt x="7245" y="2184"/>
                    <a:pt x="10511" y="2651"/>
                  </a:cubicBezTo>
                  <a:cubicBezTo>
                    <a:pt x="10548" y="2657"/>
                    <a:pt x="10584" y="2660"/>
                    <a:pt x="10618" y="2660"/>
                  </a:cubicBezTo>
                  <a:cubicBezTo>
                    <a:pt x="11294" y="2660"/>
                    <a:pt x="11328" y="1542"/>
                    <a:pt x="10588" y="1438"/>
                  </a:cubicBezTo>
                  <a:cubicBezTo>
                    <a:pt x="7323" y="972"/>
                    <a:pt x="4089" y="474"/>
                    <a:pt x="823" y="8"/>
                  </a:cubicBezTo>
                  <a:cubicBezTo>
                    <a:pt x="790" y="3"/>
                    <a:pt x="757" y="1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6355400" y="3816350"/>
              <a:ext cx="178150" cy="89700"/>
            </a:xfrm>
            <a:custGeom>
              <a:avLst/>
              <a:gdLst/>
              <a:ahLst/>
              <a:cxnLst/>
              <a:rect l="l" t="t" r="r" b="b"/>
              <a:pathLst>
                <a:path w="7126" h="3588" extrusionOk="0">
                  <a:moveTo>
                    <a:pt x="807" y="1"/>
                  </a:moveTo>
                  <a:cubicBezTo>
                    <a:pt x="229" y="1"/>
                    <a:pt x="0" y="944"/>
                    <a:pt x="646" y="1219"/>
                  </a:cubicBezTo>
                  <a:cubicBezTo>
                    <a:pt x="2450" y="1996"/>
                    <a:pt x="4269" y="2758"/>
                    <a:pt x="6089" y="3536"/>
                  </a:cubicBezTo>
                  <a:cubicBezTo>
                    <a:pt x="6173" y="3572"/>
                    <a:pt x="6253" y="3588"/>
                    <a:pt x="6328" y="3588"/>
                  </a:cubicBezTo>
                  <a:cubicBezTo>
                    <a:pt x="6895" y="3588"/>
                    <a:pt x="7125" y="2645"/>
                    <a:pt x="6493" y="2370"/>
                  </a:cubicBezTo>
                  <a:cubicBezTo>
                    <a:pt x="4689" y="1592"/>
                    <a:pt x="2854" y="830"/>
                    <a:pt x="1051" y="53"/>
                  </a:cubicBezTo>
                  <a:cubicBezTo>
                    <a:pt x="964" y="17"/>
                    <a:pt x="882" y="1"/>
                    <a:pt x="807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315175" y="3345075"/>
              <a:ext cx="177500" cy="93200"/>
            </a:xfrm>
            <a:custGeom>
              <a:avLst/>
              <a:gdLst/>
              <a:ahLst/>
              <a:cxnLst/>
              <a:rect l="l" t="t" r="r" b="b"/>
              <a:pathLst>
                <a:path w="7100" h="3728" extrusionOk="0">
                  <a:moveTo>
                    <a:pt x="790" y="1"/>
                  </a:moveTo>
                  <a:cubicBezTo>
                    <a:pt x="237" y="1"/>
                    <a:pt x="1" y="937"/>
                    <a:pt x="630" y="1224"/>
                  </a:cubicBezTo>
                  <a:lnTo>
                    <a:pt x="6056" y="3665"/>
                  </a:lnTo>
                  <a:cubicBezTo>
                    <a:pt x="6150" y="3708"/>
                    <a:pt x="6238" y="3728"/>
                    <a:pt x="6319" y="3728"/>
                  </a:cubicBezTo>
                  <a:cubicBezTo>
                    <a:pt x="6883" y="3728"/>
                    <a:pt x="7100" y="2798"/>
                    <a:pt x="6461" y="2499"/>
                  </a:cubicBezTo>
                  <a:lnTo>
                    <a:pt x="1034" y="58"/>
                  </a:lnTo>
                  <a:cubicBezTo>
                    <a:pt x="948" y="19"/>
                    <a:pt x="866" y="1"/>
                    <a:pt x="790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298975" y="3908975"/>
              <a:ext cx="240700" cy="179925"/>
            </a:xfrm>
            <a:custGeom>
              <a:avLst/>
              <a:gdLst/>
              <a:ahLst/>
              <a:cxnLst/>
              <a:rect l="l" t="t" r="r" b="b"/>
              <a:pathLst>
                <a:path w="9628" h="7197" extrusionOk="0">
                  <a:moveTo>
                    <a:pt x="863" y="1"/>
                  </a:moveTo>
                  <a:cubicBezTo>
                    <a:pt x="365" y="1"/>
                    <a:pt x="0" y="758"/>
                    <a:pt x="509" y="1152"/>
                  </a:cubicBezTo>
                  <a:cubicBezTo>
                    <a:pt x="3137" y="3143"/>
                    <a:pt x="5780" y="5102"/>
                    <a:pt x="8392" y="7077"/>
                  </a:cubicBezTo>
                  <a:cubicBezTo>
                    <a:pt x="8510" y="7161"/>
                    <a:pt x="8629" y="7197"/>
                    <a:pt x="8741" y="7197"/>
                  </a:cubicBezTo>
                  <a:cubicBezTo>
                    <a:pt x="9253" y="7197"/>
                    <a:pt x="9628" y="6446"/>
                    <a:pt x="9092" y="6050"/>
                  </a:cubicBezTo>
                  <a:cubicBezTo>
                    <a:pt x="6464" y="4060"/>
                    <a:pt x="3836" y="2101"/>
                    <a:pt x="1208" y="126"/>
                  </a:cubicBezTo>
                  <a:cubicBezTo>
                    <a:pt x="1092" y="38"/>
                    <a:pt x="974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307700" y="3164550"/>
              <a:ext cx="240075" cy="179925"/>
            </a:xfrm>
            <a:custGeom>
              <a:avLst/>
              <a:gdLst/>
              <a:ahLst/>
              <a:cxnLst/>
              <a:rect l="l" t="t" r="r" b="b"/>
              <a:pathLst>
                <a:path w="9603" h="7197" extrusionOk="0">
                  <a:moveTo>
                    <a:pt x="863" y="1"/>
                  </a:moveTo>
                  <a:cubicBezTo>
                    <a:pt x="365" y="1"/>
                    <a:pt x="0" y="758"/>
                    <a:pt x="509" y="1153"/>
                  </a:cubicBezTo>
                  <a:cubicBezTo>
                    <a:pt x="3137" y="3143"/>
                    <a:pt x="5780" y="5102"/>
                    <a:pt x="8392" y="7077"/>
                  </a:cubicBezTo>
                  <a:cubicBezTo>
                    <a:pt x="8510" y="7161"/>
                    <a:pt x="8628" y="7197"/>
                    <a:pt x="8739" y="7197"/>
                  </a:cubicBezTo>
                  <a:cubicBezTo>
                    <a:pt x="9244" y="7197"/>
                    <a:pt x="9602" y="6446"/>
                    <a:pt x="9092" y="6051"/>
                  </a:cubicBezTo>
                  <a:cubicBezTo>
                    <a:pt x="6464" y="4076"/>
                    <a:pt x="3836" y="2101"/>
                    <a:pt x="1209" y="126"/>
                  </a:cubicBezTo>
                  <a:cubicBezTo>
                    <a:pt x="1092" y="38"/>
                    <a:pt x="974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6201625" y="4007600"/>
              <a:ext cx="132675" cy="147650"/>
            </a:xfrm>
            <a:custGeom>
              <a:avLst/>
              <a:gdLst/>
              <a:ahLst/>
              <a:cxnLst/>
              <a:rect l="l" t="t" r="r" b="b"/>
              <a:pathLst>
                <a:path w="5307" h="5906" extrusionOk="0">
                  <a:moveTo>
                    <a:pt x="869" y="0"/>
                  </a:moveTo>
                  <a:cubicBezTo>
                    <a:pt x="428" y="0"/>
                    <a:pt x="0" y="568"/>
                    <a:pt x="360" y="1033"/>
                  </a:cubicBezTo>
                  <a:cubicBezTo>
                    <a:pt x="1588" y="2588"/>
                    <a:pt x="2801" y="4127"/>
                    <a:pt x="4014" y="5682"/>
                  </a:cubicBezTo>
                  <a:cubicBezTo>
                    <a:pt x="4140" y="5840"/>
                    <a:pt x="4294" y="5905"/>
                    <a:pt x="4444" y="5905"/>
                  </a:cubicBezTo>
                  <a:cubicBezTo>
                    <a:pt x="4887" y="5905"/>
                    <a:pt x="5307" y="5337"/>
                    <a:pt x="4947" y="4873"/>
                  </a:cubicBezTo>
                  <a:cubicBezTo>
                    <a:pt x="3719" y="3318"/>
                    <a:pt x="2490" y="1779"/>
                    <a:pt x="1293" y="224"/>
                  </a:cubicBezTo>
                  <a:cubicBezTo>
                    <a:pt x="1171" y="66"/>
                    <a:pt x="1019" y="0"/>
                    <a:pt x="86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514675" y="3095250"/>
              <a:ext cx="130700" cy="150750"/>
            </a:xfrm>
            <a:custGeom>
              <a:avLst/>
              <a:gdLst/>
              <a:ahLst/>
              <a:cxnLst/>
              <a:rect l="l" t="t" r="r" b="b"/>
              <a:pathLst>
                <a:path w="5228" h="6030" extrusionOk="0">
                  <a:moveTo>
                    <a:pt x="850" y="0"/>
                  </a:moveTo>
                  <a:cubicBezTo>
                    <a:pt x="415" y="0"/>
                    <a:pt x="1" y="575"/>
                    <a:pt x="347" y="1048"/>
                  </a:cubicBezTo>
                  <a:cubicBezTo>
                    <a:pt x="1544" y="2650"/>
                    <a:pt x="2741" y="4220"/>
                    <a:pt x="3923" y="5806"/>
                  </a:cubicBezTo>
                  <a:cubicBezTo>
                    <a:pt x="4045" y="5964"/>
                    <a:pt x="4198" y="6030"/>
                    <a:pt x="4349" y="6030"/>
                  </a:cubicBezTo>
                  <a:cubicBezTo>
                    <a:pt x="4793" y="6030"/>
                    <a:pt x="5227" y="5462"/>
                    <a:pt x="4856" y="4997"/>
                  </a:cubicBezTo>
                  <a:cubicBezTo>
                    <a:pt x="3674" y="3396"/>
                    <a:pt x="2477" y="1825"/>
                    <a:pt x="1280" y="239"/>
                  </a:cubicBezTo>
                  <a:cubicBezTo>
                    <a:pt x="1155" y="70"/>
                    <a:pt x="1001" y="0"/>
                    <a:pt x="850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6101225" y="4066650"/>
              <a:ext cx="136350" cy="257425"/>
            </a:xfrm>
            <a:custGeom>
              <a:avLst/>
              <a:gdLst/>
              <a:ahLst/>
              <a:cxnLst/>
              <a:rect l="l" t="t" r="r" b="b"/>
              <a:pathLst>
                <a:path w="5454" h="10297" extrusionOk="0">
                  <a:moveTo>
                    <a:pt x="829" y="0"/>
                  </a:moveTo>
                  <a:cubicBezTo>
                    <a:pt x="432" y="0"/>
                    <a:pt x="1" y="416"/>
                    <a:pt x="209" y="894"/>
                  </a:cubicBezTo>
                  <a:cubicBezTo>
                    <a:pt x="1515" y="3911"/>
                    <a:pt x="2836" y="6943"/>
                    <a:pt x="4143" y="9944"/>
                  </a:cubicBezTo>
                  <a:cubicBezTo>
                    <a:pt x="4247" y="10193"/>
                    <a:pt x="4439" y="10297"/>
                    <a:pt x="4638" y="10297"/>
                  </a:cubicBezTo>
                  <a:cubicBezTo>
                    <a:pt x="5034" y="10297"/>
                    <a:pt x="5454" y="9886"/>
                    <a:pt x="5247" y="9400"/>
                  </a:cubicBezTo>
                  <a:cubicBezTo>
                    <a:pt x="3941" y="6399"/>
                    <a:pt x="2619" y="3366"/>
                    <a:pt x="1313" y="350"/>
                  </a:cubicBezTo>
                  <a:cubicBezTo>
                    <a:pt x="1215" y="103"/>
                    <a:pt x="1026" y="0"/>
                    <a:pt x="82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607550" y="2929125"/>
              <a:ext cx="136625" cy="257450"/>
            </a:xfrm>
            <a:custGeom>
              <a:avLst/>
              <a:gdLst/>
              <a:ahLst/>
              <a:cxnLst/>
              <a:rect l="l" t="t" r="r" b="b"/>
              <a:pathLst>
                <a:path w="5465" h="10298" extrusionOk="0">
                  <a:moveTo>
                    <a:pt x="828" y="1"/>
                  </a:moveTo>
                  <a:cubicBezTo>
                    <a:pt x="428" y="1"/>
                    <a:pt x="1" y="411"/>
                    <a:pt x="208" y="898"/>
                  </a:cubicBezTo>
                  <a:cubicBezTo>
                    <a:pt x="1514" y="3899"/>
                    <a:pt x="2836" y="6931"/>
                    <a:pt x="4142" y="9948"/>
                  </a:cubicBezTo>
                  <a:cubicBezTo>
                    <a:pt x="4250" y="10195"/>
                    <a:pt x="4444" y="10297"/>
                    <a:pt x="4643" y="10297"/>
                  </a:cubicBezTo>
                  <a:cubicBezTo>
                    <a:pt x="5043" y="10297"/>
                    <a:pt x="5464" y="9882"/>
                    <a:pt x="5246" y="9403"/>
                  </a:cubicBezTo>
                  <a:cubicBezTo>
                    <a:pt x="3940" y="6387"/>
                    <a:pt x="2618" y="3355"/>
                    <a:pt x="1328" y="354"/>
                  </a:cubicBezTo>
                  <a:cubicBezTo>
                    <a:pt x="1224" y="104"/>
                    <a:pt x="1029" y="1"/>
                    <a:pt x="828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969350" y="4103850"/>
              <a:ext cx="55700" cy="176500"/>
            </a:xfrm>
            <a:custGeom>
              <a:avLst/>
              <a:gdLst/>
              <a:ahLst/>
              <a:cxnLst/>
              <a:rect l="l" t="t" r="r" b="b"/>
              <a:pathLst>
                <a:path w="2228" h="7060" extrusionOk="0">
                  <a:moveTo>
                    <a:pt x="720" y="1"/>
                  </a:moveTo>
                  <a:cubicBezTo>
                    <a:pt x="372" y="1"/>
                    <a:pt x="1" y="272"/>
                    <a:pt x="72" y="728"/>
                  </a:cubicBezTo>
                  <a:cubicBezTo>
                    <a:pt x="352" y="2671"/>
                    <a:pt x="648" y="4615"/>
                    <a:pt x="959" y="6574"/>
                  </a:cubicBezTo>
                  <a:cubicBezTo>
                    <a:pt x="1011" y="6910"/>
                    <a:pt x="1256" y="7059"/>
                    <a:pt x="1512" y="7059"/>
                  </a:cubicBezTo>
                  <a:cubicBezTo>
                    <a:pt x="1860" y="7059"/>
                    <a:pt x="2228" y="6783"/>
                    <a:pt x="2156" y="6326"/>
                  </a:cubicBezTo>
                  <a:cubicBezTo>
                    <a:pt x="1876" y="4382"/>
                    <a:pt x="1581" y="2438"/>
                    <a:pt x="1270" y="479"/>
                  </a:cubicBezTo>
                  <a:cubicBezTo>
                    <a:pt x="1224" y="149"/>
                    <a:pt x="978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823800" y="2971325"/>
              <a:ext cx="52150" cy="177900"/>
            </a:xfrm>
            <a:custGeom>
              <a:avLst/>
              <a:gdLst/>
              <a:ahLst/>
              <a:cxnLst/>
              <a:rect l="l" t="t" r="r" b="b"/>
              <a:pathLst>
                <a:path w="2086" h="7116" extrusionOk="0">
                  <a:moveTo>
                    <a:pt x="725" y="0"/>
                  </a:moveTo>
                  <a:cubicBezTo>
                    <a:pt x="377" y="0"/>
                    <a:pt x="1" y="277"/>
                    <a:pt x="63" y="734"/>
                  </a:cubicBezTo>
                  <a:cubicBezTo>
                    <a:pt x="312" y="2709"/>
                    <a:pt x="561" y="4668"/>
                    <a:pt x="810" y="6642"/>
                  </a:cubicBezTo>
                  <a:cubicBezTo>
                    <a:pt x="856" y="6971"/>
                    <a:pt x="1098" y="7116"/>
                    <a:pt x="1355" y="7116"/>
                  </a:cubicBezTo>
                  <a:cubicBezTo>
                    <a:pt x="1707" y="7116"/>
                    <a:pt x="2086" y="6843"/>
                    <a:pt x="2023" y="6394"/>
                  </a:cubicBezTo>
                  <a:cubicBezTo>
                    <a:pt x="1774" y="4434"/>
                    <a:pt x="1510" y="2475"/>
                    <a:pt x="1261" y="485"/>
                  </a:cubicBezTo>
                  <a:cubicBezTo>
                    <a:pt x="1221" y="149"/>
                    <a:pt x="981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448700" y="3179525"/>
              <a:ext cx="952425" cy="891500"/>
            </a:xfrm>
            <a:custGeom>
              <a:avLst/>
              <a:gdLst/>
              <a:ahLst/>
              <a:cxnLst/>
              <a:rect l="l" t="t" r="r" b="b"/>
              <a:pathLst>
                <a:path w="38097" h="35660" extrusionOk="0">
                  <a:moveTo>
                    <a:pt x="18954" y="0"/>
                  </a:moveTo>
                  <a:cubicBezTo>
                    <a:pt x="9323" y="0"/>
                    <a:pt x="1234" y="7208"/>
                    <a:pt x="622" y="16632"/>
                  </a:cubicBezTo>
                  <a:cubicBezTo>
                    <a:pt x="0" y="26459"/>
                    <a:pt x="7713" y="34964"/>
                    <a:pt x="17882" y="35617"/>
                  </a:cubicBezTo>
                  <a:cubicBezTo>
                    <a:pt x="18307" y="35645"/>
                    <a:pt x="18730" y="35659"/>
                    <a:pt x="19150" y="35659"/>
                  </a:cubicBezTo>
                  <a:cubicBezTo>
                    <a:pt x="28756" y="35659"/>
                    <a:pt x="36833" y="28442"/>
                    <a:pt x="37459" y="19042"/>
                  </a:cubicBezTo>
                  <a:cubicBezTo>
                    <a:pt x="38096" y="9230"/>
                    <a:pt x="30368" y="725"/>
                    <a:pt x="20199" y="40"/>
                  </a:cubicBezTo>
                  <a:cubicBezTo>
                    <a:pt x="19781" y="14"/>
                    <a:pt x="19366" y="0"/>
                    <a:pt x="1895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4"/>
          <p:cNvSpPr/>
          <p:nvPr/>
        </p:nvSpPr>
        <p:spPr>
          <a:xfrm>
            <a:off x="-1861298" y="-436623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7341174" y="387015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1100650" y="1206100"/>
            <a:ext cx="6477000" cy="3025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  <a:defRPr/>
            </a:lvl1pPr>
            <a:lvl2pPr marL="914400" lvl="1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074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24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/>
          <p:nvPr/>
        </p:nvSpPr>
        <p:spPr>
          <a:xfrm rot="-1327417" flipH="1">
            <a:off x="8211826" y="140824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-1638325" y="3926200"/>
            <a:ext cx="4011523" cy="1594953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7079425" y="2790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2"/>
          </p:nvPr>
        </p:nvSpPr>
        <p:spPr>
          <a:xfrm>
            <a:off x="1741015" y="28079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3"/>
          </p:nvPr>
        </p:nvSpPr>
        <p:spPr>
          <a:xfrm>
            <a:off x="5076785" y="280786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5209924" y="341213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4"/>
          </p:nvPr>
        </p:nvSpPr>
        <p:spPr>
          <a:xfrm>
            <a:off x="1874065" y="341213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01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28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/>
          <p:nvPr/>
        </p:nvSpPr>
        <p:spPr>
          <a:xfrm>
            <a:off x="3720352" y="-232998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6483924" y="318435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 rot="-1327417" flipH="1">
            <a:off x="-1151849" y="4257399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1"/>
          </p:nvPr>
        </p:nvSpPr>
        <p:spPr>
          <a:xfrm>
            <a:off x="701600" y="1283675"/>
            <a:ext cx="3493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4243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31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 rot="10110648" flipH="1">
            <a:off x="-1906327" y="-11005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8"/>
          <p:cNvGrpSpPr/>
          <p:nvPr/>
        </p:nvGrpSpPr>
        <p:grpSpPr>
          <a:xfrm rot="844233">
            <a:off x="6899031" y="3181610"/>
            <a:ext cx="1399567" cy="4524577"/>
            <a:chOff x="5359700" y="4477450"/>
            <a:chExt cx="508075" cy="1642525"/>
          </a:xfrm>
        </p:grpSpPr>
        <p:sp>
          <p:nvSpPr>
            <p:cNvPr id="78" name="Google Shape;78;p8"/>
            <p:cNvSpPr/>
            <p:nvPr/>
          </p:nvSpPr>
          <p:spPr>
            <a:xfrm>
              <a:off x="5359700" y="4825400"/>
              <a:ext cx="286100" cy="1294575"/>
            </a:xfrm>
            <a:custGeom>
              <a:avLst/>
              <a:gdLst/>
              <a:ahLst/>
              <a:cxnLst/>
              <a:rect l="l" t="t" r="r" b="b"/>
              <a:pathLst>
                <a:path w="11444" h="51783" extrusionOk="0">
                  <a:moveTo>
                    <a:pt x="11323" y="0"/>
                  </a:moveTo>
                  <a:cubicBezTo>
                    <a:pt x="11261" y="0"/>
                    <a:pt x="11195" y="39"/>
                    <a:pt x="11195" y="117"/>
                  </a:cubicBezTo>
                  <a:cubicBezTo>
                    <a:pt x="11117" y="2916"/>
                    <a:pt x="10339" y="5777"/>
                    <a:pt x="9562" y="8451"/>
                  </a:cubicBezTo>
                  <a:cubicBezTo>
                    <a:pt x="8753" y="11297"/>
                    <a:pt x="7587" y="14002"/>
                    <a:pt x="6903" y="16879"/>
                  </a:cubicBezTo>
                  <a:cubicBezTo>
                    <a:pt x="6281" y="19476"/>
                    <a:pt x="5954" y="22166"/>
                    <a:pt x="5861" y="24840"/>
                  </a:cubicBezTo>
                  <a:cubicBezTo>
                    <a:pt x="5783" y="27173"/>
                    <a:pt x="5908" y="29505"/>
                    <a:pt x="6297" y="31806"/>
                  </a:cubicBezTo>
                  <a:cubicBezTo>
                    <a:pt x="6592" y="33548"/>
                    <a:pt x="7121" y="35227"/>
                    <a:pt x="7276" y="37000"/>
                  </a:cubicBezTo>
                  <a:cubicBezTo>
                    <a:pt x="7587" y="40763"/>
                    <a:pt x="6919" y="44759"/>
                    <a:pt x="4726" y="47884"/>
                  </a:cubicBezTo>
                  <a:cubicBezTo>
                    <a:pt x="3560" y="49517"/>
                    <a:pt x="1943" y="50745"/>
                    <a:pt x="123" y="51569"/>
                  </a:cubicBezTo>
                  <a:cubicBezTo>
                    <a:pt x="1" y="51610"/>
                    <a:pt x="69" y="51783"/>
                    <a:pt x="182" y="51783"/>
                  </a:cubicBezTo>
                  <a:cubicBezTo>
                    <a:pt x="198" y="51783"/>
                    <a:pt x="215" y="51779"/>
                    <a:pt x="232" y="51772"/>
                  </a:cubicBezTo>
                  <a:cubicBezTo>
                    <a:pt x="7074" y="48739"/>
                    <a:pt x="8691" y="40327"/>
                    <a:pt x="6965" y="33657"/>
                  </a:cubicBezTo>
                  <a:cubicBezTo>
                    <a:pt x="5675" y="28681"/>
                    <a:pt x="5877" y="23301"/>
                    <a:pt x="6841" y="18294"/>
                  </a:cubicBezTo>
                  <a:cubicBezTo>
                    <a:pt x="7416" y="15355"/>
                    <a:pt x="8505" y="12618"/>
                    <a:pt x="9406" y="9788"/>
                  </a:cubicBezTo>
                  <a:cubicBezTo>
                    <a:pt x="10106" y="7643"/>
                    <a:pt x="10681" y="5419"/>
                    <a:pt x="11070" y="3180"/>
                  </a:cubicBezTo>
                  <a:cubicBezTo>
                    <a:pt x="11241" y="2169"/>
                    <a:pt x="11412" y="1143"/>
                    <a:pt x="11428" y="117"/>
                  </a:cubicBezTo>
                  <a:cubicBezTo>
                    <a:pt x="11443" y="39"/>
                    <a:pt x="11385" y="0"/>
                    <a:pt x="1132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462300" y="4477450"/>
              <a:ext cx="405475" cy="469825"/>
            </a:xfrm>
            <a:custGeom>
              <a:avLst/>
              <a:gdLst/>
              <a:ahLst/>
              <a:cxnLst/>
              <a:rect l="l" t="t" r="r" b="b"/>
              <a:pathLst>
                <a:path w="16219" h="18793" extrusionOk="0">
                  <a:moveTo>
                    <a:pt x="8431" y="1"/>
                  </a:moveTo>
                  <a:cubicBezTo>
                    <a:pt x="4771" y="1"/>
                    <a:pt x="1456" y="3111"/>
                    <a:pt x="746" y="7426"/>
                  </a:cubicBezTo>
                  <a:cubicBezTo>
                    <a:pt x="0" y="11920"/>
                    <a:pt x="2410" y="16103"/>
                    <a:pt x="6142" y="17051"/>
                  </a:cubicBezTo>
                  <a:cubicBezTo>
                    <a:pt x="5644" y="17673"/>
                    <a:pt x="5178" y="18560"/>
                    <a:pt x="6453" y="18762"/>
                  </a:cubicBezTo>
                  <a:cubicBezTo>
                    <a:pt x="6574" y="18783"/>
                    <a:pt x="6682" y="18792"/>
                    <a:pt x="6778" y="18792"/>
                  </a:cubicBezTo>
                  <a:cubicBezTo>
                    <a:pt x="7689" y="18792"/>
                    <a:pt x="7495" y="17912"/>
                    <a:pt x="7199" y="17222"/>
                  </a:cubicBezTo>
                  <a:lnTo>
                    <a:pt x="7199" y="17222"/>
                  </a:lnTo>
                  <a:cubicBezTo>
                    <a:pt x="7383" y="17238"/>
                    <a:pt x="7565" y="17245"/>
                    <a:pt x="7747" y="17245"/>
                  </a:cubicBezTo>
                  <a:cubicBezTo>
                    <a:pt x="11435" y="17245"/>
                    <a:pt x="14745" y="14133"/>
                    <a:pt x="15456" y="9821"/>
                  </a:cubicBezTo>
                  <a:cubicBezTo>
                    <a:pt x="16218" y="5094"/>
                    <a:pt x="13544" y="740"/>
                    <a:pt x="9485" y="87"/>
                  </a:cubicBezTo>
                  <a:cubicBezTo>
                    <a:pt x="9132" y="29"/>
                    <a:pt x="8780" y="1"/>
                    <a:pt x="843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720400" y="4530150"/>
              <a:ext cx="57950" cy="51725"/>
            </a:xfrm>
            <a:custGeom>
              <a:avLst/>
              <a:gdLst/>
              <a:ahLst/>
              <a:cxnLst/>
              <a:rect l="l" t="t" r="r" b="b"/>
              <a:pathLst>
                <a:path w="2318" h="2069" extrusionOk="0">
                  <a:moveTo>
                    <a:pt x="1158" y="0"/>
                  </a:moveTo>
                  <a:cubicBezTo>
                    <a:pt x="718" y="0"/>
                    <a:pt x="311" y="289"/>
                    <a:pt x="172" y="731"/>
                  </a:cubicBezTo>
                  <a:cubicBezTo>
                    <a:pt x="1" y="1276"/>
                    <a:pt x="312" y="1835"/>
                    <a:pt x="856" y="2022"/>
                  </a:cubicBezTo>
                  <a:cubicBezTo>
                    <a:pt x="957" y="2054"/>
                    <a:pt x="1059" y="2069"/>
                    <a:pt x="1159" y="2069"/>
                  </a:cubicBezTo>
                  <a:cubicBezTo>
                    <a:pt x="1595" y="2069"/>
                    <a:pt x="1992" y="1781"/>
                    <a:pt x="2131" y="1338"/>
                  </a:cubicBezTo>
                  <a:cubicBezTo>
                    <a:pt x="2318" y="794"/>
                    <a:pt x="2007" y="203"/>
                    <a:pt x="1462" y="47"/>
                  </a:cubicBezTo>
                  <a:cubicBezTo>
                    <a:pt x="1361" y="15"/>
                    <a:pt x="1259" y="0"/>
                    <a:pt x="1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/>
          <p:nvPr/>
        </p:nvSpPr>
        <p:spPr>
          <a:xfrm rot="-602453">
            <a:off x="7198979" y="15274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3600176" y="41926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5703358" y="632417"/>
            <a:ext cx="2868342" cy="3726262"/>
            <a:chOff x="5703358" y="632417"/>
            <a:chExt cx="2868342" cy="3726262"/>
          </a:xfrm>
        </p:grpSpPr>
        <p:sp>
          <p:nvSpPr>
            <p:cNvPr id="84" name="Google Shape;84;p8"/>
            <p:cNvSpPr/>
            <p:nvPr/>
          </p:nvSpPr>
          <p:spPr>
            <a:xfrm>
              <a:off x="5985523" y="2381077"/>
              <a:ext cx="149874" cy="1170115"/>
            </a:xfrm>
            <a:custGeom>
              <a:avLst/>
              <a:gdLst/>
              <a:ahLst/>
              <a:cxnLst/>
              <a:rect l="l" t="t" r="r" b="b"/>
              <a:pathLst>
                <a:path w="1287" h="10048" extrusionOk="0">
                  <a:moveTo>
                    <a:pt x="215" y="0"/>
                  </a:moveTo>
                  <a:cubicBezTo>
                    <a:pt x="114" y="0"/>
                    <a:pt x="0" y="83"/>
                    <a:pt x="18" y="219"/>
                  </a:cubicBezTo>
                  <a:cubicBezTo>
                    <a:pt x="329" y="3438"/>
                    <a:pt x="609" y="6687"/>
                    <a:pt x="920" y="9906"/>
                  </a:cubicBezTo>
                  <a:cubicBezTo>
                    <a:pt x="933" y="10004"/>
                    <a:pt x="1001" y="10047"/>
                    <a:pt x="1074" y="10047"/>
                  </a:cubicBezTo>
                  <a:cubicBezTo>
                    <a:pt x="1175" y="10047"/>
                    <a:pt x="1287" y="9964"/>
                    <a:pt x="1278" y="9828"/>
                  </a:cubicBezTo>
                  <a:cubicBezTo>
                    <a:pt x="967" y="6610"/>
                    <a:pt x="671" y="3360"/>
                    <a:pt x="360" y="141"/>
                  </a:cubicBezTo>
                  <a:cubicBezTo>
                    <a:pt x="354" y="44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7018460" y="2939702"/>
              <a:ext cx="790363" cy="907514"/>
            </a:xfrm>
            <a:custGeom>
              <a:avLst/>
              <a:gdLst/>
              <a:ahLst/>
              <a:cxnLst/>
              <a:rect l="l" t="t" r="r" b="b"/>
              <a:pathLst>
                <a:path w="6787" h="7793" extrusionOk="0">
                  <a:moveTo>
                    <a:pt x="6539" y="1"/>
                  </a:moveTo>
                  <a:cubicBezTo>
                    <a:pt x="6502" y="1"/>
                    <a:pt x="6465" y="17"/>
                    <a:pt x="6433" y="56"/>
                  </a:cubicBezTo>
                  <a:cubicBezTo>
                    <a:pt x="4334" y="2528"/>
                    <a:pt x="2220" y="5000"/>
                    <a:pt x="120" y="7473"/>
                  </a:cubicBezTo>
                  <a:cubicBezTo>
                    <a:pt x="0" y="7605"/>
                    <a:pt x="121" y="7792"/>
                    <a:pt x="247" y="7792"/>
                  </a:cubicBezTo>
                  <a:cubicBezTo>
                    <a:pt x="284" y="7792"/>
                    <a:pt x="322" y="7776"/>
                    <a:pt x="354" y="7737"/>
                  </a:cubicBezTo>
                  <a:cubicBezTo>
                    <a:pt x="2453" y="5265"/>
                    <a:pt x="4567" y="2808"/>
                    <a:pt x="6667" y="336"/>
                  </a:cubicBezTo>
                  <a:cubicBezTo>
                    <a:pt x="6787" y="191"/>
                    <a:pt x="6665" y="1"/>
                    <a:pt x="6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703358" y="632417"/>
              <a:ext cx="2868342" cy="2562188"/>
            </a:xfrm>
            <a:custGeom>
              <a:avLst/>
              <a:gdLst/>
              <a:ahLst/>
              <a:cxnLst/>
              <a:rect l="l" t="t" r="r" b="b"/>
              <a:pathLst>
                <a:path w="24631" h="22002" extrusionOk="0">
                  <a:moveTo>
                    <a:pt x="12322" y="0"/>
                  </a:moveTo>
                  <a:cubicBezTo>
                    <a:pt x="7651" y="0"/>
                    <a:pt x="3309" y="2995"/>
                    <a:pt x="1835" y="7694"/>
                  </a:cubicBezTo>
                  <a:cubicBezTo>
                    <a:pt x="0" y="13478"/>
                    <a:pt x="3219" y="19667"/>
                    <a:pt x="9003" y="21486"/>
                  </a:cubicBezTo>
                  <a:cubicBezTo>
                    <a:pt x="10108" y="21835"/>
                    <a:pt x="11226" y="22001"/>
                    <a:pt x="12325" y="22001"/>
                  </a:cubicBezTo>
                  <a:cubicBezTo>
                    <a:pt x="16997" y="22001"/>
                    <a:pt x="21326" y="19000"/>
                    <a:pt x="22811" y="14318"/>
                  </a:cubicBezTo>
                  <a:cubicBezTo>
                    <a:pt x="24630" y="8518"/>
                    <a:pt x="21427" y="2345"/>
                    <a:pt x="15627" y="510"/>
                  </a:cubicBezTo>
                  <a:cubicBezTo>
                    <a:pt x="14529" y="164"/>
                    <a:pt x="13417" y="0"/>
                    <a:pt x="1232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5984009" y="3529188"/>
              <a:ext cx="1010458" cy="829491"/>
            </a:xfrm>
            <a:custGeom>
              <a:avLst/>
              <a:gdLst/>
              <a:ahLst/>
              <a:cxnLst/>
              <a:rect l="l" t="t" r="r" b="b"/>
              <a:pathLst>
                <a:path w="8677" h="7123" extrusionOk="0">
                  <a:moveTo>
                    <a:pt x="2378" y="0"/>
                  </a:moveTo>
                  <a:cubicBezTo>
                    <a:pt x="1816" y="0"/>
                    <a:pt x="1275" y="363"/>
                    <a:pt x="1120" y="918"/>
                  </a:cubicBezTo>
                  <a:lnTo>
                    <a:pt x="202" y="3997"/>
                  </a:lnTo>
                  <a:cubicBezTo>
                    <a:pt x="0" y="4681"/>
                    <a:pt x="389" y="5396"/>
                    <a:pt x="1073" y="5614"/>
                  </a:cubicBezTo>
                  <a:lnTo>
                    <a:pt x="5956" y="7075"/>
                  </a:lnTo>
                  <a:cubicBezTo>
                    <a:pt x="6071" y="7107"/>
                    <a:pt x="6188" y="7122"/>
                    <a:pt x="6304" y="7122"/>
                  </a:cubicBezTo>
                  <a:cubicBezTo>
                    <a:pt x="6872" y="7122"/>
                    <a:pt x="7405" y="6758"/>
                    <a:pt x="7573" y="6189"/>
                  </a:cubicBezTo>
                  <a:lnTo>
                    <a:pt x="8475" y="3126"/>
                  </a:lnTo>
                  <a:cubicBezTo>
                    <a:pt x="8677" y="2442"/>
                    <a:pt x="8288" y="1727"/>
                    <a:pt x="7604" y="1509"/>
                  </a:cubicBezTo>
                  <a:lnTo>
                    <a:pt x="2721" y="47"/>
                  </a:lnTo>
                  <a:cubicBezTo>
                    <a:pt x="2608" y="16"/>
                    <a:pt x="2492" y="0"/>
                    <a:pt x="23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263729" y="2950183"/>
              <a:ext cx="121576" cy="678569"/>
            </a:xfrm>
            <a:custGeom>
              <a:avLst/>
              <a:gdLst/>
              <a:ahLst/>
              <a:cxnLst/>
              <a:rect l="l" t="t" r="r" b="b"/>
              <a:pathLst>
                <a:path w="1044" h="5827" extrusionOk="0">
                  <a:moveTo>
                    <a:pt x="862" y="0"/>
                  </a:moveTo>
                  <a:cubicBezTo>
                    <a:pt x="776" y="0"/>
                    <a:pt x="685" y="55"/>
                    <a:pt x="677" y="168"/>
                  </a:cubicBezTo>
                  <a:cubicBezTo>
                    <a:pt x="459" y="1987"/>
                    <a:pt x="226" y="3822"/>
                    <a:pt x="8" y="5641"/>
                  </a:cubicBezTo>
                  <a:cubicBezTo>
                    <a:pt x="0" y="5764"/>
                    <a:pt x="95" y="5826"/>
                    <a:pt x="189" y="5826"/>
                  </a:cubicBezTo>
                  <a:cubicBezTo>
                    <a:pt x="274" y="5826"/>
                    <a:pt x="359" y="5775"/>
                    <a:pt x="366" y="5672"/>
                  </a:cubicBezTo>
                  <a:cubicBezTo>
                    <a:pt x="584" y="3837"/>
                    <a:pt x="817" y="2003"/>
                    <a:pt x="1019" y="183"/>
                  </a:cubicBezTo>
                  <a:cubicBezTo>
                    <a:pt x="1043" y="63"/>
                    <a:pt x="95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834697" y="3202537"/>
              <a:ext cx="355762" cy="608464"/>
            </a:xfrm>
            <a:custGeom>
              <a:avLst/>
              <a:gdLst/>
              <a:ahLst/>
              <a:cxnLst/>
              <a:rect l="l" t="t" r="r" b="b"/>
              <a:pathLst>
                <a:path w="3055" h="5225" extrusionOk="0">
                  <a:moveTo>
                    <a:pt x="2802" y="0"/>
                  </a:moveTo>
                  <a:cubicBezTo>
                    <a:pt x="2752" y="0"/>
                    <a:pt x="2706" y="25"/>
                    <a:pt x="2678" y="84"/>
                  </a:cubicBezTo>
                  <a:cubicBezTo>
                    <a:pt x="1792" y="1686"/>
                    <a:pt x="936" y="3319"/>
                    <a:pt x="66" y="4936"/>
                  </a:cubicBezTo>
                  <a:cubicBezTo>
                    <a:pt x="1" y="5088"/>
                    <a:pt x="125" y="5225"/>
                    <a:pt x="243" y="5225"/>
                  </a:cubicBezTo>
                  <a:cubicBezTo>
                    <a:pt x="294" y="5225"/>
                    <a:pt x="344" y="5199"/>
                    <a:pt x="377" y="5138"/>
                  </a:cubicBezTo>
                  <a:cubicBezTo>
                    <a:pt x="1247" y="3521"/>
                    <a:pt x="2103" y="1888"/>
                    <a:pt x="2989" y="271"/>
                  </a:cubicBezTo>
                  <a:cubicBezTo>
                    <a:pt x="3055" y="140"/>
                    <a:pt x="2920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6032919" y="3454309"/>
              <a:ext cx="1091975" cy="446828"/>
            </a:xfrm>
            <a:custGeom>
              <a:avLst/>
              <a:gdLst/>
              <a:ahLst/>
              <a:cxnLst/>
              <a:rect l="l" t="t" r="r" b="b"/>
              <a:pathLst>
                <a:path w="9377" h="3837" extrusionOk="0">
                  <a:moveTo>
                    <a:pt x="734" y="0"/>
                  </a:moveTo>
                  <a:cubicBezTo>
                    <a:pt x="456" y="0"/>
                    <a:pt x="208" y="184"/>
                    <a:pt x="109" y="457"/>
                  </a:cubicBezTo>
                  <a:cubicBezTo>
                    <a:pt x="0" y="815"/>
                    <a:pt x="187" y="1172"/>
                    <a:pt x="544" y="1297"/>
                  </a:cubicBezTo>
                  <a:lnTo>
                    <a:pt x="8443" y="3800"/>
                  </a:lnTo>
                  <a:cubicBezTo>
                    <a:pt x="8516" y="3825"/>
                    <a:pt x="8589" y="3837"/>
                    <a:pt x="8660" y="3837"/>
                  </a:cubicBezTo>
                  <a:cubicBezTo>
                    <a:pt x="8941" y="3837"/>
                    <a:pt x="9196" y="3653"/>
                    <a:pt x="9283" y="3380"/>
                  </a:cubicBezTo>
                  <a:cubicBezTo>
                    <a:pt x="9376" y="3007"/>
                    <a:pt x="9190" y="2634"/>
                    <a:pt x="8832" y="2525"/>
                  </a:cubicBezTo>
                  <a:lnTo>
                    <a:pt x="949" y="37"/>
                  </a:lnTo>
                  <a:cubicBezTo>
                    <a:pt x="876" y="12"/>
                    <a:pt x="804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6264661" y="2883921"/>
              <a:ext cx="999628" cy="415386"/>
            </a:xfrm>
            <a:custGeom>
              <a:avLst/>
              <a:gdLst/>
              <a:ahLst/>
              <a:cxnLst/>
              <a:rect l="l" t="t" r="r" b="b"/>
              <a:pathLst>
                <a:path w="8584" h="3567" extrusionOk="0">
                  <a:moveTo>
                    <a:pt x="748" y="0"/>
                  </a:moveTo>
                  <a:cubicBezTo>
                    <a:pt x="467" y="0"/>
                    <a:pt x="212" y="184"/>
                    <a:pt x="125" y="457"/>
                  </a:cubicBezTo>
                  <a:cubicBezTo>
                    <a:pt x="0" y="815"/>
                    <a:pt x="203" y="1188"/>
                    <a:pt x="545" y="1297"/>
                  </a:cubicBezTo>
                  <a:lnTo>
                    <a:pt x="7620" y="3536"/>
                  </a:lnTo>
                  <a:cubicBezTo>
                    <a:pt x="7688" y="3557"/>
                    <a:pt x="7757" y="3567"/>
                    <a:pt x="7825" y="3567"/>
                  </a:cubicBezTo>
                  <a:cubicBezTo>
                    <a:pt x="8111" y="3567"/>
                    <a:pt x="8371" y="3389"/>
                    <a:pt x="8459" y="3100"/>
                  </a:cubicBezTo>
                  <a:cubicBezTo>
                    <a:pt x="8584" y="2758"/>
                    <a:pt x="8382" y="2385"/>
                    <a:pt x="8039" y="2276"/>
                  </a:cubicBezTo>
                  <a:lnTo>
                    <a:pt x="964" y="37"/>
                  </a:lnTo>
                  <a:cubicBezTo>
                    <a:pt x="892" y="12"/>
                    <a:pt x="819" y="0"/>
                    <a:pt x="74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753800" y="-1594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242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7828773" y="388120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/>
          <p:nvPr/>
        </p:nvSpPr>
        <p:spPr>
          <a:xfrm rot="8731690" flipH="1">
            <a:off x="-3589579" y="4350506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 rot="-602453">
            <a:off x="-1630346" y="-42867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637925" y="2186550"/>
            <a:ext cx="43746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714125" y="3413200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 idx="2" hasCustomPrompt="1"/>
          </p:nvPr>
        </p:nvSpPr>
        <p:spPr>
          <a:xfrm>
            <a:off x="714125" y="1805225"/>
            <a:ext cx="10767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8274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/>
          <p:nvPr/>
        </p:nvSpPr>
        <p:spPr>
          <a:xfrm rot="8731690" flipH="1">
            <a:off x="-2080916" y="-1974219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body" idx="1"/>
          </p:nvPr>
        </p:nvSpPr>
        <p:spPr>
          <a:xfrm>
            <a:off x="525600" y="886750"/>
            <a:ext cx="34923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angolin"/>
              <a:buNone/>
              <a:defRPr sz="3400" b="1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135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/>
          <p:nvPr/>
        </p:nvSpPr>
        <p:spPr>
          <a:xfrm rot="-1367017" flipH="1">
            <a:off x="1598570" y="129796"/>
            <a:ext cx="6433546" cy="469535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-480551" y="177547"/>
            <a:ext cx="2987940" cy="1540443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"/>
          <p:cNvSpPr/>
          <p:nvPr/>
        </p:nvSpPr>
        <p:spPr>
          <a:xfrm rot="-602453">
            <a:off x="6614854" y="3233333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hasCustomPrompt="1"/>
          </p:nvPr>
        </p:nvSpPr>
        <p:spPr>
          <a:xfrm>
            <a:off x="1874850" y="1050025"/>
            <a:ext cx="5394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1"/>
          </p:nvPr>
        </p:nvSpPr>
        <p:spPr>
          <a:xfrm>
            <a:off x="2220000" y="2974850"/>
            <a:ext cx="4704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58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56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>
            <a:off x="7244602" y="101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-901351" y="4064475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/>
          <p:nvPr/>
        </p:nvSpPr>
        <p:spPr>
          <a:xfrm rot="-223">
            <a:off x="3920448" y="4419058"/>
            <a:ext cx="6449876" cy="4799929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1197427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"/>
          </p:nvPr>
        </p:nvSpPr>
        <p:spPr>
          <a:xfrm>
            <a:off x="1419877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/>
          </p:nvPr>
        </p:nvSpPr>
        <p:spPr>
          <a:xfrm>
            <a:off x="5502174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3"/>
          </p:nvPr>
        </p:nvSpPr>
        <p:spPr>
          <a:xfrm>
            <a:off x="5724624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4"/>
          </p:nvPr>
        </p:nvSpPr>
        <p:spPr>
          <a:xfrm>
            <a:off x="3350604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5"/>
          </p:nvPr>
        </p:nvSpPr>
        <p:spPr>
          <a:xfrm>
            <a:off x="3573054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6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7" hasCustomPrompt="1"/>
          </p:nvPr>
        </p:nvSpPr>
        <p:spPr>
          <a:xfrm>
            <a:off x="1767277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8" hasCustomPrompt="1"/>
          </p:nvPr>
        </p:nvSpPr>
        <p:spPr>
          <a:xfrm>
            <a:off x="3920454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9" hasCustomPrompt="1"/>
          </p:nvPr>
        </p:nvSpPr>
        <p:spPr>
          <a:xfrm>
            <a:off x="6072024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1905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 rot="10110648" flipH="1">
            <a:off x="-1906327" y="-11005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8"/>
          <p:cNvGrpSpPr/>
          <p:nvPr/>
        </p:nvGrpSpPr>
        <p:grpSpPr>
          <a:xfrm rot="844233">
            <a:off x="6899031" y="3181610"/>
            <a:ext cx="1399567" cy="4524577"/>
            <a:chOff x="5359700" y="4477450"/>
            <a:chExt cx="508075" cy="1642525"/>
          </a:xfrm>
        </p:grpSpPr>
        <p:sp>
          <p:nvSpPr>
            <p:cNvPr id="78" name="Google Shape;78;p8"/>
            <p:cNvSpPr/>
            <p:nvPr/>
          </p:nvSpPr>
          <p:spPr>
            <a:xfrm>
              <a:off x="5359700" y="4825400"/>
              <a:ext cx="286100" cy="1294575"/>
            </a:xfrm>
            <a:custGeom>
              <a:avLst/>
              <a:gdLst/>
              <a:ahLst/>
              <a:cxnLst/>
              <a:rect l="l" t="t" r="r" b="b"/>
              <a:pathLst>
                <a:path w="11444" h="51783" extrusionOk="0">
                  <a:moveTo>
                    <a:pt x="11323" y="0"/>
                  </a:moveTo>
                  <a:cubicBezTo>
                    <a:pt x="11261" y="0"/>
                    <a:pt x="11195" y="39"/>
                    <a:pt x="11195" y="117"/>
                  </a:cubicBezTo>
                  <a:cubicBezTo>
                    <a:pt x="11117" y="2916"/>
                    <a:pt x="10339" y="5777"/>
                    <a:pt x="9562" y="8451"/>
                  </a:cubicBezTo>
                  <a:cubicBezTo>
                    <a:pt x="8753" y="11297"/>
                    <a:pt x="7587" y="14002"/>
                    <a:pt x="6903" y="16879"/>
                  </a:cubicBezTo>
                  <a:cubicBezTo>
                    <a:pt x="6281" y="19476"/>
                    <a:pt x="5954" y="22166"/>
                    <a:pt x="5861" y="24840"/>
                  </a:cubicBezTo>
                  <a:cubicBezTo>
                    <a:pt x="5783" y="27173"/>
                    <a:pt x="5908" y="29505"/>
                    <a:pt x="6297" y="31806"/>
                  </a:cubicBezTo>
                  <a:cubicBezTo>
                    <a:pt x="6592" y="33548"/>
                    <a:pt x="7121" y="35227"/>
                    <a:pt x="7276" y="37000"/>
                  </a:cubicBezTo>
                  <a:cubicBezTo>
                    <a:pt x="7587" y="40763"/>
                    <a:pt x="6919" y="44759"/>
                    <a:pt x="4726" y="47884"/>
                  </a:cubicBezTo>
                  <a:cubicBezTo>
                    <a:pt x="3560" y="49517"/>
                    <a:pt x="1943" y="50745"/>
                    <a:pt x="123" y="51569"/>
                  </a:cubicBezTo>
                  <a:cubicBezTo>
                    <a:pt x="1" y="51610"/>
                    <a:pt x="69" y="51783"/>
                    <a:pt x="182" y="51783"/>
                  </a:cubicBezTo>
                  <a:cubicBezTo>
                    <a:pt x="198" y="51783"/>
                    <a:pt x="215" y="51779"/>
                    <a:pt x="232" y="51772"/>
                  </a:cubicBezTo>
                  <a:cubicBezTo>
                    <a:pt x="7074" y="48739"/>
                    <a:pt x="8691" y="40327"/>
                    <a:pt x="6965" y="33657"/>
                  </a:cubicBezTo>
                  <a:cubicBezTo>
                    <a:pt x="5675" y="28681"/>
                    <a:pt x="5877" y="23301"/>
                    <a:pt x="6841" y="18294"/>
                  </a:cubicBezTo>
                  <a:cubicBezTo>
                    <a:pt x="7416" y="15355"/>
                    <a:pt x="8505" y="12618"/>
                    <a:pt x="9406" y="9788"/>
                  </a:cubicBezTo>
                  <a:cubicBezTo>
                    <a:pt x="10106" y="7643"/>
                    <a:pt x="10681" y="5419"/>
                    <a:pt x="11070" y="3180"/>
                  </a:cubicBezTo>
                  <a:cubicBezTo>
                    <a:pt x="11241" y="2169"/>
                    <a:pt x="11412" y="1143"/>
                    <a:pt x="11428" y="117"/>
                  </a:cubicBezTo>
                  <a:cubicBezTo>
                    <a:pt x="11443" y="39"/>
                    <a:pt x="11385" y="0"/>
                    <a:pt x="1132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462300" y="4477450"/>
              <a:ext cx="405475" cy="469825"/>
            </a:xfrm>
            <a:custGeom>
              <a:avLst/>
              <a:gdLst/>
              <a:ahLst/>
              <a:cxnLst/>
              <a:rect l="l" t="t" r="r" b="b"/>
              <a:pathLst>
                <a:path w="16219" h="18793" extrusionOk="0">
                  <a:moveTo>
                    <a:pt x="8431" y="1"/>
                  </a:moveTo>
                  <a:cubicBezTo>
                    <a:pt x="4771" y="1"/>
                    <a:pt x="1456" y="3111"/>
                    <a:pt x="746" y="7426"/>
                  </a:cubicBezTo>
                  <a:cubicBezTo>
                    <a:pt x="0" y="11920"/>
                    <a:pt x="2410" y="16103"/>
                    <a:pt x="6142" y="17051"/>
                  </a:cubicBezTo>
                  <a:cubicBezTo>
                    <a:pt x="5644" y="17673"/>
                    <a:pt x="5178" y="18560"/>
                    <a:pt x="6453" y="18762"/>
                  </a:cubicBezTo>
                  <a:cubicBezTo>
                    <a:pt x="6574" y="18783"/>
                    <a:pt x="6682" y="18792"/>
                    <a:pt x="6778" y="18792"/>
                  </a:cubicBezTo>
                  <a:cubicBezTo>
                    <a:pt x="7689" y="18792"/>
                    <a:pt x="7495" y="17912"/>
                    <a:pt x="7199" y="17222"/>
                  </a:cubicBezTo>
                  <a:lnTo>
                    <a:pt x="7199" y="17222"/>
                  </a:lnTo>
                  <a:cubicBezTo>
                    <a:pt x="7383" y="17238"/>
                    <a:pt x="7565" y="17245"/>
                    <a:pt x="7747" y="17245"/>
                  </a:cubicBezTo>
                  <a:cubicBezTo>
                    <a:pt x="11435" y="17245"/>
                    <a:pt x="14745" y="14133"/>
                    <a:pt x="15456" y="9821"/>
                  </a:cubicBezTo>
                  <a:cubicBezTo>
                    <a:pt x="16218" y="5094"/>
                    <a:pt x="13544" y="740"/>
                    <a:pt x="9485" y="87"/>
                  </a:cubicBezTo>
                  <a:cubicBezTo>
                    <a:pt x="9132" y="29"/>
                    <a:pt x="8780" y="1"/>
                    <a:pt x="843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720400" y="4530150"/>
              <a:ext cx="57950" cy="51725"/>
            </a:xfrm>
            <a:custGeom>
              <a:avLst/>
              <a:gdLst/>
              <a:ahLst/>
              <a:cxnLst/>
              <a:rect l="l" t="t" r="r" b="b"/>
              <a:pathLst>
                <a:path w="2318" h="2069" extrusionOk="0">
                  <a:moveTo>
                    <a:pt x="1158" y="0"/>
                  </a:moveTo>
                  <a:cubicBezTo>
                    <a:pt x="718" y="0"/>
                    <a:pt x="311" y="289"/>
                    <a:pt x="172" y="731"/>
                  </a:cubicBezTo>
                  <a:cubicBezTo>
                    <a:pt x="1" y="1276"/>
                    <a:pt x="312" y="1835"/>
                    <a:pt x="856" y="2022"/>
                  </a:cubicBezTo>
                  <a:cubicBezTo>
                    <a:pt x="957" y="2054"/>
                    <a:pt x="1059" y="2069"/>
                    <a:pt x="1159" y="2069"/>
                  </a:cubicBezTo>
                  <a:cubicBezTo>
                    <a:pt x="1595" y="2069"/>
                    <a:pt x="1992" y="1781"/>
                    <a:pt x="2131" y="1338"/>
                  </a:cubicBezTo>
                  <a:cubicBezTo>
                    <a:pt x="2318" y="794"/>
                    <a:pt x="2007" y="203"/>
                    <a:pt x="1462" y="47"/>
                  </a:cubicBezTo>
                  <a:cubicBezTo>
                    <a:pt x="1361" y="15"/>
                    <a:pt x="1259" y="0"/>
                    <a:pt x="1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/>
          <p:nvPr/>
        </p:nvSpPr>
        <p:spPr>
          <a:xfrm rot="-602453">
            <a:off x="7198979" y="15274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3600176" y="41926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5703358" y="632417"/>
            <a:ext cx="2868342" cy="3726262"/>
            <a:chOff x="5703358" y="632417"/>
            <a:chExt cx="2868342" cy="3726262"/>
          </a:xfrm>
        </p:grpSpPr>
        <p:sp>
          <p:nvSpPr>
            <p:cNvPr id="84" name="Google Shape;84;p8"/>
            <p:cNvSpPr/>
            <p:nvPr/>
          </p:nvSpPr>
          <p:spPr>
            <a:xfrm>
              <a:off x="5985523" y="2381077"/>
              <a:ext cx="149874" cy="1170115"/>
            </a:xfrm>
            <a:custGeom>
              <a:avLst/>
              <a:gdLst/>
              <a:ahLst/>
              <a:cxnLst/>
              <a:rect l="l" t="t" r="r" b="b"/>
              <a:pathLst>
                <a:path w="1287" h="10048" extrusionOk="0">
                  <a:moveTo>
                    <a:pt x="215" y="0"/>
                  </a:moveTo>
                  <a:cubicBezTo>
                    <a:pt x="114" y="0"/>
                    <a:pt x="0" y="83"/>
                    <a:pt x="18" y="219"/>
                  </a:cubicBezTo>
                  <a:cubicBezTo>
                    <a:pt x="329" y="3438"/>
                    <a:pt x="609" y="6687"/>
                    <a:pt x="920" y="9906"/>
                  </a:cubicBezTo>
                  <a:cubicBezTo>
                    <a:pt x="933" y="10004"/>
                    <a:pt x="1001" y="10047"/>
                    <a:pt x="1074" y="10047"/>
                  </a:cubicBezTo>
                  <a:cubicBezTo>
                    <a:pt x="1175" y="10047"/>
                    <a:pt x="1287" y="9964"/>
                    <a:pt x="1278" y="9828"/>
                  </a:cubicBezTo>
                  <a:cubicBezTo>
                    <a:pt x="967" y="6610"/>
                    <a:pt x="671" y="3360"/>
                    <a:pt x="360" y="141"/>
                  </a:cubicBezTo>
                  <a:cubicBezTo>
                    <a:pt x="354" y="44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7018460" y="2939702"/>
              <a:ext cx="790363" cy="907514"/>
            </a:xfrm>
            <a:custGeom>
              <a:avLst/>
              <a:gdLst/>
              <a:ahLst/>
              <a:cxnLst/>
              <a:rect l="l" t="t" r="r" b="b"/>
              <a:pathLst>
                <a:path w="6787" h="7793" extrusionOk="0">
                  <a:moveTo>
                    <a:pt x="6539" y="1"/>
                  </a:moveTo>
                  <a:cubicBezTo>
                    <a:pt x="6502" y="1"/>
                    <a:pt x="6465" y="17"/>
                    <a:pt x="6433" y="56"/>
                  </a:cubicBezTo>
                  <a:cubicBezTo>
                    <a:pt x="4334" y="2528"/>
                    <a:pt x="2220" y="5000"/>
                    <a:pt x="120" y="7473"/>
                  </a:cubicBezTo>
                  <a:cubicBezTo>
                    <a:pt x="0" y="7605"/>
                    <a:pt x="121" y="7792"/>
                    <a:pt x="247" y="7792"/>
                  </a:cubicBezTo>
                  <a:cubicBezTo>
                    <a:pt x="284" y="7792"/>
                    <a:pt x="322" y="7776"/>
                    <a:pt x="354" y="7737"/>
                  </a:cubicBezTo>
                  <a:cubicBezTo>
                    <a:pt x="2453" y="5265"/>
                    <a:pt x="4567" y="2808"/>
                    <a:pt x="6667" y="336"/>
                  </a:cubicBezTo>
                  <a:cubicBezTo>
                    <a:pt x="6787" y="191"/>
                    <a:pt x="6665" y="1"/>
                    <a:pt x="6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703358" y="632417"/>
              <a:ext cx="2868342" cy="2562188"/>
            </a:xfrm>
            <a:custGeom>
              <a:avLst/>
              <a:gdLst/>
              <a:ahLst/>
              <a:cxnLst/>
              <a:rect l="l" t="t" r="r" b="b"/>
              <a:pathLst>
                <a:path w="24631" h="22002" extrusionOk="0">
                  <a:moveTo>
                    <a:pt x="12322" y="0"/>
                  </a:moveTo>
                  <a:cubicBezTo>
                    <a:pt x="7651" y="0"/>
                    <a:pt x="3309" y="2995"/>
                    <a:pt x="1835" y="7694"/>
                  </a:cubicBezTo>
                  <a:cubicBezTo>
                    <a:pt x="0" y="13478"/>
                    <a:pt x="3219" y="19667"/>
                    <a:pt x="9003" y="21486"/>
                  </a:cubicBezTo>
                  <a:cubicBezTo>
                    <a:pt x="10108" y="21835"/>
                    <a:pt x="11226" y="22001"/>
                    <a:pt x="12325" y="22001"/>
                  </a:cubicBezTo>
                  <a:cubicBezTo>
                    <a:pt x="16997" y="22001"/>
                    <a:pt x="21326" y="19000"/>
                    <a:pt x="22811" y="14318"/>
                  </a:cubicBezTo>
                  <a:cubicBezTo>
                    <a:pt x="24630" y="8518"/>
                    <a:pt x="21427" y="2345"/>
                    <a:pt x="15627" y="510"/>
                  </a:cubicBezTo>
                  <a:cubicBezTo>
                    <a:pt x="14529" y="164"/>
                    <a:pt x="13417" y="0"/>
                    <a:pt x="1232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5984009" y="3529188"/>
              <a:ext cx="1010458" cy="829491"/>
            </a:xfrm>
            <a:custGeom>
              <a:avLst/>
              <a:gdLst/>
              <a:ahLst/>
              <a:cxnLst/>
              <a:rect l="l" t="t" r="r" b="b"/>
              <a:pathLst>
                <a:path w="8677" h="7123" extrusionOk="0">
                  <a:moveTo>
                    <a:pt x="2378" y="0"/>
                  </a:moveTo>
                  <a:cubicBezTo>
                    <a:pt x="1816" y="0"/>
                    <a:pt x="1275" y="363"/>
                    <a:pt x="1120" y="918"/>
                  </a:cubicBezTo>
                  <a:lnTo>
                    <a:pt x="202" y="3997"/>
                  </a:lnTo>
                  <a:cubicBezTo>
                    <a:pt x="0" y="4681"/>
                    <a:pt x="389" y="5396"/>
                    <a:pt x="1073" y="5614"/>
                  </a:cubicBezTo>
                  <a:lnTo>
                    <a:pt x="5956" y="7075"/>
                  </a:lnTo>
                  <a:cubicBezTo>
                    <a:pt x="6071" y="7107"/>
                    <a:pt x="6188" y="7122"/>
                    <a:pt x="6304" y="7122"/>
                  </a:cubicBezTo>
                  <a:cubicBezTo>
                    <a:pt x="6872" y="7122"/>
                    <a:pt x="7405" y="6758"/>
                    <a:pt x="7573" y="6189"/>
                  </a:cubicBezTo>
                  <a:lnTo>
                    <a:pt x="8475" y="3126"/>
                  </a:lnTo>
                  <a:cubicBezTo>
                    <a:pt x="8677" y="2442"/>
                    <a:pt x="8288" y="1727"/>
                    <a:pt x="7604" y="1509"/>
                  </a:cubicBezTo>
                  <a:lnTo>
                    <a:pt x="2721" y="47"/>
                  </a:lnTo>
                  <a:cubicBezTo>
                    <a:pt x="2608" y="16"/>
                    <a:pt x="2492" y="0"/>
                    <a:pt x="23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263729" y="2950183"/>
              <a:ext cx="121576" cy="678569"/>
            </a:xfrm>
            <a:custGeom>
              <a:avLst/>
              <a:gdLst/>
              <a:ahLst/>
              <a:cxnLst/>
              <a:rect l="l" t="t" r="r" b="b"/>
              <a:pathLst>
                <a:path w="1044" h="5827" extrusionOk="0">
                  <a:moveTo>
                    <a:pt x="862" y="0"/>
                  </a:moveTo>
                  <a:cubicBezTo>
                    <a:pt x="776" y="0"/>
                    <a:pt x="685" y="55"/>
                    <a:pt x="677" y="168"/>
                  </a:cubicBezTo>
                  <a:cubicBezTo>
                    <a:pt x="459" y="1987"/>
                    <a:pt x="226" y="3822"/>
                    <a:pt x="8" y="5641"/>
                  </a:cubicBezTo>
                  <a:cubicBezTo>
                    <a:pt x="0" y="5764"/>
                    <a:pt x="95" y="5826"/>
                    <a:pt x="189" y="5826"/>
                  </a:cubicBezTo>
                  <a:cubicBezTo>
                    <a:pt x="274" y="5826"/>
                    <a:pt x="359" y="5775"/>
                    <a:pt x="366" y="5672"/>
                  </a:cubicBezTo>
                  <a:cubicBezTo>
                    <a:pt x="584" y="3837"/>
                    <a:pt x="817" y="2003"/>
                    <a:pt x="1019" y="183"/>
                  </a:cubicBezTo>
                  <a:cubicBezTo>
                    <a:pt x="1043" y="63"/>
                    <a:pt x="95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834697" y="3202537"/>
              <a:ext cx="355762" cy="608464"/>
            </a:xfrm>
            <a:custGeom>
              <a:avLst/>
              <a:gdLst/>
              <a:ahLst/>
              <a:cxnLst/>
              <a:rect l="l" t="t" r="r" b="b"/>
              <a:pathLst>
                <a:path w="3055" h="5225" extrusionOk="0">
                  <a:moveTo>
                    <a:pt x="2802" y="0"/>
                  </a:moveTo>
                  <a:cubicBezTo>
                    <a:pt x="2752" y="0"/>
                    <a:pt x="2706" y="25"/>
                    <a:pt x="2678" y="84"/>
                  </a:cubicBezTo>
                  <a:cubicBezTo>
                    <a:pt x="1792" y="1686"/>
                    <a:pt x="936" y="3319"/>
                    <a:pt x="66" y="4936"/>
                  </a:cubicBezTo>
                  <a:cubicBezTo>
                    <a:pt x="1" y="5088"/>
                    <a:pt x="125" y="5225"/>
                    <a:pt x="243" y="5225"/>
                  </a:cubicBezTo>
                  <a:cubicBezTo>
                    <a:pt x="294" y="5225"/>
                    <a:pt x="344" y="5199"/>
                    <a:pt x="377" y="5138"/>
                  </a:cubicBezTo>
                  <a:cubicBezTo>
                    <a:pt x="1247" y="3521"/>
                    <a:pt x="2103" y="1888"/>
                    <a:pt x="2989" y="271"/>
                  </a:cubicBezTo>
                  <a:cubicBezTo>
                    <a:pt x="3055" y="140"/>
                    <a:pt x="2920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6032919" y="3454309"/>
              <a:ext cx="1091975" cy="446828"/>
            </a:xfrm>
            <a:custGeom>
              <a:avLst/>
              <a:gdLst/>
              <a:ahLst/>
              <a:cxnLst/>
              <a:rect l="l" t="t" r="r" b="b"/>
              <a:pathLst>
                <a:path w="9377" h="3837" extrusionOk="0">
                  <a:moveTo>
                    <a:pt x="734" y="0"/>
                  </a:moveTo>
                  <a:cubicBezTo>
                    <a:pt x="456" y="0"/>
                    <a:pt x="208" y="184"/>
                    <a:pt x="109" y="457"/>
                  </a:cubicBezTo>
                  <a:cubicBezTo>
                    <a:pt x="0" y="815"/>
                    <a:pt x="187" y="1172"/>
                    <a:pt x="544" y="1297"/>
                  </a:cubicBezTo>
                  <a:lnTo>
                    <a:pt x="8443" y="3800"/>
                  </a:lnTo>
                  <a:cubicBezTo>
                    <a:pt x="8516" y="3825"/>
                    <a:pt x="8589" y="3837"/>
                    <a:pt x="8660" y="3837"/>
                  </a:cubicBezTo>
                  <a:cubicBezTo>
                    <a:pt x="8941" y="3837"/>
                    <a:pt x="9196" y="3653"/>
                    <a:pt x="9283" y="3380"/>
                  </a:cubicBezTo>
                  <a:cubicBezTo>
                    <a:pt x="9376" y="3007"/>
                    <a:pt x="9190" y="2634"/>
                    <a:pt x="8832" y="2525"/>
                  </a:cubicBezTo>
                  <a:lnTo>
                    <a:pt x="949" y="37"/>
                  </a:lnTo>
                  <a:cubicBezTo>
                    <a:pt x="876" y="12"/>
                    <a:pt x="804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6264661" y="2883921"/>
              <a:ext cx="999628" cy="415386"/>
            </a:xfrm>
            <a:custGeom>
              <a:avLst/>
              <a:gdLst/>
              <a:ahLst/>
              <a:cxnLst/>
              <a:rect l="l" t="t" r="r" b="b"/>
              <a:pathLst>
                <a:path w="8584" h="3567" extrusionOk="0">
                  <a:moveTo>
                    <a:pt x="748" y="0"/>
                  </a:moveTo>
                  <a:cubicBezTo>
                    <a:pt x="467" y="0"/>
                    <a:pt x="212" y="184"/>
                    <a:pt x="125" y="457"/>
                  </a:cubicBezTo>
                  <a:cubicBezTo>
                    <a:pt x="0" y="815"/>
                    <a:pt x="203" y="1188"/>
                    <a:pt x="545" y="1297"/>
                  </a:cubicBezTo>
                  <a:lnTo>
                    <a:pt x="7620" y="3536"/>
                  </a:lnTo>
                  <a:cubicBezTo>
                    <a:pt x="7688" y="3557"/>
                    <a:pt x="7757" y="3567"/>
                    <a:pt x="7825" y="3567"/>
                  </a:cubicBezTo>
                  <a:cubicBezTo>
                    <a:pt x="8111" y="3567"/>
                    <a:pt x="8371" y="3389"/>
                    <a:pt x="8459" y="3100"/>
                  </a:cubicBezTo>
                  <a:cubicBezTo>
                    <a:pt x="8584" y="2758"/>
                    <a:pt x="8382" y="2385"/>
                    <a:pt x="8039" y="2276"/>
                  </a:cubicBezTo>
                  <a:lnTo>
                    <a:pt x="964" y="37"/>
                  </a:lnTo>
                  <a:cubicBezTo>
                    <a:pt x="892" y="12"/>
                    <a:pt x="819" y="0"/>
                    <a:pt x="74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753800" y="-1594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/>
          <p:nvPr/>
        </p:nvSpPr>
        <p:spPr>
          <a:xfrm>
            <a:off x="6248375" y="2745100"/>
            <a:ext cx="4011523" cy="1594953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-1890850" y="-536897"/>
            <a:ext cx="4972687" cy="256366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14"/>
          <p:cNvGrpSpPr/>
          <p:nvPr/>
        </p:nvGrpSpPr>
        <p:grpSpPr>
          <a:xfrm rot="2700000">
            <a:off x="5875879" y="1609783"/>
            <a:ext cx="2730729" cy="5439086"/>
            <a:chOff x="7532868" y="327700"/>
            <a:chExt cx="2730755" cy="5439139"/>
          </a:xfrm>
        </p:grpSpPr>
        <p:sp>
          <p:nvSpPr>
            <p:cNvPr id="128" name="Google Shape;128;p1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4"/>
          <p:cNvSpPr/>
          <p:nvPr/>
        </p:nvSpPr>
        <p:spPr>
          <a:xfrm rot="-1327417" flipH="1">
            <a:off x="-1261912" y="4524099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702900" y="1440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2741400" y="2579600"/>
            <a:ext cx="36612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189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4406925" y="1990000"/>
            <a:ext cx="41694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L="137160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L="182880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L="228600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L="274320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L="320040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L="365760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L="411480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subTitle" idx="2"/>
          </p:nvPr>
        </p:nvSpPr>
        <p:spPr>
          <a:xfrm>
            <a:off x="4915075" y="3113000"/>
            <a:ext cx="36612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5"/>
          <p:cNvSpPr/>
          <p:nvPr/>
        </p:nvSpPr>
        <p:spPr>
          <a:xfrm rot="8731690" flipH="1">
            <a:off x="-2552316" y="55043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248187" y="754588"/>
            <a:ext cx="120311" cy="693624"/>
          </a:xfrm>
          <a:custGeom>
            <a:avLst/>
            <a:gdLst/>
            <a:ahLst/>
            <a:cxnLst/>
            <a:rect l="l" t="t" r="r" b="b"/>
            <a:pathLst>
              <a:path w="1917" h="11052" extrusionOk="0">
                <a:moveTo>
                  <a:pt x="1279" y="0"/>
                </a:moveTo>
                <a:cubicBezTo>
                  <a:pt x="990" y="0"/>
                  <a:pt x="700" y="181"/>
                  <a:pt x="671" y="558"/>
                </a:cubicBezTo>
                <a:lnTo>
                  <a:pt x="33" y="10416"/>
                </a:lnTo>
                <a:cubicBezTo>
                  <a:pt x="1" y="10832"/>
                  <a:pt x="327" y="11051"/>
                  <a:pt x="650" y="11051"/>
                </a:cubicBezTo>
                <a:cubicBezTo>
                  <a:pt x="942" y="11051"/>
                  <a:pt x="1231" y="10871"/>
                  <a:pt x="1246" y="10494"/>
                </a:cubicBezTo>
                <a:lnTo>
                  <a:pt x="1884" y="635"/>
                </a:lnTo>
                <a:cubicBezTo>
                  <a:pt x="1916" y="220"/>
                  <a:pt x="1598" y="0"/>
                  <a:pt x="127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2045220" y="3860785"/>
            <a:ext cx="121252" cy="693624"/>
          </a:xfrm>
          <a:custGeom>
            <a:avLst/>
            <a:gdLst/>
            <a:ahLst/>
            <a:cxnLst/>
            <a:rect l="l" t="t" r="r" b="b"/>
            <a:pathLst>
              <a:path w="1932" h="11052" extrusionOk="0">
                <a:moveTo>
                  <a:pt x="1280" y="1"/>
                </a:moveTo>
                <a:cubicBezTo>
                  <a:pt x="986" y="1"/>
                  <a:pt x="693" y="181"/>
                  <a:pt x="671" y="558"/>
                </a:cubicBezTo>
                <a:lnTo>
                  <a:pt x="33" y="10416"/>
                </a:lnTo>
                <a:cubicBezTo>
                  <a:pt x="0" y="10832"/>
                  <a:pt x="327" y="11051"/>
                  <a:pt x="652" y="11051"/>
                </a:cubicBezTo>
                <a:cubicBezTo>
                  <a:pt x="946" y="11051"/>
                  <a:pt x="1239" y="10871"/>
                  <a:pt x="1261" y="10494"/>
                </a:cubicBezTo>
                <a:lnTo>
                  <a:pt x="1899" y="636"/>
                </a:lnTo>
                <a:cubicBezTo>
                  <a:pt x="1932" y="220"/>
                  <a:pt x="1605" y="1"/>
                  <a:pt x="1280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2583954" y="1092050"/>
            <a:ext cx="211564" cy="427019"/>
          </a:xfrm>
          <a:custGeom>
            <a:avLst/>
            <a:gdLst/>
            <a:ahLst/>
            <a:cxnLst/>
            <a:rect l="l" t="t" r="r" b="b"/>
            <a:pathLst>
              <a:path w="3371" h="6804" extrusionOk="0">
                <a:moveTo>
                  <a:pt x="2589" y="0"/>
                </a:moveTo>
                <a:cubicBezTo>
                  <a:pt x="2360" y="0"/>
                  <a:pt x="2137" y="117"/>
                  <a:pt x="2038" y="390"/>
                </a:cubicBezTo>
                <a:cubicBezTo>
                  <a:pt x="1416" y="2256"/>
                  <a:pt x="794" y="4122"/>
                  <a:pt x="157" y="5987"/>
                </a:cubicBezTo>
                <a:cubicBezTo>
                  <a:pt x="0" y="6466"/>
                  <a:pt x="402" y="6803"/>
                  <a:pt x="784" y="6803"/>
                </a:cubicBezTo>
                <a:cubicBezTo>
                  <a:pt x="1011" y="6803"/>
                  <a:pt x="1230" y="6685"/>
                  <a:pt x="1323" y="6407"/>
                </a:cubicBezTo>
                <a:cubicBezTo>
                  <a:pt x="1945" y="4541"/>
                  <a:pt x="2567" y="2675"/>
                  <a:pt x="3204" y="810"/>
                </a:cubicBezTo>
                <a:cubicBezTo>
                  <a:pt x="3370" y="332"/>
                  <a:pt x="2973" y="0"/>
                  <a:pt x="258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1609475" y="3788611"/>
            <a:ext cx="221417" cy="427082"/>
          </a:xfrm>
          <a:custGeom>
            <a:avLst/>
            <a:gdLst/>
            <a:ahLst/>
            <a:cxnLst/>
            <a:rect l="l" t="t" r="r" b="b"/>
            <a:pathLst>
              <a:path w="3528" h="6805" extrusionOk="0">
                <a:moveTo>
                  <a:pt x="2755" y="1"/>
                </a:moveTo>
                <a:cubicBezTo>
                  <a:pt x="2523" y="1"/>
                  <a:pt x="2292" y="121"/>
                  <a:pt x="2187" y="402"/>
                </a:cubicBezTo>
                <a:cubicBezTo>
                  <a:pt x="1518" y="2268"/>
                  <a:pt x="850" y="4134"/>
                  <a:pt x="165" y="6000"/>
                </a:cubicBezTo>
                <a:cubicBezTo>
                  <a:pt x="1" y="6475"/>
                  <a:pt x="392" y="6805"/>
                  <a:pt x="774" y="6805"/>
                </a:cubicBezTo>
                <a:cubicBezTo>
                  <a:pt x="1005" y="6805"/>
                  <a:pt x="1232" y="6685"/>
                  <a:pt x="1332" y="6404"/>
                </a:cubicBezTo>
                <a:cubicBezTo>
                  <a:pt x="2016" y="4538"/>
                  <a:pt x="2684" y="2672"/>
                  <a:pt x="3353" y="806"/>
                </a:cubicBezTo>
                <a:cubicBezTo>
                  <a:pt x="3528" y="331"/>
                  <a:pt x="3140" y="1"/>
                  <a:pt x="2755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2870455" y="1092113"/>
            <a:ext cx="462541" cy="582601"/>
          </a:xfrm>
          <a:custGeom>
            <a:avLst/>
            <a:gdLst/>
            <a:ahLst/>
            <a:cxnLst/>
            <a:rect l="l" t="t" r="r" b="b"/>
            <a:pathLst>
              <a:path w="7370" h="9283" extrusionOk="0">
                <a:moveTo>
                  <a:pt x="6498" y="0"/>
                </a:moveTo>
                <a:cubicBezTo>
                  <a:pt x="6322" y="0"/>
                  <a:pt x="6143" y="78"/>
                  <a:pt x="6010" y="264"/>
                </a:cubicBezTo>
                <a:cubicBezTo>
                  <a:pt x="4128" y="2939"/>
                  <a:pt x="2216" y="5644"/>
                  <a:pt x="334" y="8319"/>
                </a:cubicBezTo>
                <a:cubicBezTo>
                  <a:pt x="1" y="8797"/>
                  <a:pt x="430" y="9282"/>
                  <a:pt x="872" y="9282"/>
                </a:cubicBezTo>
                <a:cubicBezTo>
                  <a:pt x="1049" y="9282"/>
                  <a:pt x="1227" y="9205"/>
                  <a:pt x="1360" y="9019"/>
                </a:cubicBezTo>
                <a:cubicBezTo>
                  <a:pt x="3242" y="6344"/>
                  <a:pt x="5154" y="3639"/>
                  <a:pt x="7036" y="964"/>
                </a:cubicBezTo>
                <a:cubicBezTo>
                  <a:pt x="7369" y="486"/>
                  <a:pt x="6940" y="0"/>
                  <a:pt x="6498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1079716" y="3637798"/>
            <a:ext cx="461914" cy="582538"/>
          </a:xfrm>
          <a:custGeom>
            <a:avLst/>
            <a:gdLst/>
            <a:ahLst/>
            <a:cxnLst/>
            <a:rect l="l" t="t" r="r" b="b"/>
            <a:pathLst>
              <a:path w="7360" h="9282" extrusionOk="0">
                <a:moveTo>
                  <a:pt x="6482" y="0"/>
                </a:moveTo>
                <a:cubicBezTo>
                  <a:pt x="6310" y="0"/>
                  <a:pt x="6137" y="75"/>
                  <a:pt x="6010" y="255"/>
                </a:cubicBezTo>
                <a:cubicBezTo>
                  <a:pt x="4128" y="2945"/>
                  <a:pt x="2216" y="5650"/>
                  <a:pt x="334" y="8325"/>
                </a:cubicBezTo>
                <a:cubicBezTo>
                  <a:pt x="0" y="8803"/>
                  <a:pt x="431" y="9282"/>
                  <a:pt x="874" y="9282"/>
                </a:cubicBezTo>
                <a:cubicBezTo>
                  <a:pt x="1050" y="9282"/>
                  <a:pt x="1228" y="9206"/>
                  <a:pt x="1360" y="9025"/>
                </a:cubicBezTo>
                <a:cubicBezTo>
                  <a:pt x="3242" y="6350"/>
                  <a:pt x="5154" y="3645"/>
                  <a:pt x="7036" y="955"/>
                </a:cubicBezTo>
                <a:cubicBezTo>
                  <a:pt x="7360" y="486"/>
                  <a:pt x="6922" y="0"/>
                  <a:pt x="6482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3122625" y="1599216"/>
            <a:ext cx="395388" cy="316185"/>
          </a:xfrm>
          <a:custGeom>
            <a:avLst/>
            <a:gdLst/>
            <a:ahLst/>
            <a:cxnLst/>
            <a:rect l="l" t="t" r="r" b="b"/>
            <a:pathLst>
              <a:path w="6300" h="5038" extrusionOk="0">
                <a:moveTo>
                  <a:pt x="5391" y="1"/>
                </a:moveTo>
                <a:cubicBezTo>
                  <a:pt x="5264" y="1"/>
                  <a:pt x="5132" y="44"/>
                  <a:pt x="5008" y="146"/>
                </a:cubicBezTo>
                <a:cubicBezTo>
                  <a:pt x="3484" y="1405"/>
                  <a:pt x="1992" y="2680"/>
                  <a:pt x="483" y="3955"/>
                </a:cubicBezTo>
                <a:cubicBezTo>
                  <a:pt x="1" y="4363"/>
                  <a:pt x="414" y="5037"/>
                  <a:pt x="909" y="5037"/>
                </a:cubicBezTo>
                <a:cubicBezTo>
                  <a:pt x="1036" y="5037"/>
                  <a:pt x="1168" y="4993"/>
                  <a:pt x="1292" y="4888"/>
                </a:cubicBezTo>
                <a:cubicBezTo>
                  <a:pt x="2816" y="3629"/>
                  <a:pt x="4309" y="2369"/>
                  <a:pt x="5817" y="1079"/>
                </a:cubicBezTo>
                <a:cubicBezTo>
                  <a:pt x="6299" y="658"/>
                  <a:pt x="5886" y="1"/>
                  <a:pt x="5391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884908" y="3398492"/>
            <a:ext cx="405932" cy="310725"/>
          </a:xfrm>
          <a:custGeom>
            <a:avLst/>
            <a:gdLst/>
            <a:ahLst/>
            <a:cxnLst/>
            <a:rect l="l" t="t" r="r" b="b"/>
            <a:pathLst>
              <a:path w="6468" h="4951" extrusionOk="0">
                <a:moveTo>
                  <a:pt x="5541" y="0"/>
                </a:moveTo>
                <a:cubicBezTo>
                  <a:pt x="5411" y="0"/>
                  <a:pt x="5276" y="45"/>
                  <a:pt x="5149" y="149"/>
                </a:cubicBezTo>
                <a:cubicBezTo>
                  <a:pt x="3594" y="1393"/>
                  <a:pt x="2054" y="2637"/>
                  <a:pt x="499" y="3881"/>
                </a:cubicBezTo>
                <a:cubicBezTo>
                  <a:pt x="0" y="4281"/>
                  <a:pt x="432" y="4950"/>
                  <a:pt x="944" y="4950"/>
                </a:cubicBezTo>
                <a:cubicBezTo>
                  <a:pt x="1070" y="4950"/>
                  <a:pt x="1201" y="4909"/>
                  <a:pt x="1323" y="4814"/>
                </a:cubicBezTo>
                <a:cubicBezTo>
                  <a:pt x="2878" y="3570"/>
                  <a:pt x="4418" y="2326"/>
                  <a:pt x="5973" y="1082"/>
                </a:cubicBezTo>
                <a:cubicBezTo>
                  <a:pt x="6468" y="674"/>
                  <a:pt x="6047" y="0"/>
                  <a:pt x="5541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3295153" y="1892746"/>
            <a:ext cx="686532" cy="318256"/>
          </a:xfrm>
          <a:custGeom>
            <a:avLst/>
            <a:gdLst/>
            <a:ahLst/>
            <a:cxnLst/>
            <a:rect l="l" t="t" r="r" b="b"/>
            <a:pathLst>
              <a:path w="10939" h="5071" extrusionOk="0">
                <a:moveTo>
                  <a:pt x="9999" y="1"/>
                </a:moveTo>
                <a:cubicBezTo>
                  <a:pt x="9917" y="1"/>
                  <a:pt x="9829" y="18"/>
                  <a:pt x="9739" y="56"/>
                </a:cubicBezTo>
                <a:lnTo>
                  <a:pt x="642" y="3912"/>
                </a:lnTo>
                <a:cubicBezTo>
                  <a:pt x="0" y="4185"/>
                  <a:pt x="354" y="5070"/>
                  <a:pt x="935" y="5070"/>
                </a:cubicBezTo>
                <a:cubicBezTo>
                  <a:pt x="1015" y="5070"/>
                  <a:pt x="1100" y="5054"/>
                  <a:pt x="1186" y="5016"/>
                </a:cubicBezTo>
                <a:lnTo>
                  <a:pt x="10283" y="1160"/>
                </a:lnTo>
                <a:cubicBezTo>
                  <a:pt x="10939" y="886"/>
                  <a:pt x="10598" y="1"/>
                  <a:pt x="9999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428829" y="3106720"/>
            <a:ext cx="686783" cy="317942"/>
          </a:xfrm>
          <a:custGeom>
            <a:avLst/>
            <a:gdLst/>
            <a:ahLst/>
            <a:cxnLst/>
            <a:rect l="l" t="t" r="r" b="b"/>
            <a:pathLst>
              <a:path w="10943" h="5066" extrusionOk="0">
                <a:moveTo>
                  <a:pt x="10011" y="1"/>
                </a:moveTo>
                <a:cubicBezTo>
                  <a:pt x="9930" y="1"/>
                  <a:pt x="9844" y="18"/>
                  <a:pt x="9757" y="56"/>
                </a:cubicBezTo>
                <a:lnTo>
                  <a:pt x="660" y="3897"/>
                </a:lnTo>
                <a:cubicBezTo>
                  <a:pt x="1" y="4171"/>
                  <a:pt x="373" y="5066"/>
                  <a:pt x="963" y="5066"/>
                </a:cubicBezTo>
                <a:cubicBezTo>
                  <a:pt x="1040" y="5066"/>
                  <a:pt x="1121" y="5050"/>
                  <a:pt x="1205" y="5016"/>
                </a:cubicBezTo>
                <a:lnTo>
                  <a:pt x="10301" y="1160"/>
                </a:lnTo>
                <a:cubicBezTo>
                  <a:pt x="10942" y="873"/>
                  <a:pt x="10590" y="1"/>
                  <a:pt x="10011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3387411" y="2418866"/>
            <a:ext cx="477792" cy="129725"/>
          </a:xfrm>
          <a:custGeom>
            <a:avLst/>
            <a:gdLst/>
            <a:ahLst/>
            <a:cxnLst/>
            <a:rect l="l" t="t" r="r" b="b"/>
            <a:pathLst>
              <a:path w="7613" h="2067" extrusionOk="0">
                <a:moveTo>
                  <a:pt x="6718" y="0"/>
                </a:moveTo>
                <a:cubicBezTo>
                  <a:pt x="6687" y="0"/>
                  <a:pt x="6654" y="2"/>
                  <a:pt x="6620" y="7"/>
                </a:cubicBezTo>
                <a:cubicBezTo>
                  <a:pt x="4677" y="287"/>
                  <a:pt x="2717" y="582"/>
                  <a:pt x="774" y="847"/>
                </a:cubicBezTo>
                <a:cubicBezTo>
                  <a:pt x="0" y="966"/>
                  <a:pt x="209" y="2067"/>
                  <a:pt x="922" y="2067"/>
                </a:cubicBezTo>
                <a:cubicBezTo>
                  <a:pt x="955" y="2067"/>
                  <a:pt x="988" y="2064"/>
                  <a:pt x="1023" y="2060"/>
                </a:cubicBezTo>
                <a:cubicBezTo>
                  <a:pt x="2966" y="1780"/>
                  <a:pt x="4925" y="1484"/>
                  <a:pt x="6869" y="1220"/>
                </a:cubicBezTo>
                <a:cubicBezTo>
                  <a:pt x="7613" y="1101"/>
                  <a:pt x="7417" y="0"/>
                  <a:pt x="6718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541672" y="2768316"/>
            <a:ext cx="482060" cy="119872"/>
          </a:xfrm>
          <a:custGeom>
            <a:avLst/>
            <a:gdLst/>
            <a:ahLst/>
            <a:cxnLst/>
            <a:rect l="l" t="t" r="r" b="b"/>
            <a:pathLst>
              <a:path w="7681" h="1910" extrusionOk="0">
                <a:moveTo>
                  <a:pt x="6753" y="0"/>
                </a:moveTo>
                <a:cubicBezTo>
                  <a:pt x="6726" y="0"/>
                  <a:pt x="6697" y="2"/>
                  <a:pt x="6668" y="6"/>
                </a:cubicBezTo>
                <a:cubicBezTo>
                  <a:pt x="4709" y="239"/>
                  <a:pt x="2734" y="472"/>
                  <a:pt x="759" y="705"/>
                </a:cubicBezTo>
                <a:cubicBezTo>
                  <a:pt x="0" y="795"/>
                  <a:pt x="196" y="1910"/>
                  <a:pt x="909" y="1910"/>
                </a:cubicBezTo>
                <a:cubicBezTo>
                  <a:pt x="941" y="1910"/>
                  <a:pt x="974" y="1907"/>
                  <a:pt x="1008" y="1903"/>
                </a:cubicBezTo>
                <a:cubicBezTo>
                  <a:pt x="2983" y="1669"/>
                  <a:pt x="4958" y="1436"/>
                  <a:pt x="6917" y="1203"/>
                </a:cubicBezTo>
                <a:cubicBezTo>
                  <a:pt x="7680" y="1113"/>
                  <a:pt x="7464" y="0"/>
                  <a:pt x="6753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3390172" y="2798441"/>
            <a:ext cx="711949" cy="166942"/>
          </a:xfrm>
          <a:custGeom>
            <a:avLst/>
            <a:gdLst/>
            <a:ahLst/>
            <a:cxnLst/>
            <a:rect l="l" t="t" r="r" b="b"/>
            <a:pathLst>
              <a:path w="11344" h="2660" extrusionOk="0">
                <a:moveTo>
                  <a:pt x="727" y="1"/>
                </a:moveTo>
                <a:cubicBezTo>
                  <a:pt x="26" y="1"/>
                  <a:pt x="0" y="1147"/>
                  <a:pt x="745" y="1236"/>
                </a:cubicBezTo>
                <a:cubicBezTo>
                  <a:pt x="4011" y="1703"/>
                  <a:pt x="7245" y="2185"/>
                  <a:pt x="10526" y="2651"/>
                </a:cubicBezTo>
                <a:cubicBezTo>
                  <a:pt x="10563" y="2657"/>
                  <a:pt x="10599" y="2660"/>
                  <a:pt x="10633" y="2660"/>
                </a:cubicBezTo>
                <a:cubicBezTo>
                  <a:pt x="11309" y="2660"/>
                  <a:pt x="11344" y="1541"/>
                  <a:pt x="10604" y="1423"/>
                </a:cubicBezTo>
                <a:cubicBezTo>
                  <a:pt x="7338" y="956"/>
                  <a:pt x="4088" y="474"/>
                  <a:pt x="823" y="8"/>
                </a:cubicBezTo>
                <a:cubicBezTo>
                  <a:pt x="790" y="3"/>
                  <a:pt x="758" y="1"/>
                  <a:pt x="727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310275" y="2350520"/>
            <a:ext cx="711008" cy="166942"/>
          </a:xfrm>
          <a:custGeom>
            <a:avLst/>
            <a:gdLst/>
            <a:ahLst/>
            <a:cxnLst/>
            <a:rect l="l" t="t" r="r" b="b"/>
            <a:pathLst>
              <a:path w="11329" h="2660" extrusionOk="0">
                <a:moveTo>
                  <a:pt x="726" y="1"/>
                </a:moveTo>
                <a:cubicBezTo>
                  <a:pt x="12" y="1"/>
                  <a:pt x="1" y="1147"/>
                  <a:pt x="746" y="1236"/>
                </a:cubicBezTo>
                <a:cubicBezTo>
                  <a:pt x="4011" y="1702"/>
                  <a:pt x="7245" y="2184"/>
                  <a:pt x="10511" y="2651"/>
                </a:cubicBezTo>
                <a:cubicBezTo>
                  <a:pt x="10548" y="2657"/>
                  <a:pt x="10584" y="2660"/>
                  <a:pt x="10618" y="2660"/>
                </a:cubicBezTo>
                <a:cubicBezTo>
                  <a:pt x="11294" y="2660"/>
                  <a:pt x="11328" y="1542"/>
                  <a:pt x="10588" y="1438"/>
                </a:cubicBezTo>
                <a:cubicBezTo>
                  <a:pt x="7323" y="972"/>
                  <a:pt x="4089" y="474"/>
                  <a:pt x="823" y="8"/>
                </a:cubicBezTo>
                <a:cubicBezTo>
                  <a:pt x="790" y="3"/>
                  <a:pt x="757" y="1"/>
                  <a:pt x="726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3288062" y="3133267"/>
            <a:ext cx="447228" cy="225183"/>
          </a:xfrm>
          <a:custGeom>
            <a:avLst/>
            <a:gdLst/>
            <a:ahLst/>
            <a:cxnLst/>
            <a:rect l="l" t="t" r="r" b="b"/>
            <a:pathLst>
              <a:path w="7126" h="3588" extrusionOk="0">
                <a:moveTo>
                  <a:pt x="807" y="1"/>
                </a:moveTo>
                <a:cubicBezTo>
                  <a:pt x="229" y="1"/>
                  <a:pt x="0" y="944"/>
                  <a:pt x="646" y="1219"/>
                </a:cubicBezTo>
                <a:cubicBezTo>
                  <a:pt x="2450" y="1996"/>
                  <a:pt x="4269" y="2758"/>
                  <a:pt x="6089" y="3536"/>
                </a:cubicBezTo>
                <a:cubicBezTo>
                  <a:pt x="6173" y="3572"/>
                  <a:pt x="6253" y="3588"/>
                  <a:pt x="6328" y="3588"/>
                </a:cubicBezTo>
                <a:cubicBezTo>
                  <a:pt x="6895" y="3588"/>
                  <a:pt x="7125" y="2645"/>
                  <a:pt x="6493" y="2370"/>
                </a:cubicBezTo>
                <a:cubicBezTo>
                  <a:pt x="4689" y="1592"/>
                  <a:pt x="2854" y="830"/>
                  <a:pt x="1051" y="53"/>
                </a:cubicBezTo>
                <a:cubicBezTo>
                  <a:pt x="964" y="17"/>
                  <a:pt x="882" y="1"/>
                  <a:pt x="807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676669" y="1950172"/>
            <a:ext cx="445596" cy="233969"/>
          </a:xfrm>
          <a:custGeom>
            <a:avLst/>
            <a:gdLst/>
            <a:ahLst/>
            <a:cxnLst/>
            <a:rect l="l" t="t" r="r" b="b"/>
            <a:pathLst>
              <a:path w="7100" h="3728" extrusionOk="0">
                <a:moveTo>
                  <a:pt x="790" y="1"/>
                </a:moveTo>
                <a:cubicBezTo>
                  <a:pt x="237" y="1"/>
                  <a:pt x="1" y="937"/>
                  <a:pt x="630" y="1224"/>
                </a:cubicBezTo>
                <a:lnTo>
                  <a:pt x="6056" y="3665"/>
                </a:lnTo>
                <a:cubicBezTo>
                  <a:pt x="6150" y="3708"/>
                  <a:pt x="6238" y="3728"/>
                  <a:pt x="6319" y="3728"/>
                </a:cubicBezTo>
                <a:cubicBezTo>
                  <a:pt x="6883" y="3728"/>
                  <a:pt x="7100" y="2798"/>
                  <a:pt x="6461" y="2499"/>
                </a:cubicBezTo>
                <a:lnTo>
                  <a:pt x="1034" y="58"/>
                </a:lnTo>
                <a:cubicBezTo>
                  <a:pt x="948" y="19"/>
                  <a:pt x="866" y="1"/>
                  <a:pt x="790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3146412" y="3365794"/>
            <a:ext cx="604253" cy="451684"/>
          </a:xfrm>
          <a:custGeom>
            <a:avLst/>
            <a:gdLst/>
            <a:ahLst/>
            <a:cxnLst/>
            <a:rect l="l" t="t" r="r" b="b"/>
            <a:pathLst>
              <a:path w="9628" h="7197" extrusionOk="0">
                <a:moveTo>
                  <a:pt x="863" y="1"/>
                </a:moveTo>
                <a:cubicBezTo>
                  <a:pt x="365" y="1"/>
                  <a:pt x="0" y="758"/>
                  <a:pt x="509" y="1152"/>
                </a:cubicBezTo>
                <a:cubicBezTo>
                  <a:pt x="3137" y="3143"/>
                  <a:pt x="5780" y="5102"/>
                  <a:pt x="8392" y="7077"/>
                </a:cubicBezTo>
                <a:cubicBezTo>
                  <a:pt x="8510" y="7161"/>
                  <a:pt x="8629" y="7197"/>
                  <a:pt x="8741" y="7197"/>
                </a:cubicBezTo>
                <a:cubicBezTo>
                  <a:pt x="9253" y="7197"/>
                  <a:pt x="9628" y="6446"/>
                  <a:pt x="9092" y="6050"/>
                </a:cubicBezTo>
                <a:cubicBezTo>
                  <a:pt x="6464" y="4060"/>
                  <a:pt x="3836" y="2101"/>
                  <a:pt x="1208" y="126"/>
                </a:cubicBezTo>
                <a:cubicBezTo>
                  <a:pt x="1092" y="38"/>
                  <a:pt x="974" y="1"/>
                  <a:pt x="863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657904" y="1496980"/>
            <a:ext cx="602684" cy="451684"/>
          </a:xfrm>
          <a:custGeom>
            <a:avLst/>
            <a:gdLst/>
            <a:ahLst/>
            <a:cxnLst/>
            <a:rect l="l" t="t" r="r" b="b"/>
            <a:pathLst>
              <a:path w="9603" h="7197" extrusionOk="0">
                <a:moveTo>
                  <a:pt x="863" y="1"/>
                </a:moveTo>
                <a:cubicBezTo>
                  <a:pt x="365" y="1"/>
                  <a:pt x="0" y="758"/>
                  <a:pt x="509" y="1153"/>
                </a:cubicBezTo>
                <a:cubicBezTo>
                  <a:pt x="3137" y="3143"/>
                  <a:pt x="5780" y="5102"/>
                  <a:pt x="8392" y="7077"/>
                </a:cubicBezTo>
                <a:cubicBezTo>
                  <a:pt x="8510" y="7161"/>
                  <a:pt x="8628" y="7197"/>
                  <a:pt x="8739" y="7197"/>
                </a:cubicBezTo>
                <a:cubicBezTo>
                  <a:pt x="9244" y="7197"/>
                  <a:pt x="9602" y="6446"/>
                  <a:pt x="9092" y="6051"/>
                </a:cubicBezTo>
                <a:cubicBezTo>
                  <a:pt x="6464" y="4076"/>
                  <a:pt x="3836" y="2101"/>
                  <a:pt x="1209" y="126"/>
                </a:cubicBezTo>
                <a:cubicBezTo>
                  <a:pt x="1092" y="38"/>
                  <a:pt x="974" y="1"/>
                  <a:pt x="863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2902023" y="3613384"/>
            <a:ext cx="333067" cy="370661"/>
          </a:xfrm>
          <a:custGeom>
            <a:avLst/>
            <a:gdLst/>
            <a:ahLst/>
            <a:cxnLst/>
            <a:rect l="l" t="t" r="r" b="b"/>
            <a:pathLst>
              <a:path w="5307" h="5906" extrusionOk="0">
                <a:moveTo>
                  <a:pt x="869" y="0"/>
                </a:moveTo>
                <a:cubicBezTo>
                  <a:pt x="428" y="0"/>
                  <a:pt x="0" y="568"/>
                  <a:pt x="360" y="1033"/>
                </a:cubicBezTo>
                <a:cubicBezTo>
                  <a:pt x="1588" y="2588"/>
                  <a:pt x="2801" y="4127"/>
                  <a:pt x="4014" y="5682"/>
                </a:cubicBezTo>
                <a:cubicBezTo>
                  <a:pt x="4140" y="5840"/>
                  <a:pt x="4294" y="5905"/>
                  <a:pt x="4444" y="5905"/>
                </a:cubicBezTo>
                <a:cubicBezTo>
                  <a:pt x="4887" y="5905"/>
                  <a:pt x="5307" y="5337"/>
                  <a:pt x="4947" y="4873"/>
                </a:cubicBezTo>
                <a:cubicBezTo>
                  <a:pt x="3719" y="3318"/>
                  <a:pt x="2490" y="1779"/>
                  <a:pt x="1293" y="224"/>
                </a:cubicBezTo>
                <a:cubicBezTo>
                  <a:pt x="1171" y="66"/>
                  <a:pt x="1019" y="0"/>
                  <a:pt x="86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1177496" y="1323008"/>
            <a:ext cx="328109" cy="378443"/>
          </a:xfrm>
          <a:custGeom>
            <a:avLst/>
            <a:gdLst/>
            <a:ahLst/>
            <a:cxnLst/>
            <a:rect l="l" t="t" r="r" b="b"/>
            <a:pathLst>
              <a:path w="5228" h="6030" extrusionOk="0">
                <a:moveTo>
                  <a:pt x="850" y="0"/>
                </a:moveTo>
                <a:cubicBezTo>
                  <a:pt x="415" y="0"/>
                  <a:pt x="1" y="575"/>
                  <a:pt x="347" y="1048"/>
                </a:cubicBezTo>
                <a:cubicBezTo>
                  <a:pt x="1544" y="2650"/>
                  <a:pt x="2741" y="4220"/>
                  <a:pt x="3923" y="5806"/>
                </a:cubicBezTo>
                <a:cubicBezTo>
                  <a:pt x="4045" y="5964"/>
                  <a:pt x="4198" y="6030"/>
                  <a:pt x="4349" y="6030"/>
                </a:cubicBezTo>
                <a:cubicBezTo>
                  <a:pt x="4793" y="6030"/>
                  <a:pt x="5227" y="5462"/>
                  <a:pt x="4856" y="4997"/>
                </a:cubicBezTo>
                <a:cubicBezTo>
                  <a:pt x="3674" y="3396"/>
                  <a:pt x="2477" y="1825"/>
                  <a:pt x="1280" y="239"/>
                </a:cubicBezTo>
                <a:cubicBezTo>
                  <a:pt x="1155" y="70"/>
                  <a:pt x="1001" y="0"/>
                  <a:pt x="850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2649978" y="3761624"/>
            <a:ext cx="342293" cy="646240"/>
          </a:xfrm>
          <a:custGeom>
            <a:avLst/>
            <a:gdLst/>
            <a:ahLst/>
            <a:cxnLst/>
            <a:rect l="l" t="t" r="r" b="b"/>
            <a:pathLst>
              <a:path w="5454" h="10297" extrusionOk="0">
                <a:moveTo>
                  <a:pt x="829" y="0"/>
                </a:moveTo>
                <a:cubicBezTo>
                  <a:pt x="432" y="0"/>
                  <a:pt x="1" y="416"/>
                  <a:pt x="209" y="894"/>
                </a:cubicBezTo>
                <a:cubicBezTo>
                  <a:pt x="1515" y="3911"/>
                  <a:pt x="2836" y="6943"/>
                  <a:pt x="4143" y="9944"/>
                </a:cubicBezTo>
                <a:cubicBezTo>
                  <a:pt x="4247" y="10193"/>
                  <a:pt x="4439" y="10297"/>
                  <a:pt x="4638" y="10297"/>
                </a:cubicBezTo>
                <a:cubicBezTo>
                  <a:pt x="5034" y="10297"/>
                  <a:pt x="5454" y="9886"/>
                  <a:pt x="5247" y="9400"/>
                </a:cubicBezTo>
                <a:cubicBezTo>
                  <a:pt x="3941" y="6399"/>
                  <a:pt x="2619" y="3366"/>
                  <a:pt x="1313" y="350"/>
                </a:cubicBezTo>
                <a:cubicBezTo>
                  <a:pt x="1215" y="103"/>
                  <a:pt x="1026" y="0"/>
                  <a:pt x="82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1410651" y="905965"/>
            <a:ext cx="342983" cy="646302"/>
          </a:xfrm>
          <a:custGeom>
            <a:avLst/>
            <a:gdLst/>
            <a:ahLst/>
            <a:cxnLst/>
            <a:rect l="l" t="t" r="r" b="b"/>
            <a:pathLst>
              <a:path w="5465" h="10298" extrusionOk="0">
                <a:moveTo>
                  <a:pt x="828" y="1"/>
                </a:moveTo>
                <a:cubicBezTo>
                  <a:pt x="428" y="1"/>
                  <a:pt x="1" y="411"/>
                  <a:pt x="208" y="898"/>
                </a:cubicBezTo>
                <a:cubicBezTo>
                  <a:pt x="1514" y="3899"/>
                  <a:pt x="2836" y="6931"/>
                  <a:pt x="4142" y="9948"/>
                </a:cubicBezTo>
                <a:cubicBezTo>
                  <a:pt x="4250" y="10195"/>
                  <a:pt x="4444" y="10297"/>
                  <a:pt x="4643" y="10297"/>
                </a:cubicBezTo>
                <a:cubicBezTo>
                  <a:pt x="5043" y="10297"/>
                  <a:pt x="5464" y="9882"/>
                  <a:pt x="5246" y="9403"/>
                </a:cubicBezTo>
                <a:cubicBezTo>
                  <a:pt x="3940" y="6387"/>
                  <a:pt x="2618" y="3355"/>
                  <a:pt x="1328" y="354"/>
                </a:cubicBezTo>
                <a:cubicBezTo>
                  <a:pt x="1224" y="104"/>
                  <a:pt x="1029" y="1"/>
                  <a:pt x="828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2318917" y="3855011"/>
            <a:ext cx="139829" cy="443086"/>
          </a:xfrm>
          <a:custGeom>
            <a:avLst/>
            <a:gdLst/>
            <a:ahLst/>
            <a:cxnLst/>
            <a:rect l="l" t="t" r="r" b="b"/>
            <a:pathLst>
              <a:path w="2228" h="7060" extrusionOk="0">
                <a:moveTo>
                  <a:pt x="720" y="1"/>
                </a:moveTo>
                <a:cubicBezTo>
                  <a:pt x="372" y="1"/>
                  <a:pt x="1" y="272"/>
                  <a:pt x="72" y="728"/>
                </a:cubicBezTo>
                <a:cubicBezTo>
                  <a:pt x="352" y="2671"/>
                  <a:pt x="648" y="4615"/>
                  <a:pt x="959" y="6574"/>
                </a:cubicBezTo>
                <a:cubicBezTo>
                  <a:pt x="1011" y="6910"/>
                  <a:pt x="1256" y="7059"/>
                  <a:pt x="1512" y="7059"/>
                </a:cubicBezTo>
                <a:cubicBezTo>
                  <a:pt x="1860" y="7059"/>
                  <a:pt x="2228" y="6783"/>
                  <a:pt x="2156" y="6326"/>
                </a:cubicBezTo>
                <a:cubicBezTo>
                  <a:pt x="1876" y="4382"/>
                  <a:pt x="1581" y="2438"/>
                  <a:pt x="1270" y="479"/>
                </a:cubicBezTo>
                <a:cubicBezTo>
                  <a:pt x="1224" y="149"/>
                  <a:pt x="978" y="1"/>
                  <a:pt x="720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1953527" y="1011905"/>
            <a:ext cx="130917" cy="446600"/>
          </a:xfrm>
          <a:custGeom>
            <a:avLst/>
            <a:gdLst/>
            <a:ahLst/>
            <a:cxnLst/>
            <a:rect l="l" t="t" r="r" b="b"/>
            <a:pathLst>
              <a:path w="2086" h="7116" extrusionOk="0">
                <a:moveTo>
                  <a:pt x="725" y="0"/>
                </a:moveTo>
                <a:cubicBezTo>
                  <a:pt x="377" y="0"/>
                  <a:pt x="1" y="277"/>
                  <a:pt x="63" y="734"/>
                </a:cubicBezTo>
                <a:cubicBezTo>
                  <a:pt x="312" y="2709"/>
                  <a:pt x="561" y="4668"/>
                  <a:pt x="810" y="6642"/>
                </a:cubicBezTo>
                <a:cubicBezTo>
                  <a:pt x="856" y="6971"/>
                  <a:pt x="1098" y="7116"/>
                  <a:pt x="1355" y="7116"/>
                </a:cubicBezTo>
                <a:cubicBezTo>
                  <a:pt x="1707" y="7116"/>
                  <a:pt x="2086" y="6843"/>
                  <a:pt x="2023" y="6394"/>
                </a:cubicBezTo>
                <a:cubicBezTo>
                  <a:pt x="1774" y="4434"/>
                  <a:pt x="1510" y="2475"/>
                  <a:pt x="1261" y="485"/>
                </a:cubicBezTo>
                <a:cubicBezTo>
                  <a:pt x="1221" y="149"/>
                  <a:pt x="981" y="0"/>
                  <a:pt x="725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1011872" y="1534573"/>
            <a:ext cx="2390968" cy="2238022"/>
          </a:xfrm>
          <a:custGeom>
            <a:avLst/>
            <a:gdLst/>
            <a:ahLst/>
            <a:cxnLst/>
            <a:rect l="l" t="t" r="r" b="b"/>
            <a:pathLst>
              <a:path w="38097" h="35660" extrusionOk="0">
                <a:moveTo>
                  <a:pt x="18954" y="0"/>
                </a:moveTo>
                <a:cubicBezTo>
                  <a:pt x="9323" y="0"/>
                  <a:pt x="1234" y="7208"/>
                  <a:pt x="622" y="16632"/>
                </a:cubicBezTo>
                <a:cubicBezTo>
                  <a:pt x="0" y="26459"/>
                  <a:pt x="7713" y="34964"/>
                  <a:pt x="17882" y="35617"/>
                </a:cubicBezTo>
                <a:cubicBezTo>
                  <a:pt x="18307" y="35645"/>
                  <a:pt x="18730" y="35659"/>
                  <a:pt x="19150" y="35659"/>
                </a:cubicBezTo>
                <a:cubicBezTo>
                  <a:pt x="28756" y="35659"/>
                  <a:pt x="36833" y="28442"/>
                  <a:pt x="37459" y="19042"/>
                </a:cubicBezTo>
                <a:cubicBezTo>
                  <a:pt x="38096" y="9230"/>
                  <a:pt x="30368" y="725"/>
                  <a:pt x="20199" y="40"/>
                </a:cubicBezTo>
                <a:cubicBezTo>
                  <a:pt x="19781" y="14"/>
                  <a:pt x="19366" y="0"/>
                  <a:pt x="18954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1157288" y="2448552"/>
            <a:ext cx="331812" cy="331875"/>
          </a:xfrm>
          <a:custGeom>
            <a:avLst/>
            <a:gdLst/>
            <a:ahLst/>
            <a:cxnLst/>
            <a:rect l="l" t="t" r="r" b="b"/>
            <a:pathLst>
              <a:path w="5287" h="5288" extrusionOk="0">
                <a:moveTo>
                  <a:pt x="2643" y="0"/>
                </a:moveTo>
                <a:cubicBezTo>
                  <a:pt x="1182" y="0"/>
                  <a:pt x="0" y="1182"/>
                  <a:pt x="0" y="2644"/>
                </a:cubicBezTo>
                <a:cubicBezTo>
                  <a:pt x="0" y="4106"/>
                  <a:pt x="1182" y="5287"/>
                  <a:pt x="2643" y="5287"/>
                </a:cubicBezTo>
                <a:cubicBezTo>
                  <a:pt x="4090" y="5287"/>
                  <a:pt x="5287" y="4106"/>
                  <a:pt x="5287" y="2644"/>
                </a:cubicBezTo>
                <a:cubicBezTo>
                  <a:pt x="5287" y="1182"/>
                  <a:pt x="4090" y="0"/>
                  <a:pt x="2643" y="0"/>
                </a:cubicBezTo>
                <a:close/>
              </a:path>
            </a:pathLst>
          </a:custGeom>
          <a:solidFill>
            <a:srgbClr val="FF521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2924554" y="2448552"/>
            <a:ext cx="331875" cy="331875"/>
          </a:xfrm>
          <a:custGeom>
            <a:avLst/>
            <a:gdLst/>
            <a:ahLst/>
            <a:cxnLst/>
            <a:rect l="l" t="t" r="r" b="b"/>
            <a:pathLst>
              <a:path w="5288" h="5288" extrusionOk="0">
                <a:moveTo>
                  <a:pt x="2644" y="0"/>
                </a:moveTo>
                <a:cubicBezTo>
                  <a:pt x="1183" y="0"/>
                  <a:pt x="1" y="1182"/>
                  <a:pt x="1" y="2644"/>
                </a:cubicBezTo>
                <a:cubicBezTo>
                  <a:pt x="1" y="4106"/>
                  <a:pt x="1183" y="5287"/>
                  <a:pt x="2644" y="5287"/>
                </a:cubicBezTo>
                <a:cubicBezTo>
                  <a:pt x="4106" y="5287"/>
                  <a:pt x="5288" y="4106"/>
                  <a:pt x="5288" y="2644"/>
                </a:cubicBezTo>
                <a:cubicBezTo>
                  <a:pt x="5288" y="1182"/>
                  <a:pt x="4106" y="0"/>
                  <a:pt x="2644" y="0"/>
                </a:cubicBezTo>
                <a:close/>
              </a:path>
            </a:pathLst>
          </a:custGeom>
          <a:solidFill>
            <a:srgbClr val="FF521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1526632" y="2314621"/>
            <a:ext cx="291834" cy="167632"/>
          </a:xfrm>
          <a:custGeom>
            <a:avLst/>
            <a:gdLst/>
            <a:ahLst/>
            <a:cxnLst/>
            <a:rect l="l" t="t" r="r" b="b"/>
            <a:pathLst>
              <a:path w="4650" h="2671" extrusionOk="0">
                <a:moveTo>
                  <a:pt x="2205" y="1"/>
                </a:moveTo>
                <a:cubicBezTo>
                  <a:pt x="977" y="1"/>
                  <a:pt x="99" y="1146"/>
                  <a:pt x="8" y="2321"/>
                </a:cubicBezTo>
                <a:cubicBezTo>
                  <a:pt x="0" y="2554"/>
                  <a:pt x="179" y="2671"/>
                  <a:pt x="364" y="2671"/>
                </a:cubicBezTo>
                <a:cubicBezTo>
                  <a:pt x="549" y="2671"/>
                  <a:pt x="739" y="2554"/>
                  <a:pt x="755" y="2321"/>
                </a:cubicBezTo>
                <a:cubicBezTo>
                  <a:pt x="817" y="1295"/>
                  <a:pt x="1579" y="782"/>
                  <a:pt x="2339" y="782"/>
                </a:cubicBezTo>
                <a:cubicBezTo>
                  <a:pt x="3099" y="782"/>
                  <a:pt x="3857" y="1295"/>
                  <a:pt x="3911" y="2321"/>
                </a:cubicBezTo>
                <a:cubicBezTo>
                  <a:pt x="3919" y="2554"/>
                  <a:pt x="4105" y="2671"/>
                  <a:pt x="4288" y="2671"/>
                </a:cubicBezTo>
                <a:cubicBezTo>
                  <a:pt x="4471" y="2671"/>
                  <a:pt x="4650" y="2554"/>
                  <a:pt x="4642" y="2321"/>
                </a:cubicBezTo>
                <a:cubicBezTo>
                  <a:pt x="4564" y="1015"/>
                  <a:pt x="3647" y="82"/>
                  <a:pt x="2325" y="4"/>
                </a:cubicBezTo>
                <a:cubicBezTo>
                  <a:pt x="2285" y="2"/>
                  <a:pt x="2245" y="1"/>
                  <a:pt x="22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2611318" y="2314621"/>
            <a:ext cx="291834" cy="167632"/>
          </a:xfrm>
          <a:custGeom>
            <a:avLst/>
            <a:gdLst/>
            <a:ahLst/>
            <a:cxnLst/>
            <a:rect l="l" t="t" r="r" b="b"/>
            <a:pathLst>
              <a:path w="4650" h="2671" extrusionOk="0">
                <a:moveTo>
                  <a:pt x="2453" y="1"/>
                </a:moveTo>
                <a:cubicBezTo>
                  <a:pt x="2413" y="1"/>
                  <a:pt x="2373" y="2"/>
                  <a:pt x="2333" y="4"/>
                </a:cubicBezTo>
                <a:cubicBezTo>
                  <a:pt x="996" y="82"/>
                  <a:pt x="94" y="1015"/>
                  <a:pt x="16" y="2321"/>
                </a:cubicBezTo>
                <a:cubicBezTo>
                  <a:pt x="1" y="2554"/>
                  <a:pt x="179" y="2671"/>
                  <a:pt x="364" y="2671"/>
                </a:cubicBezTo>
                <a:cubicBezTo>
                  <a:pt x="549" y="2671"/>
                  <a:pt x="739" y="2554"/>
                  <a:pt x="747" y="2321"/>
                </a:cubicBezTo>
                <a:cubicBezTo>
                  <a:pt x="801" y="1295"/>
                  <a:pt x="1559" y="782"/>
                  <a:pt x="2319" y="782"/>
                </a:cubicBezTo>
                <a:cubicBezTo>
                  <a:pt x="3079" y="782"/>
                  <a:pt x="3841" y="1295"/>
                  <a:pt x="3903" y="2321"/>
                </a:cubicBezTo>
                <a:cubicBezTo>
                  <a:pt x="3911" y="2554"/>
                  <a:pt x="4102" y="2671"/>
                  <a:pt x="4286" y="2671"/>
                </a:cubicBezTo>
                <a:cubicBezTo>
                  <a:pt x="4471" y="2671"/>
                  <a:pt x="4650" y="2554"/>
                  <a:pt x="4634" y="2321"/>
                </a:cubicBezTo>
                <a:cubicBezTo>
                  <a:pt x="4559" y="1146"/>
                  <a:pt x="3681" y="1"/>
                  <a:pt x="24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1891206" y="2575579"/>
            <a:ext cx="644733" cy="146294"/>
          </a:xfrm>
          <a:custGeom>
            <a:avLst/>
            <a:gdLst/>
            <a:ahLst/>
            <a:cxnLst/>
            <a:rect l="l" t="t" r="r" b="b"/>
            <a:pathLst>
              <a:path w="10273" h="2331" extrusionOk="0">
                <a:moveTo>
                  <a:pt x="9797" y="0"/>
                </a:moveTo>
                <a:cubicBezTo>
                  <a:pt x="9737" y="0"/>
                  <a:pt x="9672" y="23"/>
                  <a:pt x="9609" y="76"/>
                </a:cubicBezTo>
                <a:cubicBezTo>
                  <a:pt x="8266" y="1076"/>
                  <a:pt x="6660" y="1594"/>
                  <a:pt x="5073" y="1594"/>
                </a:cubicBezTo>
                <a:cubicBezTo>
                  <a:pt x="3552" y="1594"/>
                  <a:pt x="2048" y="1119"/>
                  <a:pt x="808" y="138"/>
                </a:cubicBezTo>
                <a:cubicBezTo>
                  <a:pt x="732" y="76"/>
                  <a:pt x="649" y="49"/>
                  <a:pt x="569" y="49"/>
                </a:cubicBezTo>
                <a:cubicBezTo>
                  <a:pt x="267" y="49"/>
                  <a:pt x="0" y="418"/>
                  <a:pt x="295" y="651"/>
                </a:cubicBezTo>
                <a:cubicBezTo>
                  <a:pt x="1725" y="1778"/>
                  <a:pt x="3424" y="2330"/>
                  <a:pt x="5125" y="2330"/>
                </a:cubicBezTo>
                <a:cubicBezTo>
                  <a:pt x="6825" y="2330"/>
                  <a:pt x="8528" y="1778"/>
                  <a:pt x="9966" y="698"/>
                </a:cubicBezTo>
                <a:cubicBezTo>
                  <a:pt x="10273" y="480"/>
                  <a:pt x="10076" y="0"/>
                  <a:pt x="97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-1841625" y="2548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344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/>
          <p:nvPr/>
        </p:nvSpPr>
        <p:spPr>
          <a:xfrm rot="-1327417" flipH="1">
            <a:off x="4016226" y="4452124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 rot="-602463">
            <a:off x="6851743" y="435726"/>
            <a:ext cx="2441278" cy="124996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-888925" y="38243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2"/>
          </p:nvPr>
        </p:nvSpPr>
        <p:spPr>
          <a:xfrm>
            <a:off x="759940" y="2797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1"/>
          </p:nvPr>
        </p:nvSpPr>
        <p:spPr>
          <a:xfrm>
            <a:off x="976090" y="3410725"/>
            <a:ext cx="1893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title" idx="3"/>
          </p:nvPr>
        </p:nvSpPr>
        <p:spPr>
          <a:xfrm>
            <a:off x="340890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subTitle" idx="4"/>
          </p:nvPr>
        </p:nvSpPr>
        <p:spPr>
          <a:xfrm>
            <a:off x="3625993" y="3410725"/>
            <a:ext cx="1893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title" idx="5"/>
          </p:nvPr>
        </p:nvSpPr>
        <p:spPr>
          <a:xfrm>
            <a:off x="607691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6"/>
          </p:nvPr>
        </p:nvSpPr>
        <p:spPr>
          <a:xfrm>
            <a:off x="6293060" y="3410725"/>
            <a:ext cx="1893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765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/>
          <p:nvPr/>
        </p:nvSpPr>
        <p:spPr>
          <a:xfrm rot="-4947555" flipH="1">
            <a:off x="-2992585" y="-1797786"/>
            <a:ext cx="4857728" cy="3545457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"/>
          <p:cNvSpPr/>
          <p:nvPr/>
        </p:nvSpPr>
        <p:spPr>
          <a:xfrm rot="-602463">
            <a:off x="-1507257" y="1615964"/>
            <a:ext cx="2441278" cy="124996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"/>
          <p:cNvSpPr/>
          <p:nvPr/>
        </p:nvSpPr>
        <p:spPr>
          <a:xfrm>
            <a:off x="7832650" y="364776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title" idx="2"/>
          </p:nvPr>
        </p:nvSpPr>
        <p:spPr>
          <a:xfrm>
            <a:off x="1131415" y="31026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subTitle" idx="1"/>
          </p:nvPr>
        </p:nvSpPr>
        <p:spPr>
          <a:xfrm>
            <a:off x="1264465" y="3639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title" idx="3"/>
          </p:nvPr>
        </p:nvSpPr>
        <p:spPr>
          <a:xfrm>
            <a:off x="5686385" y="31025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subTitle" idx="4"/>
          </p:nvPr>
        </p:nvSpPr>
        <p:spPr>
          <a:xfrm>
            <a:off x="5819435" y="3639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 idx="5"/>
          </p:nvPr>
        </p:nvSpPr>
        <p:spPr>
          <a:xfrm>
            <a:off x="1131415" y="167387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subTitle" idx="6"/>
          </p:nvPr>
        </p:nvSpPr>
        <p:spPr>
          <a:xfrm>
            <a:off x="1264465" y="22106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title" idx="7"/>
          </p:nvPr>
        </p:nvSpPr>
        <p:spPr>
          <a:xfrm>
            <a:off x="5686385" y="167375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subTitle" idx="8"/>
          </p:nvPr>
        </p:nvSpPr>
        <p:spPr>
          <a:xfrm>
            <a:off x="5819435" y="22106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4728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/>
          <p:nvPr/>
        </p:nvSpPr>
        <p:spPr>
          <a:xfrm rot="-1367067" flipH="1">
            <a:off x="5446893" y="2459937"/>
            <a:ext cx="3812085" cy="375892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5915338" y="90374"/>
            <a:ext cx="3027019" cy="1203488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-282050" y="2391845"/>
            <a:ext cx="1401055" cy="72233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ctrTitle"/>
          </p:nvPr>
        </p:nvSpPr>
        <p:spPr>
          <a:xfrm>
            <a:off x="1359700" y="873509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1"/>
          </p:nvPr>
        </p:nvSpPr>
        <p:spPr>
          <a:xfrm>
            <a:off x="1372450" y="3349865"/>
            <a:ext cx="25587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96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/>
          <p:nvPr/>
        </p:nvSpPr>
        <p:spPr>
          <a:xfrm rot="8731690" flipH="1">
            <a:off x="4298809" y="540548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"/>
          <p:cNvSpPr/>
          <p:nvPr/>
        </p:nvSpPr>
        <p:spPr>
          <a:xfrm rot="-602453">
            <a:off x="-885796" y="43342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6924345" y="17229"/>
            <a:ext cx="2694786" cy="138933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title"/>
          </p:nvPr>
        </p:nvSpPr>
        <p:spPr>
          <a:xfrm>
            <a:off x="1629414" y="32550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ubTitle" idx="1"/>
          </p:nvPr>
        </p:nvSpPr>
        <p:spPr>
          <a:xfrm>
            <a:off x="1748792" y="3868050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title" idx="2"/>
          </p:nvPr>
        </p:nvSpPr>
        <p:spPr>
          <a:xfrm>
            <a:off x="3528480" y="3254900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type="subTitle" idx="3"/>
          </p:nvPr>
        </p:nvSpPr>
        <p:spPr>
          <a:xfrm>
            <a:off x="3647857" y="3868050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title" idx="4"/>
          </p:nvPr>
        </p:nvSpPr>
        <p:spPr>
          <a:xfrm>
            <a:off x="1629414" y="16548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subTitle" idx="5"/>
          </p:nvPr>
        </p:nvSpPr>
        <p:spPr>
          <a:xfrm>
            <a:off x="1748792" y="2275962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title" idx="6"/>
          </p:nvPr>
        </p:nvSpPr>
        <p:spPr>
          <a:xfrm>
            <a:off x="3528480" y="1654700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subTitle" idx="7"/>
          </p:nvPr>
        </p:nvSpPr>
        <p:spPr>
          <a:xfrm>
            <a:off x="3647857" y="2275962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 idx="8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title" idx="9"/>
          </p:nvPr>
        </p:nvSpPr>
        <p:spPr>
          <a:xfrm>
            <a:off x="5427486" y="32550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13"/>
          </p:nvPr>
        </p:nvSpPr>
        <p:spPr>
          <a:xfrm>
            <a:off x="5546863" y="3868175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title" idx="14"/>
          </p:nvPr>
        </p:nvSpPr>
        <p:spPr>
          <a:xfrm>
            <a:off x="5427486" y="16548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15"/>
          </p:nvPr>
        </p:nvSpPr>
        <p:spPr>
          <a:xfrm>
            <a:off x="5546863" y="2276087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585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/>
          <p:nvPr/>
        </p:nvSpPr>
        <p:spPr>
          <a:xfrm rot="-1327417" flipH="1">
            <a:off x="7679301" y="-824626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"/>
          <p:cNvSpPr/>
          <p:nvPr/>
        </p:nvSpPr>
        <p:spPr>
          <a:xfrm>
            <a:off x="6404050" y="-130502"/>
            <a:ext cx="2262034" cy="899340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-1049250" y="3545535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 idx="2"/>
          </p:nvPr>
        </p:nvSpPr>
        <p:spPr>
          <a:xfrm>
            <a:off x="1629137" y="325502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subTitle" idx="1"/>
          </p:nvPr>
        </p:nvSpPr>
        <p:spPr>
          <a:xfrm>
            <a:off x="1775323" y="38490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title" idx="3"/>
          </p:nvPr>
        </p:nvSpPr>
        <p:spPr>
          <a:xfrm>
            <a:off x="4960663" y="32549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0" name="Google Shape;250;p20"/>
          <p:cNvSpPr txBox="1">
            <a:spLocks noGrp="1"/>
          </p:cNvSpPr>
          <p:nvPr>
            <p:ph type="subTitle" idx="4"/>
          </p:nvPr>
        </p:nvSpPr>
        <p:spPr>
          <a:xfrm>
            <a:off x="5106849" y="38490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008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title" idx="2"/>
          </p:nvPr>
        </p:nvSpPr>
        <p:spPr>
          <a:xfrm>
            <a:off x="1969615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4" name="Google Shape;254;p21"/>
          <p:cNvSpPr txBox="1">
            <a:spLocks noGrp="1"/>
          </p:cNvSpPr>
          <p:nvPr>
            <p:ph type="subTitle" idx="1"/>
          </p:nvPr>
        </p:nvSpPr>
        <p:spPr>
          <a:xfrm>
            <a:off x="2102665" y="357277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title" idx="3"/>
          </p:nvPr>
        </p:nvSpPr>
        <p:spPr>
          <a:xfrm>
            <a:off x="4848185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subTitle" idx="4"/>
          </p:nvPr>
        </p:nvSpPr>
        <p:spPr>
          <a:xfrm>
            <a:off x="4981235" y="357277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title" idx="5"/>
          </p:nvPr>
        </p:nvSpPr>
        <p:spPr>
          <a:xfrm>
            <a:off x="1969615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subTitle" idx="6"/>
          </p:nvPr>
        </p:nvSpPr>
        <p:spPr>
          <a:xfrm>
            <a:off x="2102665" y="2115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title" idx="7"/>
          </p:nvPr>
        </p:nvSpPr>
        <p:spPr>
          <a:xfrm>
            <a:off x="4848185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8"/>
          </p:nvPr>
        </p:nvSpPr>
        <p:spPr>
          <a:xfrm>
            <a:off x="4981235" y="2115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/>
          <p:nvPr/>
        </p:nvSpPr>
        <p:spPr>
          <a:xfrm rot="-254322" flipH="1">
            <a:off x="-1444167" y="4253957"/>
            <a:ext cx="4857784" cy="3545339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"/>
          <p:cNvSpPr/>
          <p:nvPr/>
        </p:nvSpPr>
        <p:spPr>
          <a:xfrm>
            <a:off x="7174375" y="6396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71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/>
          <p:nvPr/>
        </p:nvSpPr>
        <p:spPr>
          <a:xfrm rot="8731690" flipH="1">
            <a:off x="3426521" y="289483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ctrTitle"/>
          </p:nvPr>
        </p:nvSpPr>
        <p:spPr>
          <a:xfrm>
            <a:off x="4724400" y="721100"/>
            <a:ext cx="34113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subTitle" idx="1"/>
          </p:nvPr>
        </p:nvSpPr>
        <p:spPr>
          <a:xfrm>
            <a:off x="5322600" y="3559425"/>
            <a:ext cx="28131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182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"/>
          <p:cNvSpPr/>
          <p:nvPr/>
        </p:nvSpPr>
        <p:spPr>
          <a:xfrm rot="8731690" flipH="1">
            <a:off x="-3540904" y="418478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269" name="Google Shape;269;p23"/>
          <p:cNvGrpSpPr/>
          <p:nvPr/>
        </p:nvGrpSpPr>
        <p:grpSpPr>
          <a:xfrm>
            <a:off x="5076799" y="-642506"/>
            <a:ext cx="5154410" cy="2424449"/>
            <a:chOff x="5076799" y="-642506"/>
            <a:chExt cx="5154410" cy="2424449"/>
          </a:xfrm>
        </p:grpSpPr>
        <p:grpSp>
          <p:nvGrpSpPr>
            <p:cNvPr id="270" name="Google Shape;270;p23"/>
            <p:cNvGrpSpPr/>
            <p:nvPr/>
          </p:nvGrpSpPr>
          <p:grpSpPr>
            <a:xfrm rot="-317228">
              <a:off x="6214782" y="-465237"/>
              <a:ext cx="3936251" cy="1921917"/>
              <a:chOff x="5598662" y="908706"/>
              <a:chExt cx="3226992" cy="1575613"/>
            </a:xfrm>
          </p:grpSpPr>
          <p:sp>
            <p:nvSpPr>
              <p:cNvPr id="271" name="Google Shape;271;p23"/>
              <p:cNvSpPr/>
              <p:nvPr/>
            </p:nvSpPr>
            <p:spPr>
              <a:xfrm>
                <a:off x="6210525" y="1542486"/>
                <a:ext cx="2004619" cy="941833"/>
              </a:xfrm>
              <a:custGeom>
                <a:avLst/>
                <a:gdLst/>
                <a:ahLst/>
                <a:cxnLst/>
                <a:rect l="l" t="t" r="r" b="b"/>
                <a:pathLst>
                  <a:path w="25424" h="11945" extrusionOk="0">
                    <a:moveTo>
                      <a:pt x="12482" y="1"/>
                    </a:moveTo>
                    <a:cubicBezTo>
                      <a:pt x="5836" y="1"/>
                      <a:pt x="492" y="5516"/>
                      <a:pt x="0" y="11945"/>
                    </a:cubicBezTo>
                    <a:lnTo>
                      <a:pt x="2721" y="11945"/>
                    </a:lnTo>
                    <a:cubicBezTo>
                      <a:pt x="3203" y="6798"/>
                      <a:pt x="7433" y="2802"/>
                      <a:pt x="12704" y="2724"/>
                    </a:cubicBezTo>
                    <a:cubicBezTo>
                      <a:pt x="12751" y="2723"/>
                      <a:pt x="12799" y="2723"/>
                      <a:pt x="12846" y="2723"/>
                    </a:cubicBezTo>
                    <a:cubicBezTo>
                      <a:pt x="18051" y="2723"/>
                      <a:pt x="22209" y="6937"/>
                      <a:pt x="22702" y="11945"/>
                    </a:cubicBezTo>
                    <a:lnTo>
                      <a:pt x="25423" y="11945"/>
                    </a:lnTo>
                    <a:cubicBezTo>
                      <a:pt x="24910" y="5305"/>
                      <a:pt x="19452" y="112"/>
                      <a:pt x="12704" y="3"/>
                    </a:cubicBezTo>
                    <a:cubicBezTo>
                      <a:pt x="12630" y="1"/>
                      <a:pt x="12556" y="1"/>
                      <a:pt x="12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5993456" y="1328020"/>
                <a:ext cx="2436230" cy="1156299"/>
              </a:xfrm>
              <a:custGeom>
                <a:avLst/>
                <a:gdLst/>
                <a:ahLst/>
                <a:cxnLst/>
                <a:rect l="l" t="t" r="r" b="b"/>
                <a:pathLst>
                  <a:path w="30898" h="14665" extrusionOk="0">
                    <a:moveTo>
                      <a:pt x="15218" y="0"/>
                    </a:moveTo>
                    <a:cubicBezTo>
                      <a:pt x="7080" y="0"/>
                      <a:pt x="509" y="6729"/>
                      <a:pt x="1" y="14665"/>
                    </a:cubicBezTo>
                    <a:lnTo>
                      <a:pt x="2753" y="14665"/>
                    </a:lnTo>
                    <a:cubicBezTo>
                      <a:pt x="3235" y="8025"/>
                      <a:pt x="8708" y="2816"/>
                      <a:pt x="15457" y="2723"/>
                    </a:cubicBezTo>
                    <a:cubicBezTo>
                      <a:pt x="15522" y="2722"/>
                      <a:pt x="15588" y="2721"/>
                      <a:pt x="15653" y="2721"/>
                    </a:cubicBezTo>
                    <a:cubicBezTo>
                      <a:pt x="22311" y="2721"/>
                      <a:pt x="27683" y="8197"/>
                      <a:pt x="28176" y="14665"/>
                    </a:cubicBezTo>
                    <a:lnTo>
                      <a:pt x="30897" y="14665"/>
                    </a:lnTo>
                    <a:cubicBezTo>
                      <a:pt x="30369" y="6548"/>
                      <a:pt x="23682" y="111"/>
                      <a:pt x="15441" y="2"/>
                    </a:cubicBezTo>
                    <a:cubicBezTo>
                      <a:pt x="15367" y="1"/>
                      <a:pt x="15292" y="0"/>
                      <a:pt x="15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5788766" y="1117180"/>
                <a:ext cx="2846868" cy="1367137"/>
              </a:xfrm>
              <a:custGeom>
                <a:avLst/>
                <a:gdLst/>
                <a:ahLst/>
                <a:cxnLst/>
                <a:rect l="l" t="t" r="r" b="b"/>
                <a:pathLst>
                  <a:path w="36106" h="17339" extrusionOk="0">
                    <a:moveTo>
                      <a:pt x="17858" y="0"/>
                    </a:moveTo>
                    <a:cubicBezTo>
                      <a:pt x="8275" y="0"/>
                      <a:pt x="494" y="7964"/>
                      <a:pt x="0" y="17339"/>
                    </a:cubicBezTo>
                    <a:lnTo>
                      <a:pt x="2721" y="17339"/>
                    </a:lnTo>
                    <a:cubicBezTo>
                      <a:pt x="3188" y="9238"/>
                      <a:pt x="9858" y="2831"/>
                      <a:pt x="18053" y="2722"/>
                    </a:cubicBezTo>
                    <a:cubicBezTo>
                      <a:pt x="18109" y="2722"/>
                      <a:pt x="18165" y="2721"/>
                      <a:pt x="18221" y="2721"/>
                    </a:cubicBezTo>
                    <a:cubicBezTo>
                      <a:pt x="26354" y="2721"/>
                      <a:pt x="32921" y="9417"/>
                      <a:pt x="33384" y="17339"/>
                    </a:cubicBezTo>
                    <a:lnTo>
                      <a:pt x="36106" y="17339"/>
                    </a:lnTo>
                    <a:cubicBezTo>
                      <a:pt x="35624" y="7760"/>
                      <a:pt x="27740" y="126"/>
                      <a:pt x="18053" y="1"/>
                    </a:cubicBezTo>
                    <a:cubicBezTo>
                      <a:pt x="17988" y="1"/>
                      <a:pt x="17923" y="0"/>
                      <a:pt x="17858" y="0"/>
                    </a:cubicBezTo>
                    <a:close/>
                  </a:path>
                </a:pathLst>
              </a:custGeom>
              <a:solidFill>
                <a:srgbClr val="FFC127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5598662" y="908706"/>
                <a:ext cx="3226992" cy="1575610"/>
              </a:xfrm>
              <a:custGeom>
                <a:avLst/>
                <a:gdLst/>
                <a:ahLst/>
                <a:cxnLst/>
                <a:rect l="l" t="t" r="r" b="b"/>
                <a:pathLst>
                  <a:path w="40927" h="19983" extrusionOk="0">
                    <a:moveTo>
                      <a:pt x="20270" y="1"/>
                    </a:moveTo>
                    <a:cubicBezTo>
                      <a:pt x="9303" y="1"/>
                      <a:pt x="356" y="9193"/>
                      <a:pt x="1" y="19983"/>
                    </a:cubicBezTo>
                    <a:lnTo>
                      <a:pt x="2722" y="19983"/>
                    </a:lnTo>
                    <a:cubicBezTo>
                      <a:pt x="3064" y="10467"/>
                      <a:pt x="10885" y="2816"/>
                      <a:pt x="20464" y="2723"/>
                    </a:cubicBezTo>
                    <a:cubicBezTo>
                      <a:pt x="20519" y="2722"/>
                      <a:pt x="20575" y="2722"/>
                      <a:pt x="20630" y="2722"/>
                    </a:cubicBezTo>
                    <a:cubicBezTo>
                      <a:pt x="30133" y="2722"/>
                      <a:pt x="37866" y="10645"/>
                      <a:pt x="38206" y="19983"/>
                    </a:cubicBezTo>
                    <a:lnTo>
                      <a:pt x="40927" y="19983"/>
                    </a:lnTo>
                    <a:cubicBezTo>
                      <a:pt x="40554" y="8989"/>
                      <a:pt x="31519" y="126"/>
                      <a:pt x="20464" y="2"/>
                    </a:cubicBezTo>
                    <a:cubicBezTo>
                      <a:pt x="20399" y="1"/>
                      <a:pt x="20335" y="1"/>
                      <a:pt x="20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23"/>
            <p:cNvSpPr/>
            <p:nvPr/>
          </p:nvSpPr>
          <p:spPr>
            <a:xfrm>
              <a:off x="5076799" y="796745"/>
              <a:ext cx="2478178" cy="985199"/>
            </a:xfrm>
            <a:custGeom>
              <a:avLst/>
              <a:gdLst/>
              <a:ahLst/>
              <a:cxnLst/>
              <a:rect l="l" t="t" r="r" b="b"/>
              <a:pathLst>
                <a:path w="36480" h="12394" extrusionOk="0">
                  <a:moveTo>
                    <a:pt x="20277" y="1"/>
                  </a:moveTo>
                  <a:cubicBezTo>
                    <a:pt x="17804" y="1"/>
                    <a:pt x="15705" y="1602"/>
                    <a:pt x="14928" y="3795"/>
                  </a:cubicBezTo>
                  <a:cubicBezTo>
                    <a:pt x="14041" y="3188"/>
                    <a:pt x="12906" y="2831"/>
                    <a:pt x="11662" y="2831"/>
                  </a:cubicBezTo>
                  <a:cubicBezTo>
                    <a:pt x="9112" y="2831"/>
                    <a:pt x="7013" y="4354"/>
                    <a:pt x="6609" y="6360"/>
                  </a:cubicBezTo>
                  <a:cubicBezTo>
                    <a:pt x="6065" y="6189"/>
                    <a:pt x="5458" y="6096"/>
                    <a:pt x="4821" y="6096"/>
                  </a:cubicBezTo>
                  <a:cubicBezTo>
                    <a:pt x="2535" y="6096"/>
                    <a:pt x="669" y="7371"/>
                    <a:pt x="669" y="8973"/>
                  </a:cubicBezTo>
                  <a:cubicBezTo>
                    <a:pt x="669" y="8973"/>
                    <a:pt x="0" y="12393"/>
                    <a:pt x="3250" y="12393"/>
                  </a:cubicBezTo>
                  <a:lnTo>
                    <a:pt x="34100" y="12393"/>
                  </a:lnTo>
                  <a:cubicBezTo>
                    <a:pt x="34100" y="12393"/>
                    <a:pt x="36479" y="12393"/>
                    <a:pt x="36121" y="9579"/>
                  </a:cubicBezTo>
                  <a:cubicBezTo>
                    <a:pt x="36121" y="8335"/>
                    <a:pt x="34660" y="7324"/>
                    <a:pt x="32856" y="7324"/>
                  </a:cubicBezTo>
                  <a:cubicBezTo>
                    <a:pt x="32576" y="7324"/>
                    <a:pt x="32327" y="7340"/>
                    <a:pt x="32094" y="7371"/>
                  </a:cubicBezTo>
                  <a:cubicBezTo>
                    <a:pt x="31643" y="5769"/>
                    <a:pt x="29917" y="4557"/>
                    <a:pt x="27818" y="4557"/>
                  </a:cubicBezTo>
                  <a:cubicBezTo>
                    <a:pt x="27134" y="4557"/>
                    <a:pt x="26481" y="4696"/>
                    <a:pt x="25890" y="4930"/>
                  </a:cubicBezTo>
                  <a:cubicBezTo>
                    <a:pt x="25517" y="2146"/>
                    <a:pt x="23153" y="1"/>
                    <a:pt x="20277" y="1"/>
                  </a:cubicBez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23"/>
          <p:cNvSpPr/>
          <p:nvPr/>
        </p:nvSpPr>
        <p:spPr>
          <a:xfrm rot="-602357">
            <a:off x="-1147679" y="933292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title" hasCustomPrompt="1"/>
          </p:nvPr>
        </p:nvSpPr>
        <p:spPr>
          <a:xfrm>
            <a:off x="63430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23"/>
          <p:cNvSpPr txBox="1">
            <a:spLocks noGrp="1"/>
          </p:cNvSpPr>
          <p:nvPr>
            <p:ph type="body" idx="1"/>
          </p:nvPr>
        </p:nvSpPr>
        <p:spPr>
          <a:xfrm>
            <a:off x="438250" y="2723600"/>
            <a:ext cx="27558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title" idx="2" hasCustomPrompt="1"/>
          </p:nvPr>
        </p:nvSpPr>
        <p:spPr>
          <a:xfrm>
            <a:off x="3390131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23"/>
          <p:cNvSpPr txBox="1">
            <a:spLocks noGrp="1"/>
          </p:cNvSpPr>
          <p:nvPr>
            <p:ph type="body" idx="3"/>
          </p:nvPr>
        </p:nvSpPr>
        <p:spPr>
          <a:xfrm>
            <a:off x="3194081" y="2723600"/>
            <a:ext cx="27558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title" idx="4" hasCustomPrompt="1"/>
          </p:nvPr>
        </p:nvSpPr>
        <p:spPr>
          <a:xfrm>
            <a:off x="6145962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23"/>
          <p:cNvSpPr txBox="1">
            <a:spLocks noGrp="1"/>
          </p:cNvSpPr>
          <p:nvPr>
            <p:ph type="body" idx="5"/>
          </p:nvPr>
        </p:nvSpPr>
        <p:spPr>
          <a:xfrm>
            <a:off x="5949912" y="2723600"/>
            <a:ext cx="27558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07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/>
          <p:nvPr/>
        </p:nvSpPr>
        <p:spPr>
          <a:xfrm rot="3581592">
            <a:off x="4810594" y="1111257"/>
            <a:ext cx="3443754" cy="308756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 rot="-1367083" flipH="1">
            <a:off x="1059456" y="1111223"/>
            <a:ext cx="3443718" cy="308763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2175212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5905588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 rot="-602440">
            <a:off x="7209893" y="-68931"/>
            <a:ext cx="2680051" cy="137217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-2133675" y="3554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4"/>
          <p:cNvGrpSpPr/>
          <p:nvPr/>
        </p:nvGrpSpPr>
        <p:grpSpPr>
          <a:xfrm rot="2700000">
            <a:off x="6288854" y="1515720"/>
            <a:ext cx="2730729" cy="5439086"/>
            <a:chOff x="7532868" y="327700"/>
            <a:chExt cx="2730755" cy="5439139"/>
          </a:xfrm>
        </p:grpSpPr>
        <p:sp>
          <p:nvSpPr>
            <p:cNvPr id="291" name="Google Shape;291;p2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4"/>
          <p:cNvSpPr txBox="1">
            <a:spLocks noGrp="1"/>
          </p:cNvSpPr>
          <p:nvPr>
            <p:ph type="title"/>
          </p:nvPr>
        </p:nvSpPr>
        <p:spPr>
          <a:xfrm>
            <a:off x="1581812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subTitle" idx="1"/>
          </p:nvPr>
        </p:nvSpPr>
        <p:spPr>
          <a:xfrm>
            <a:off x="1571612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title" idx="2"/>
          </p:nvPr>
        </p:nvSpPr>
        <p:spPr>
          <a:xfrm>
            <a:off x="5312188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subTitle" idx="3"/>
          </p:nvPr>
        </p:nvSpPr>
        <p:spPr>
          <a:xfrm>
            <a:off x="5301988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 idx="4" hasCustomPrompt="1"/>
          </p:nvPr>
        </p:nvSpPr>
        <p:spPr>
          <a:xfrm>
            <a:off x="1599475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24"/>
          <p:cNvSpPr txBox="1">
            <a:spLocks noGrp="1"/>
          </p:cNvSpPr>
          <p:nvPr>
            <p:ph type="title" idx="5" hasCustomPrompt="1"/>
          </p:nvPr>
        </p:nvSpPr>
        <p:spPr>
          <a:xfrm>
            <a:off x="5293450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87361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8" name="Google Shape;328;p25"/>
          <p:cNvSpPr/>
          <p:nvPr/>
        </p:nvSpPr>
        <p:spPr>
          <a:xfrm>
            <a:off x="8000225" y="3581347"/>
            <a:ext cx="2339690" cy="1206308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5"/>
          <p:cNvSpPr/>
          <p:nvPr/>
        </p:nvSpPr>
        <p:spPr>
          <a:xfrm rot="-602416">
            <a:off x="6198313" y="271922"/>
            <a:ext cx="2653583" cy="135866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5"/>
          <p:cNvSpPr/>
          <p:nvPr/>
        </p:nvSpPr>
        <p:spPr>
          <a:xfrm>
            <a:off x="-1300476" y="2756282"/>
            <a:ext cx="2478178" cy="9851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587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/>
          <p:nvPr/>
        </p:nvSpPr>
        <p:spPr>
          <a:xfrm>
            <a:off x="6704826" y="-1214"/>
            <a:ext cx="3413082" cy="175973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6"/>
          <p:cNvSpPr/>
          <p:nvPr/>
        </p:nvSpPr>
        <p:spPr>
          <a:xfrm rot="-602459">
            <a:off x="-1870842" y="3421511"/>
            <a:ext cx="4367281" cy="22360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303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/>
          <p:nvPr/>
        </p:nvSpPr>
        <p:spPr>
          <a:xfrm>
            <a:off x="-755700" y="4011354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7"/>
          <p:cNvSpPr/>
          <p:nvPr/>
        </p:nvSpPr>
        <p:spPr>
          <a:xfrm rot="-602451">
            <a:off x="6137121" y="-396780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9995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1" name="Google Shape;341;p28"/>
          <p:cNvSpPr/>
          <p:nvPr/>
        </p:nvSpPr>
        <p:spPr>
          <a:xfrm rot="-602357">
            <a:off x="-557204" y="3686867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8"/>
          <p:cNvSpPr/>
          <p:nvPr/>
        </p:nvSpPr>
        <p:spPr>
          <a:xfrm>
            <a:off x="7377952" y="155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892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5" name="Google Shape;345;p29"/>
          <p:cNvSpPr/>
          <p:nvPr/>
        </p:nvSpPr>
        <p:spPr>
          <a:xfrm rot="-602451">
            <a:off x="7040821" y="267295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"/>
          <p:cNvSpPr/>
          <p:nvPr/>
        </p:nvSpPr>
        <p:spPr>
          <a:xfrm>
            <a:off x="-1193850" y="3524754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616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/>
          <p:nvPr/>
        </p:nvSpPr>
        <p:spPr>
          <a:xfrm rot="10110648" flipH="1">
            <a:off x="2584023" y="-442812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0"/>
          <p:cNvSpPr/>
          <p:nvPr/>
        </p:nvSpPr>
        <p:spPr>
          <a:xfrm rot="-602451">
            <a:off x="6221671" y="4135695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0"/>
          <p:cNvSpPr/>
          <p:nvPr/>
        </p:nvSpPr>
        <p:spPr>
          <a:xfrm>
            <a:off x="8197800" y="1306317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6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body" idx="1"/>
          </p:nvPr>
        </p:nvSpPr>
        <p:spPr>
          <a:xfrm>
            <a:off x="1951650" y="2032075"/>
            <a:ext cx="27261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4" name="Google Shape;354;p3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67017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5" name="Google Shape;355;p31"/>
          <p:cNvSpPr txBox="1">
            <a:spLocks noGrp="1"/>
          </p:cNvSpPr>
          <p:nvPr>
            <p:ph type="body" idx="2"/>
          </p:nvPr>
        </p:nvSpPr>
        <p:spPr>
          <a:xfrm>
            <a:off x="5075850" y="2032075"/>
            <a:ext cx="27261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3"/>
          </p:nvPr>
        </p:nvSpPr>
        <p:spPr>
          <a:xfrm>
            <a:off x="2189250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Hammersmith One"/>
              <a:buNone/>
              <a:defRPr sz="18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357" name="Google Shape;357;p31"/>
          <p:cNvSpPr txBox="1">
            <a:spLocks noGrp="1"/>
          </p:cNvSpPr>
          <p:nvPr>
            <p:ph type="subTitle" idx="4"/>
          </p:nvPr>
        </p:nvSpPr>
        <p:spPr>
          <a:xfrm>
            <a:off x="5313450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Hammersmith One"/>
              <a:buNone/>
              <a:defRPr sz="18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358" name="Google Shape;358;p31"/>
          <p:cNvSpPr/>
          <p:nvPr/>
        </p:nvSpPr>
        <p:spPr>
          <a:xfrm rot="-602451">
            <a:off x="7212271" y="4135695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1"/>
          <p:cNvSpPr/>
          <p:nvPr/>
        </p:nvSpPr>
        <p:spPr>
          <a:xfrm>
            <a:off x="-774750" y="2068317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1"/>
          <p:cNvGrpSpPr/>
          <p:nvPr/>
        </p:nvGrpSpPr>
        <p:grpSpPr>
          <a:xfrm flipH="1">
            <a:off x="237147" y="1879668"/>
            <a:ext cx="2585095" cy="3597079"/>
            <a:chOff x="6333175" y="5014450"/>
            <a:chExt cx="1020325" cy="1419750"/>
          </a:xfrm>
        </p:grpSpPr>
        <p:sp>
          <p:nvSpPr>
            <p:cNvPr id="361" name="Google Shape;361;p31"/>
            <p:cNvSpPr/>
            <p:nvPr/>
          </p:nvSpPr>
          <p:spPr>
            <a:xfrm>
              <a:off x="6333175" y="5364475"/>
              <a:ext cx="701575" cy="1069725"/>
            </a:xfrm>
            <a:custGeom>
              <a:avLst/>
              <a:gdLst/>
              <a:ahLst/>
              <a:cxnLst/>
              <a:rect l="l" t="t" r="r" b="b"/>
              <a:pathLst>
                <a:path w="28063" h="42789" extrusionOk="0">
                  <a:moveTo>
                    <a:pt x="27955" y="0"/>
                  </a:moveTo>
                  <a:cubicBezTo>
                    <a:pt x="27888" y="0"/>
                    <a:pt x="27813" y="48"/>
                    <a:pt x="27813" y="136"/>
                  </a:cubicBezTo>
                  <a:cubicBezTo>
                    <a:pt x="27658" y="3479"/>
                    <a:pt x="25652" y="6698"/>
                    <a:pt x="22838" y="8408"/>
                  </a:cubicBezTo>
                  <a:cubicBezTo>
                    <a:pt x="19805" y="10243"/>
                    <a:pt x="17520" y="12451"/>
                    <a:pt x="16447" y="15872"/>
                  </a:cubicBezTo>
                  <a:cubicBezTo>
                    <a:pt x="15156" y="19853"/>
                    <a:pt x="15669" y="24160"/>
                    <a:pt x="14752" y="28218"/>
                  </a:cubicBezTo>
                  <a:cubicBezTo>
                    <a:pt x="13912" y="31981"/>
                    <a:pt x="12217" y="35635"/>
                    <a:pt x="9465" y="38403"/>
                  </a:cubicBezTo>
                  <a:cubicBezTo>
                    <a:pt x="6962" y="40891"/>
                    <a:pt x="3634" y="42228"/>
                    <a:pt x="151" y="42555"/>
                  </a:cubicBezTo>
                  <a:cubicBezTo>
                    <a:pt x="1" y="42585"/>
                    <a:pt x="10" y="42789"/>
                    <a:pt x="151" y="42789"/>
                  </a:cubicBezTo>
                  <a:cubicBezTo>
                    <a:pt x="156" y="42789"/>
                    <a:pt x="161" y="42788"/>
                    <a:pt x="167" y="42788"/>
                  </a:cubicBezTo>
                  <a:cubicBezTo>
                    <a:pt x="4085" y="42430"/>
                    <a:pt x="7599" y="40798"/>
                    <a:pt x="10258" y="37890"/>
                  </a:cubicBezTo>
                  <a:cubicBezTo>
                    <a:pt x="12715" y="35231"/>
                    <a:pt x="14161" y="31748"/>
                    <a:pt x="14985" y="28249"/>
                  </a:cubicBezTo>
                  <a:cubicBezTo>
                    <a:pt x="15934" y="24175"/>
                    <a:pt x="15452" y="19930"/>
                    <a:pt x="16664" y="15903"/>
                  </a:cubicBezTo>
                  <a:cubicBezTo>
                    <a:pt x="17224" y="14099"/>
                    <a:pt x="18188" y="12467"/>
                    <a:pt x="19526" y="11130"/>
                  </a:cubicBezTo>
                  <a:cubicBezTo>
                    <a:pt x="20972" y="9668"/>
                    <a:pt x="22853" y="8875"/>
                    <a:pt x="24408" y="7569"/>
                  </a:cubicBezTo>
                  <a:cubicBezTo>
                    <a:pt x="26523" y="5796"/>
                    <a:pt x="27922" y="2842"/>
                    <a:pt x="28062" y="90"/>
                  </a:cubicBezTo>
                  <a:cubicBezTo>
                    <a:pt x="28055" y="29"/>
                    <a:pt x="28007" y="0"/>
                    <a:pt x="27955" y="0"/>
                  </a:cubicBezTo>
                  <a:close/>
                </a:path>
              </a:pathLst>
            </a:custGeom>
            <a:solidFill>
              <a:srgbClr val="8D7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914200" y="5014450"/>
              <a:ext cx="439300" cy="436475"/>
            </a:xfrm>
            <a:custGeom>
              <a:avLst/>
              <a:gdLst/>
              <a:ahLst/>
              <a:cxnLst/>
              <a:rect l="l" t="t" r="r" b="b"/>
              <a:pathLst>
                <a:path w="17572" h="17459" extrusionOk="0">
                  <a:moveTo>
                    <a:pt x="9760" y="0"/>
                  </a:moveTo>
                  <a:cubicBezTo>
                    <a:pt x="6933" y="0"/>
                    <a:pt x="4005" y="1687"/>
                    <a:pt x="2287" y="4606"/>
                  </a:cubicBezTo>
                  <a:cubicBezTo>
                    <a:pt x="1" y="8540"/>
                    <a:pt x="732" y="13298"/>
                    <a:pt x="3888" y="15537"/>
                  </a:cubicBezTo>
                  <a:cubicBezTo>
                    <a:pt x="3188" y="15925"/>
                    <a:pt x="2427" y="16578"/>
                    <a:pt x="3577" y="17247"/>
                  </a:cubicBezTo>
                  <a:cubicBezTo>
                    <a:pt x="3831" y="17395"/>
                    <a:pt x="4035" y="17458"/>
                    <a:pt x="4198" y="17458"/>
                  </a:cubicBezTo>
                  <a:cubicBezTo>
                    <a:pt x="4758" y="17458"/>
                    <a:pt x="4845" y="16718"/>
                    <a:pt x="4821" y="16081"/>
                  </a:cubicBezTo>
                  <a:lnTo>
                    <a:pt x="4821" y="16081"/>
                  </a:lnTo>
                  <a:cubicBezTo>
                    <a:pt x="5740" y="16530"/>
                    <a:pt x="6730" y="16744"/>
                    <a:pt x="7731" y="16744"/>
                  </a:cubicBezTo>
                  <a:cubicBezTo>
                    <a:pt x="10544" y="16744"/>
                    <a:pt x="13453" y="15055"/>
                    <a:pt x="15161" y="12131"/>
                  </a:cubicBezTo>
                  <a:cubicBezTo>
                    <a:pt x="17572" y="8011"/>
                    <a:pt x="16654" y="2973"/>
                    <a:pt x="13109" y="889"/>
                  </a:cubicBezTo>
                  <a:cubicBezTo>
                    <a:pt x="12071" y="286"/>
                    <a:pt x="10924" y="0"/>
                    <a:pt x="976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231025" y="5099850"/>
              <a:ext cx="58325" cy="51775"/>
            </a:xfrm>
            <a:custGeom>
              <a:avLst/>
              <a:gdLst/>
              <a:ahLst/>
              <a:cxnLst/>
              <a:rect l="l" t="t" r="r" b="b"/>
              <a:pathLst>
                <a:path w="2333" h="2071" extrusionOk="0">
                  <a:moveTo>
                    <a:pt x="1168" y="1"/>
                  </a:moveTo>
                  <a:cubicBezTo>
                    <a:pt x="861" y="1"/>
                    <a:pt x="555" y="137"/>
                    <a:pt x="358" y="397"/>
                  </a:cubicBezTo>
                  <a:cubicBezTo>
                    <a:pt x="1" y="847"/>
                    <a:pt x="78" y="1501"/>
                    <a:pt x="529" y="1858"/>
                  </a:cubicBezTo>
                  <a:cubicBezTo>
                    <a:pt x="717" y="2001"/>
                    <a:pt x="941" y="2070"/>
                    <a:pt x="1163" y="2070"/>
                  </a:cubicBezTo>
                  <a:cubicBezTo>
                    <a:pt x="1473" y="2070"/>
                    <a:pt x="1782" y="1934"/>
                    <a:pt x="1991" y="1672"/>
                  </a:cubicBezTo>
                  <a:cubicBezTo>
                    <a:pt x="2333" y="1236"/>
                    <a:pt x="2255" y="583"/>
                    <a:pt x="1804" y="225"/>
                  </a:cubicBezTo>
                  <a:cubicBezTo>
                    <a:pt x="1620" y="74"/>
                    <a:pt x="1394" y="1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31"/>
          <p:cNvSpPr/>
          <p:nvPr/>
        </p:nvSpPr>
        <p:spPr>
          <a:xfrm rot="10110648" flipH="1">
            <a:off x="4644148" y="-448379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302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 hasCustomPrompt="1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1"/>
          </p:nvPr>
        </p:nvSpPr>
        <p:spPr>
          <a:xfrm>
            <a:off x="862050" y="36380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3"/>
          </p:nvPr>
        </p:nvSpPr>
        <p:spPr>
          <a:xfrm>
            <a:off x="3225750" y="27236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4" hasCustomPrompt="1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32"/>
          <p:cNvSpPr txBox="1">
            <a:spLocks noGrp="1"/>
          </p:cNvSpPr>
          <p:nvPr>
            <p:ph type="body" idx="5"/>
          </p:nvPr>
        </p:nvSpPr>
        <p:spPr>
          <a:xfrm>
            <a:off x="5589450" y="18854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32"/>
          <p:cNvSpPr/>
          <p:nvPr/>
        </p:nvSpPr>
        <p:spPr>
          <a:xfrm rot="-602424">
            <a:off x="5973483" y="2912193"/>
            <a:ext cx="3794783" cy="194295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-477024" y="1122283"/>
            <a:ext cx="2858874" cy="147398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 rot="10110648" flipH="1">
            <a:off x="-366002" y="-464017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466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7" name="Google Shape;377;p33"/>
          <p:cNvSpPr txBox="1">
            <a:spLocks noGrp="1"/>
          </p:cNvSpPr>
          <p:nvPr>
            <p:ph type="subTitle" idx="1"/>
          </p:nvPr>
        </p:nvSpPr>
        <p:spPr>
          <a:xfrm>
            <a:off x="2581565" y="2103175"/>
            <a:ext cx="39600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33"/>
          <p:cNvSpPr/>
          <p:nvPr/>
        </p:nvSpPr>
        <p:spPr>
          <a:xfrm rot="10110648" flipH="1">
            <a:off x="4244098" y="3665626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/>
          <p:nvPr/>
        </p:nvSpPr>
        <p:spPr>
          <a:xfrm rot="-602453">
            <a:off x="-1912121" y="2676583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7912648" y="426634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3"/>
          <p:cNvSpPr txBox="1">
            <a:spLocks noGrp="1"/>
          </p:cNvSpPr>
          <p:nvPr>
            <p:ph type="subTitle" idx="2"/>
          </p:nvPr>
        </p:nvSpPr>
        <p:spPr>
          <a:xfrm>
            <a:off x="2581555" y="1473700"/>
            <a:ext cx="2695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Font typeface="Pangolin"/>
              <a:buNone/>
              <a:defRPr sz="1900"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34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/>
          <p:nvPr/>
        </p:nvSpPr>
        <p:spPr>
          <a:xfrm rot="3581592">
            <a:off x="4810594" y="1111257"/>
            <a:ext cx="3443754" cy="308756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 rot="-1367083" flipH="1">
            <a:off x="1059456" y="1111223"/>
            <a:ext cx="3443718" cy="308763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2175212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5905588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 rot="-602440">
            <a:off x="7209893" y="-68931"/>
            <a:ext cx="2680051" cy="137217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-2133675" y="3554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4"/>
          <p:cNvGrpSpPr/>
          <p:nvPr/>
        </p:nvGrpSpPr>
        <p:grpSpPr>
          <a:xfrm rot="2700000">
            <a:off x="6288854" y="1515720"/>
            <a:ext cx="2730729" cy="5439086"/>
            <a:chOff x="7532868" y="327700"/>
            <a:chExt cx="2730755" cy="5439139"/>
          </a:xfrm>
        </p:grpSpPr>
        <p:sp>
          <p:nvSpPr>
            <p:cNvPr id="291" name="Google Shape;291;p2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4"/>
          <p:cNvSpPr txBox="1">
            <a:spLocks noGrp="1"/>
          </p:cNvSpPr>
          <p:nvPr>
            <p:ph type="title"/>
          </p:nvPr>
        </p:nvSpPr>
        <p:spPr>
          <a:xfrm>
            <a:off x="1581812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subTitle" idx="1"/>
          </p:nvPr>
        </p:nvSpPr>
        <p:spPr>
          <a:xfrm>
            <a:off x="1571612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title" idx="2"/>
          </p:nvPr>
        </p:nvSpPr>
        <p:spPr>
          <a:xfrm>
            <a:off x="5312188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subTitle" idx="3"/>
          </p:nvPr>
        </p:nvSpPr>
        <p:spPr>
          <a:xfrm>
            <a:off x="5301988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 idx="4" hasCustomPrompt="1"/>
          </p:nvPr>
        </p:nvSpPr>
        <p:spPr>
          <a:xfrm>
            <a:off x="1599475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24"/>
          <p:cNvSpPr txBox="1">
            <a:spLocks noGrp="1"/>
          </p:cNvSpPr>
          <p:nvPr>
            <p:ph type="title" idx="5" hasCustomPrompt="1"/>
          </p:nvPr>
        </p:nvSpPr>
        <p:spPr>
          <a:xfrm>
            <a:off x="5293450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/>
          <p:nvPr/>
        </p:nvSpPr>
        <p:spPr>
          <a:xfrm rot="10110648" flipH="1">
            <a:off x="4388398" y="-43889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4"/>
          <p:cNvSpPr/>
          <p:nvPr/>
        </p:nvSpPr>
        <p:spPr>
          <a:xfrm rot="-602453">
            <a:off x="7579979" y="-353230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-553227" y="447175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34"/>
          <p:cNvSpPr txBox="1">
            <a:spLocks noGrp="1"/>
          </p:cNvSpPr>
          <p:nvPr>
            <p:ph type="title" idx="2"/>
          </p:nvPr>
        </p:nvSpPr>
        <p:spPr>
          <a:xfrm>
            <a:off x="649174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subTitle" idx="1"/>
          </p:nvPr>
        </p:nvSpPr>
        <p:spPr>
          <a:xfrm>
            <a:off x="795360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title" idx="3"/>
          </p:nvPr>
        </p:nvSpPr>
        <p:spPr>
          <a:xfrm>
            <a:off x="3294900" y="309297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0" name="Google Shape;390;p34"/>
          <p:cNvSpPr txBox="1">
            <a:spLocks noGrp="1"/>
          </p:cNvSpPr>
          <p:nvPr>
            <p:ph type="subTitle" idx="4"/>
          </p:nvPr>
        </p:nvSpPr>
        <p:spPr>
          <a:xfrm>
            <a:off x="3441086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4"/>
          <p:cNvSpPr txBox="1">
            <a:spLocks noGrp="1"/>
          </p:cNvSpPr>
          <p:nvPr>
            <p:ph type="title" idx="5"/>
          </p:nvPr>
        </p:nvSpPr>
        <p:spPr>
          <a:xfrm>
            <a:off x="5927201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2" name="Google Shape;392;p34"/>
          <p:cNvSpPr txBox="1">
            <a:spLocks noGrp="1"/>
          </p:cNvSpPr>
          <p:nvPr>
            <p:ph type="subTitle" idx="6"/>
          </p:nvPr>
        </p:nvSpPr>
        <p:spPr>
          <a:xfrm>
            <a:off x="6073387" y="370625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8776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6289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5" name="Google Shape;395;p35"/>
          <p:cNvSpPr/>
          <p:nvPr/>
        </p:nvSpPr>
        <p:spPr>
          <a:xfrm>
            <a:off x="6991399" y="-429574"/>
            <a:ext cx="4703002" cy="186975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5"/>
          <p:cNvSpPr/>
          <p:nvPr/>
        </p:nvSpPr>
        <p:spPr>
          <a:xfrm>
            <a:off x="-1144050" y="43815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5"/>
          <p:cNvSpPr txBox="1">
            <a:spLocks noGrp="1"/>
          </p:cNvSpPr>
          <p:nvPr>
            <p:ph type="body" idx="1"/>
          </p:nvPr>
        </p:nvSpPr>
        <p:spPr>
          <a:xfrm>
            <a:off x="3177075" y="2076275"/>
            <a:ext cx="25392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35"/>
          <p:cNvSpPr txBox="1">
            <a:spLocks noGrp="1"/>
          </p:cNvSpPr>
          <p:nvPr>
            <p:ph type="subTitle" idx="2"/>
          </p:nvPr>
        </p:nvSpPr>
        <p:spPr>
          <a:xfrm>
            <a:off x="1048516" y="2107175"/>
            <a:ext cx="2590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35"/>
          <p:cNvSpPr txBox="1">
            <a:spLocks noGrp="1"/>
          </p:cNvSpPr>
          <p:nvPr>
            <p:ph type="body" idx="3"/>
          </p:nvPr>
        </p:nvSpPr>
        <p:spPr>
          <a:xfrm>
            <a:off x="561850" y="2076275"/>
            <a:ext cx="25392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0" name="Google Shape;400;p35"/>
          <p:cNvSpPr txBox="1">
            <a:spLocks noGrp="1"/>
          </p:cNvSpPr>
          <p:nvPr>
            <p:ph type="subTitle" idx="4"/>
          </p:nvPr>
        </p:nvSpPr>
        <p:spPr>
          <a:xfrm>
            <a:off x="3632207" y="2107175"/>
            <a:ext cx="2590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810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 txBox="1">
            <a:spLocks noGrp="1"/>
          </p:cNvSpPr>
          <p:nvPr>
            <p:ph type="body" idx="1"/>
          </p:nvPr>
        </p:nvSpPr>
        <p:spPr>
          <a:xfrm>
            <a:off x="777800" y="2057225"/>
            <a:ext cx="4093200" cy="13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3" name="Google Shape;403;p36"/>
          <p:cNvSpPr txBox="1">
            <a:spLocks noGrp="1"/>
          </p:cNvSpPr>
          <p:nvPr>
            <p:ph type="title"/>
          </p:nvPr>
        </p:nvSpPr>
        <p:spPr>
          <a:xfrm>
            <a:off x="777800" y="823818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36"/>
          <p:cNvSpPr txBox="1"/>
          <p:nvPr/>
        </p:nvSpPr>
        <p:spPr>
          <a:xfrm>
            <a:off x="777800" y="3455600"/>
            <a:ext cx="33495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5" name="Google Shape;405;p36"/>
          <p:cNvSpPr txBox="1">
            <a:spLocks noGrp="1"/>
          </p:cNvSpPr>
          <p:nvPr>
            <p:ph type="subTitle" idx="2"/>
          </p:nvPr>
        </p:nvSpPr>
        <p:spPr>
          <a:xfrm>
            <a:off x="777800" y="1715400"/>
            <a:ext cx="3080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36"/>
          <p:cNvSpPr/>
          <p:nvPr/>
        </p:nvSpPr>
        <p:spPr>
          <a:xfrm rot="8436638" flipH="1">
            <a:off x="3747158" y="9865"/>
            <a:ext cx="7020522" cy="512376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6"/>
          <p:cNvSpPr/>
          <p:nvPr/>
        </p:nvSpPr>
        <p:spPr>
          <a:xfrm>
            <a:off x="3408900" y="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6"/>
          <p:cNvSpPr/>
          <p:nvPr/>
        </p:nvSpPr>
        <p:spPr>
          <a:xfrm>
            <a:off x="7252076" y="36118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72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1" name="Google Shape;341;p28"/>
          <p:cNvSpPr/>
          <p:nvPr/>
        </p:nvSpPr>
        <p:spPr>
          <a:xfrm rot="-602357">
            <a:off x="-557204" y="3686867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8"/>
          <p:cNvSpPr/>
          <p:nvPr/>
        </p:nvSpPr>
        <p:spPr>
          <a:xfrm>
            <a:off x="7377952" y="155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5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 hasCustomPrompt="1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1"/>
          </p:nvPr>
        </p:nvSpPr>
        <p:spPr>
          <a:xfrm>
            <a:off x="862050" y="36380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3"/>
          </p:nvPr>
        </p:nvSpPr>
        <p:spPr>
          <a:xfrm>
            <a:off x="3225750" y="27236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4" hasCustomPrompt="1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32"/>
          <p:cNvSpPr txBox="1">
            <a:spLocks noGrp="1"/>
          </p:cNvSpPr>
          <p:nvPr>
            <p:ph type="body" idx="5"/>
          </p:nvPr>
        </p:nvSpPr>
        <p:spPr>
          <a:xfrm>
            <a:off x="5589450" y="18854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32"/>
          <p:cNvSpPr/>
          <p:nvPr/>
        </p:nvSpPr>
        <p:spPr>
          <a:xfrm rot="-602424">
            <a:off x="5973483" y="2912193"/>
            <a:ext cx="3794783" cy="194295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-477024" y="1122283"/>
            <a:ext cx="2858874" cy="147398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 rot="10110648" flipH="1">
            <a:off x="-366002" y="-464017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6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/>
          <p:nvPr/>
        </p:nvSpPr>
        <p:spPr>
          <a:xfrm rot="10110648" flipH="1">
            <a:off x="4388398" y="-43889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4"/>
          <p:cNvSpPr/>
          <p:nvPr/>
        </p:nvSpPr>
        <p:spPr>
          <a:xfrm rot="-602453">
            <a:off x="7579979" y="-353230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-553227" y="447175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34"/>
          <p:cNvSpPr txBox="1">
            <a:spLocks noGrp="1"/>
          </p:cNvSpPr>
          <p:nvPr>
            <p:ph type="title" idx="2"/>
          </p:nvPr>
        </p:nvSpPr>
        <p:spPr>
          <a:xfrm>
            <a:off x="649174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subTitle" idx="1"/>
          </p:nvPr>
        </p:nvSpPr>
        <p:spPr>
          <a:xfrm>
            <a:off x="795360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title" idx="3"/>
          </p:nvPr>
        </p:nvSpPr>
        <p:spPr>
          <a:xfrm>
            <a:off x="3294900" y="309297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0" name="Google Shape;390;p34"/>
          <p:cNvSpPr txBox="1">
            <a:spLocks noGrp="1"/>
          </p:cNvSpPr>
          <p:nvPr>
            <p:ph type="subTitle" idx="4"/>
          </p:nvPr>
        </p:nvSpPr>
        <p:spPr>
          <a:xfrm>
            <a:off x="3441086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4"/>
          <p:cNvSpPr txBox="1">
            <a:spLocks noGrp="1"/>
          </p:cNvSpPr>
          <p:nvPr>
            <p:ph type="title" idx="5"/>
          </p:nvPr>
        </p:nvSpPr>
        <p:spPr>
          <a:xfrm>
            <a:off x="5927201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2" name="Google Shape;392;p34"/>
          <p:cNvSpPr txBox="1">
            <a:spLocks noGrp="1"/>
          </p:cNvSpPr>
          <p:nvPr>
            <p:ph type="subTitle" idx="6"/>
          </p:nvPr>
        </p:nvSpPr>
        <p:spPr>
          <a:xfrm>
            <a:off x="6073387" y="370625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82702" y="116562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129416">
            <a:off x="-1326702" y="-1426337"/>
            <a:ext cx="7874406" cy="585996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77551" y="3298225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69900" y="820775"/>
            <a:ext cx="5985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69900" y="2859500"/>
            <a:ext cx="3104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75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753979">
            <a:off x="-858940" y="103947"/>
            <a:ext cx="4009089" cy="1957480"/>
            <a:chOff x="5598662" y="908706"/>
            <a:chExt cx="3226992" cy="1575613"/>
          </a:xfrm>
        </p:grpSpPr>
        <p:sp>
          <p:nvSpPr>
            <p:cNvPr id="16" name="Google Shape;16;p3"/>
            <p:cNvSpPr/>
            <p:nvPr/>
          </p:nvSpPr>
          <p:spPr>
            <a:xfrm>
              <a:off x="6210525" y="1542486"/>
              <a:ext cx="2004619" cy="941833"/>
            </a:xfrm>
            <a:custGeom>
              <a:avLst/>
              <a:gdLst/>
              <a:ahLst/>
              <a:cxnLst/>
              <a:rect l="l" t="t" r="r" b="b"/>
              <a:pathLst>
                <a:path w="25424" h="11945" extrusionOk="0">
                  <a:moveTo>
                    <a:pt x="12482" y="1"/>
                  </a:moveTo>
                  <a:cubicBezTo>
                    <a:pt x="5836" y="1"/>
                    <a:pt x="492" y="5516"/>
                    <a:pt x="0" y="11945"/>
                  </a:cubicBezTo>
                  <a:lnTo>
                    <a:pt x="2721" y="11945"/>
                  </a:lnTo>
                  <a:cubicBezTo>
                    <a:pt x="3203" y="6798"/>
                    <a:pt x="7433" y="2802"/>
                    <a:pt x="12704" y="2724"/>
                  </a:cubicBezTo>
                  <a:cubicBezTo>
                    <a:pt x="12751" y="2723"/>
                    <a:pt x="12799" y="2723"/>
                    <a:pt x="12846" y="2723"/>
                  </a:cubicBezTo>
                  <a:cubicBezTo>
                    <a:pt x="18051" y="2723"/>
                    <a:pt x="22209" y="6937"/>
                    <a:pt x="22702" y="11945"/>
                  </a:cubicBezTo>
                  <a:lnTo>
                    <a:pt x="25423" y="11945"/>
                  </a:lnTo>
                  <a:cubicBezTo>
                    <a:pt x="24910" y="5305"/>
                    <a:pt x="19452" y="112"/>
                    <a:pt x="12704" y="3"/>
                  </a:cubicBezTo>
                  <a:cubicBezTo>
                    <a:pt x="12630" y="1"/>
                    <a:pt x="12556" y="1"/>
                    <a:pt x="12482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5993456" y="1328020"/>
              <a:ext cx="2436230" cy="1156299"/>
            </a:xfrm>
            <a:custGeom>
              <a:avLst/>
              <a:gdLst/>
              <a:ahLst/>
              <a:cxnLst/>
              <a:rect l="l" t="t" r="r" b="b"/>
              <a:pathLst>
                <a:path w="30898" h="14665" extrusionOk="0">
                  <a:moveTo>
                    <a:pt x="15218" y="0"/>
                  </a:moveTo>
                  <a:cubicBezTo>
                    <a:pt x="7080" y="0"/>
                    <a:pt x="509" y="6729"/>
                    <a:pt x="1" y="14665"/>
                  </a:cubicBezTo>
                  <a:lnTo>
                    <a:pt x="2753" y="14665"/>
                  </a:lnTo>
                  <a:cubicBezTo>
                    <a:pt x="3235" y="8025"/>
                    <a:pt x="8708" y="2816"/>
                    <a:pt x="15457" y="2723"/>
                  </a:cubicBezTo>
                  <a:cubicBezTo>
                    <a:pt x="15522" y="2722"/>
                    <a:pt x="15588" y="2721"/>
                    <a:pt x="15653" y="2721"/>
                  </a:cubicBezTo>
                  <a:cubicBezTo>
                    <a:pt x="22311" y="2721"/>
                    <a:pt x="27683" y="8197"/>
                    <a:pt x="28176" y="14665"/>
                  </a:cubicBezTo>
                  <a:lnTo>
                    <a:pt x="30897" y="14665"/>
                  </a:lnTo>
                  <a:cubicBezTo>
                    <a:pt x="30369" y="6548"/>
                    <a:pt x="23682" y="111"/>
                    <a:pt x="15441" y="2"/>
                  </a:cubicBezTo>
                  <a:cubicBezTo>
                    <a:pt x="15367" y="1"/>
                    <a:pt x="15292" y="0"/>
                    <a:pt x="1521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5788766" y="1117180"/>
              <a:ext cx="2846868" cy="1367137"/>
            </a:xfrm>
            <a:custGeom>
              <a:avLst/>
              <a:gdLst/>
              <a:ahLst/>
              <a:cxnLst/>
              <a:rect l="l" t="t" r="r" b="b"/>
              <a:pathLst>
                <a:path w="36106" h="17339" extrusionOk="0">
                  <a:moveTo>
                    <a:pt x="17858" y="0"/>
                  </a:moveTo>
                  <a:cubicBezTo>
                    <a:pt x="8275" y="0"/>
                    <a:pt x="494" y="7964"/>
                    <a:pt x="0" y="17339"/>
                  </a:cubicBezTo>
                  <a:lnTo>
                    <a:pt x="2721" y="17339"/>
                  </a:lnTo>
                  <a:cubicBezTo>
                    <a:pt x="3188" y="9238"/>
                    <a:pt x="9858" y="2831"/>
                    <a:pt x="18053" y="2722"/>
                  </a:cubicBezTo>
                  <a:cubicBezTo>
                    <a:pt x="18109" y="2722"/>
                    <a:pt x="18165" y="2721"/>
                    <a:pt x="18221" y="2721"/>
                  </a:cubicBezTo>
                  <a:cubicBezTo>
                    <a:pt x="26354" y="2721"/>
                    <a:pt x="32921" y="9417"/>
                    <a:pt x="33384" y="17339"/>
                  </a:cubicBezTo>
                  <a:lnTo>
                    <a:pt x="36106" y="17339"/>
                  </a:lnTo>
                  <a:cubicBezTo>
                    <a:pt x="35624" y="7760"/>
                    <a:pt x="27740" y="126"/>
                    <a:pt x="18053" y="1"/>
                  </a:cubicBezTo>
                  <a:cubicBezTo>
                    <a:pt x="17988" y="1"/>
                    <a:pt x="17923" y="0"/>
                    <a:pt x="1785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598662" y="908706"/>
              <a:ext cx="3226992" cy="1575610"/>
            </a:xfrm>
            <a:custGeom>
              <a:avLst/>
              <a:gdLst/>
              <a:ahLst/>
              <a:cxnLst/>
              <a:rect l="l" t="t" r="r" b="b"/>
              <a:pathLst>
                <a:path w="40927" h="19983" extrusionOk="0">
                  <a:moveTo>
                    <a:pt x="20270" y="1"/>
                  </a:moveTo>
                  <a:cubicBezTo>
                    <a:pt x="9303" y="1"/>
                    <a:pt x="356" y="9193"/>
                    <a:pt x="1" y="19983"/>
                  </a:cubicBezTo>
                  <a:lnTo>
                    <a:pt x="2722" y="19983"/>
                  </a:lnTo>
                  <a:cubicBezTo>
                    <a:pt x="3064" y="10467"/>
                    <a:pt x="10885" y="2816"/>
                    <a:pt x="20464" y="2723"/>
                  </a:cubicBezTo>
                  <a:cubicBezTo>
                    <a:pt x="20519" y="2722"/>
                    <a:pt x="20575" y="2722"/>
                    <a:pt x="20630" y="2722"/>
                  </a:cubicBezTo>
                  <a:cubicBezTo>
                    <a:pt x="30133" y="2722"/>
                    <a:pt x="37866" y="10645"/>
                    <a:pt x="38206" y="19983"/>
                  </a:cubicBezTo>
                  <a:lnTo>
                    <a:pt x="40927" y="19983"/>
                  </a:lnTo>
                  <a:cubicBezTo>
                    <a:pt x="40554" y="8989"/>
                    <a:pt x="31519" y="126"/>
                    <a:pt x="20464" y="2"/>
                  </a:cubicBezTo>
                  <a:cubicBezTo>
                    <a:pt x="20399" y="1"/>
                    <a:pt x="20335" y="1"/>
                    <a:pt x="2027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 rot="-245">
            <a:off x="1580950" y="429634"/>
            <a:ext cx="5869811" cy="4284240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848849" y="252350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2928723" y="91437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 rot="-21869">
            <a:off x="2992168" y="2259519"/>
            <a:ext cx="3159664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289312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36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70" r:id="rId4"/>
    <p:sldLayoutId id="2147483674" r:id="rId5"/>
    <p:sldLayoutId id="2147483678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5990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slide" Target="slide6.xml"/><Relationship Id="rId18" Type="http://schemas.microsoft.com/office/2007/relationships/hdphoto" Target="../media/hdphoto2.wdp"/><Relationship Id="rId26" Type="http://schemas.openxmlformats.org/officeDocument/2006/relationships/image" Target="../media/image9.png"/><Relationship Id="rId39" Type="http://schemas.openxmlformats.org/officeDocument/2006/relationships/image" Target="../media/image15.wmf"/><Relationship Id="rId21" Type="http://schemas.microsoft.com/office/2007/relationships/hdphoto" Target="../media/hdphoto3.wdp"/><Relationship Id="rId34" Type="http://schemas.openxmlformats.org/officeDocument/2006/relationships/image" Target="../media/image12.jpeg"/><Relationship Id="rId7" Type="http://schemas.openxmlformats.org/officeDocument/2006/relationships/slide" Target="slide3.xml"/><Relationship Id="rId12" Type="http://schemas.openxmlformats.org/officeDocument/2006/relationships/slide" Target="slide19.xml"/><Relationship Id="rId17" Type="http://schemas.openxmlformats.org/officeDocument/2006/relationships/image" Target="../media/image6.png"/><Relationship Id="rId25" Type="http://schemas.openxmlformats.org/officeDocument/2006/relationships/slide" Target="slide11.xml"/><Relationship Id="rId33" Type="http://schemas.microsoft.com/office/2007/relationships/hdphoto" Target="../media/hdphoto7.wdp"/><Relationship Id="rId38" Type="http://schemas.microsoft.com/office/2007/relationships/hdphoto" Target="../media/hdphoto8.wdp"/><Relationship Id="rId2" Type="http://schemas.openxmlformats.org/officeDocument/2006/relationships/control" Target="../activeX/activeX1.xml"/><Relationship Id="rId16" Type="http://schemas.openxmlformats.org/officeDocument/2006/relationships/slide" Target="slide7.xml"/><Relationship Id="rId20" Type="http://schemas.openxmlformats.org/officeDocument/2006/relationships/image" Target="../media/image7.png"/><Relationship Id="rId29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slide" Target="slide18.xml"/><Relationship Id="rId24" Type="http://schemas.microsoft.com/office/2007/relationships/hdphoto" Target="../media/hdphoto4.wdp"/><Relationship Id="rId32" Type="http://schemas.openxmlformats.org/officeDocument/2006/relationships/image" Target="../media/image11.png"/><Relationship Id="rId37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15" Type="http://schemas.microsoft.com/office/2007/relationships/hdphoto" Target="../media/hdphoto1.wdp"/><Relationship Id="rId23" Type="http://schemas.openxmlformats.org/officeDocument/2006/relationships/image" Target="../media/image8.png"/><Relationship Id="rId28" Type="http://schemas.openxmlformats.org/officeDocument/2006/relationships/slide" Target="slide12.xml"/><Relationship Id="rId36" Type="http://schemas.openxmlformats.org/officeDocument/2006/relationships/slide" Target="slide8.xml"/><Relationship Id="rId10" Type="http://schemas.openxmlformats.org/officeDocument/2006/relationships/slide" Target="slide16.xml"/><Relationship Id="rId19" Type="http://schemas.openxmlformats.org/officeDocument/2006/relationships/slide" Target="slide9.xml"/><Relationship Id="rId31" Type="http://schemas.openxmlformats.org/officeDocument/2006/relationships/slide" Target="slide13.xml"/><Relationship Id="rId4" Type="http://schemas.openxmlformats.org/officeDocument/2006/relationships/slideLayout" Target="../slideLayouts/slideLayout12.xml"/><Relationship Id="rId9" Type="http://schemas.openxmlformats.org/officeDocument/2006/relationships/slide" Target="slide15.xml"/><Relationship Id="rId14" Type="http://schemas.openxmlformats.org/officeDocument/2006/relationships/image" Target="../media/image5.png"/><Relationship Id="rId22" Type="http://schemas.openxmlformats.org/officeDocument/2006/relationships/slide" Target="slide10.xml"/><Relationship Id="rId27" Type="http://schemas.microsoft.com/office/2007/relationships/hdphoto" Target="../media/hdphoto5.wdp"/><Relationship Id="rId30" Type="http://schemas.microsoft.com/office/2007/relationships/hdphoto" Target="../media/hdphoto6.wdp"/><Relationship Id="rId35" Type="http://schemas.openxmlformats.org/officeDocument/2006/relationships/image" Target="../media/image13.jpeg"/><Relationship Id="rId8" Type="http://schemas.openxmlformats.org/officeDocument/2006/relationships/slide" Target="slide14.xml"/><Relationship Id="rId3" Type="http://schemas.openxmlformats.org/officeDocument/2006/relationships/control" Target="../activeX/activeX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74"/>
          <p:cNvSpPr txBox="1">
            <a:spLocks noGrp="1"/>
          </p:cNvSpPr>
          <p:nvPr>
            <p:ph type="title"/>
          </p:nvPr>
        </p:nvSpPr>
        <p:spPr>
          <a:xfrm>
            <a:off x="557551" y="-87832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Our names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D72E7C-484F-422A-A18E-A956152B8BD5}"/>
              </a:ext>
            </a:extLst>
          </p:cNvPr>
          <p:cNvSpPr txBox="1"/>
          <p:nvPr/>
        </p:nvSpPr>
        <p:spPr>
          <a:xfrm>
            <a:off x="753800" y="12002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DEDE"/>
                </a:solidFill>
                <a:latin typeface="Sport Day" pitchFamily="2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A53115-DBF8-4388-8E90-1994BF02D5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2968"/>
            <a:ext cx="4098085" cy="1015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2452D4-482E-47AA-BDE9-5A396AED45F2}"/>
              </a:ext>
            </a:extLst>
          </p:cNvPr>
          <p:cNvSpPr txBox="1"/>
          <p:nvPr/>
        </p:nvSpPr>
        <p:spPr>
          <a:xfrm>
            <a:off x="271708" y="4161250"/>
            <a:ext cx="3910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/>
                </a:solidFill>
                <a:latin typeface="Pangolin" panose="02010600030101010101" charset="0"/>
              </a:rPr>
              <a:t>LESSON 3 – PERIOD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9F481C-B2FE-45A8-95CF-AB08DB10D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22" y="-87832"/>
            <a:ext cx="1634433" cy="1686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521362-B2E3-43CE-AA60-5689623D8E7B}"/>
              </a:ext>
            </a:extLst>
          </p:cNvPr>
          <p:cNvSpPr txBox="1"/>
          <p:nvPr/>
        </p:nvSpPr>
        <p:spPr>
          <a:xfrm>
            <a:off x="200916" y="-87832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6"/>
                </a:solidFill>
                <a:latin typeface="Sport Day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F986A2E3-ED12-4A4E-BA64-ACC32870D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3" y="2139950"/>
            <a:ext cx="9255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0524D562-46F4-4190-B8C1-36558119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713" y="2286000"/>
            <a:ext cx="9239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405398A-F270-40E4-9CE0-D373F3215C14}"/>
              </a:ext>
            </a:extLst>
          </p:cNvPr>
          <p:cNvGrpSpPr/>
          <p:nvPr/>
        </p:nvGrpSpPr>
        <p:grpSpPr>
          <a:xfrm>
            <a:off x="1044575" y="1197769"/>
            <a:ext cx="3527425" cy="2747962"/>
            <a:chOff x="1116013" y="1976438"/>
            <a:chExt cx="3527425" cy="274796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5F1274F-C7DB-4EFD-9FC0-3A8E47C4911A}"/>
                </a:ext>
              </a:extLst>
            </p:cNvPr>
            <p:cNvSpPr/>
            <p:nvPr/>
          </p:nvSpPr>
          <p:spPr>
            <a:xfrm>
              <a:off x="1116013" y="1976438"/>
              <a:ext cx="3527425" cy="274796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2" descr="http://www.boomerangtv.co.uk/sites/www.boomerangtv.co.uk/files/imagecache/character_image/characters/mrbean_big.gif">
              <a:extLst>
                <a:ext uri="{FF2B5EF4-FFF2-40B4-BE49-F238E27FC236}">
                  <a16:creationId xmlns:a16="http://schemas.microsoft.com/office/drawing/2014/main" xmlns="" id="{DC4DE45D-689F-4D92-A56E-1DA4C8677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915" y="1976438"/>
              <a:ext cx="1387475" cy="265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ângulo arredondado 7">
            <a:extLst>
              <a:ext uri="{FF2B5EF4-FFF2-40B4-BE49-F238E27FC236}">
                <a16:creationId xmlns:a16="http://schemas.microsoft.com/office/drawing/2014/main" xmlns="" id="{51589285-2E6C-4CE7-8877-E3F4239AD60C}"/>
              </a:ext>
            </a:extLst>
          </p:cNvPr>
          <p:cNvSpPr/>
          <p:nvPr/>
        </p:nvSpPr>
        <p:spPr bwMode="auto">
          <a:xfrm>
            <a:off x="1969724" y="102716"/>
            <a:ext cx="6559550" cy="976313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500" kern="1200" dirty="0">
                <a:solidFill>
                  <a:prstClr val="white"/>
                </a:solidFill>
                <a:latin typeface="Script MT Bold" panose="03040602040607080904" pitchFamily="66" charset="0"/>
                <a:ea typeface="+mn-ea"/>
                <a:cs typeface="+mn-cs"/>
              </a:rPr>
              <a:t>What’s your name?</a:t>
            </a:r>
            <a:endParaRPr kumimoji="0" lang="pt-PT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6" name="Rectângulo arredondado 7">
            <a:extLst>
              <a:ext uri="{FF2B5EF4-FFF2-40B4-BE49-F238E27FC236}">
                <a16:creationId xmlns:a16="http://schemas.microsoft.com/office/drawing/2014/main" xmlns="" id="{C951A1D4-5BDC-4763-B9B2-A0CB9B34CF9D}"/>
              </a:ext>
            </a:extLst>
          </p:cNvPr>
          <p:cNvSpPr/>
          <p:nvPr/>
        </p:nvSpPr>
        <p:spPr bwMode="auto">
          <a:xfrm>
            <a:off x="653686" y="4046066"/>
            <a:ext cx="7345363" cy="976313"/>
          </a:xfrm>
          <a:prstGeom prst="roundRect">
            <a:avLst/>
          </a:prstGeom>
          <a:solidFill>
            <a:srgbClr val="9900CC"/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My name is </a:t>
            </a:r>
            <a:r>
              <a:rPr lang="pt-PT" sz="5000" kern="1200" dirty="0" smtClean="0">
                <a:solidFill>
                  <a:prstClr val="white"/>
                </a:solidFill>
                <a:latin typeface="Script MT Bold" panose="03040602040607080904" pitchFamily="66" charset="0"/>
                <a:ea typeface="+mn-ea"/>
                <a:cs typeface="+mn-cs"/>
              </a:rPr>
              <a:t>_________</a:t>
            </a:r>
            <a:r>
              <a:rPr kumimoji="0" lang="pt-PT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.</a:t>
            </a:r>
            <a:endParaRPr kumimoji="0" lang="pt-PT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4BBDA99-67DD-454B-9526-B8B4FF450B23}"/>
              </a:ext>
            </a:extLst>
          </p:cNvPr>
          <p:cNvSpPr/>
          <p:nvPr/>
        </p:nvSpPr>
        <p:spPr>
          <a:xfrm>
            <a:off x="4572000" y="4046066"/>
            <a:ext cx="2775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Mr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 </a:t>
            </a:r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Bean</a:t>
            </a:r>
          </a:p>
        </p:txBody>
      </p:sp>
      <p:pic>
        <p:nvPicPr>
          <p:cNvPr id="18" name="Picture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4B3340-1E74-46AF-8D0A-FBCC3965F0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069" y="4632358"/>
            <a:ext cx="456931" cy="4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8BB3C235-7978-48EE-892B-130214F67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278" y="2367435"/>
            <a:ext cx="92551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0FBC829D-D6C7-4888-9C1A-CAA8EDF69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116" y="1260947"/>
            <a:ext cx="9255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A184EBCC-E4CD-4DDC-8BDE-410FA8D5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116" y="1406997"/>
            <a:ext cx="9239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26C47618-98DB-44C5-8C6A-991CAD39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566" y="2548410"/>
            <a:ext cx="9255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E63B690-A965-45BC-B33F-92A968D8080D}"/>
              </a:ext>
            </a:extLst>
          </p:cNvPr>
          <p:cNvGrpSpPr/>
          <p:nvPr/>
        </p:nvGrpSpPr>
        <p:grpSpPr>
          <a:xfrm>
            <a:off x="1138127" y="1174429"/>
            <a:ext cx="3527425" cy="2747962"/>
            <a:chOff x="1138127" y="1174429"/>
            <a:chExt cx="3527425" cy="274796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21BA1597-4D39-4BB0-BA66-E66D486A42C9}"/>
                </a:ext>
              </a:extLst>
            </p:cNvPr>
            <p:cNvSpPr/>
            <p:nvPr/>
          </p:nvSpPr>
          <p:spPr>
            <a:xfrm>
              <a:off x="1138127" y="1174429"/>
              <a:ext cx="3527425" cy="274796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Picture 14" descr="C:\Users\Loteria\Desktop\What's your name ppt\tom.gif">
              <a:extLst>
                <a:ext uri="{FF2B5EF4-FFF2-40B4-BE49-F238E27FC236}">
                  <a16:creationId xmlns:a16="http://schemas.microsoft.com/office/drawing/2014/main" xmlns="" id="{6105B244-6A6F-4489-8E11-95997DFA2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276" y="1316314"/>
              <a:ext cx="1657350" cy="231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ângulo arredondado 7">
            <a:extLst>
              <a:ext uri="{FF2B5EF4-FFF2-40B4-BE49-F238E27FC236}">
                <a16:creationId xmlns:a16="http://schemas.microsoft.com/office/drawing/2014/main" xmlns="" id="{31DEC5A9-5364-4C75-BC1A-77195AC79A36}"/>
              </a:ext>
            </a:extLst>
          </p:cNvPr>
          <p:cNvSpPr/>
          <p:nvPr/>
        </p:nvSpPr>
        <p:spPr bwMode="auto">
          <a:xfrm>
            <a:off x="1962845" y="67790"/>
            <a:ext cx="6559550" cy="976313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500" kern="1200" dirty="0">
                <a:solidFill>
                  <a:prstClr val="white"/>
                </a:solidFill>
                <a:latin typeface="Script MT Bold" panose="03040602040607080904" pitchFamily="66" charset="0"/>
                <a:ea typeface="+mn-ea"/>
                <a:cs typeface="+mn-cs"/>
              </a:rPr>
              <a:t>What’s your name?</a:t>
            </a:r>
            <a:endParaRPr kumimoji="0" lang="pt-PT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8" name="Rectângulo arredondado 7">
            <a:extLst>
              <a:ext uri="{FF2B5EF4-FFF2-40B4-BE49-F238E27FC236}">
                <a16:creationId xmlns:a16="http://schemas.microsoft.com/office/drawing/2014/main" xmlns="" id="{8BE23F80-C654-497B-94EC-72AEBA717499}"/>
              </a:ext>
            </a:extLst>
          </p:cNvPr>
          <p:cNvSpPr/>
          <p:nvPr/>
        </p:nvSpPr>
        <p:spPr bwMode="auto">
          <a:xfrm>
            <a:off x="646807" y="4011140"/>
            <a:ext cx="7345363" cy="976313"/>
          </a:xfrm>
          <a:prstGeom prst="roundRect">
            <a:avLst/>
          </a:prstGeom>
          <a:solidFill>
            <a:srgbClr val="9900CC"/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My name is </a:t>
            </a:r>
            <a:r>
              <a:rPr kumimoji="0" lang="pt-PT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______.</a:t>
            </a:r>
            <a:endParaRPr kumimoji="0" lang="pt-PT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722D0F8-89CE-41FC-BCD2-F668AE96E16C}"/>
              </a:ext>
            </a:extLst>
          </p:cNvPr>
          <p:cNvSpPr/>
          <p:nvPr/>
        </p:nvSpPr>
        <p:spPr>
          <a:xfrm>
            <a:off x="5222275" y="3896475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Tom</a:t>
            </a:r>
          </a:p>
        </p:txBody>
      </p:sp>
      <p:pic>
        <p:nvPicPr>
          <p:cNvPr id="20" name="Picture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89CAD10A-6462-4684-BD0C-4DE89EBDF3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069" y="4669289"/>
            <a:ext cx="456931" cy="4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23DA49F5-942F-4B5F-80BF-BA96916E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2638" y="2432327"/>
            <a:ext cx="92551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9D6FD820-4366-48A4-AFFA-EB96261F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987" y="1314726"/>
            <a:ext cx="9255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892C7C75-06C4-43E6-A0DB-F1C0A8B30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987" y="1460776"/>
            <a:ext cx="9239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8A03DF-F09A-4C4C-BD8C-8CE4B5159788}"/>
              </a:ext>
            </a:extLst>
          </p:cNvPr>
          <p:cNvGrpSpPr/>
          <p:nvPr/>
        </p:nvGrpSpPr>
        <p:grpSpPr>
          <a:xfrm>
            <a:off x="855024" y="1148513"/>
            <a:ext cx="3527425" cy="2747962"/>
            <a:chOff x="1114524" y="1965325"/>
            <a:chExt cx="3527425" cy="274796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401015C-BDF8-4FB7-810A-33A02E65D3CE}"/>
                </a:ext>
              </a:extLst>
            </p:cNvPr>
            <p:cNvSpPr/>
            <p:nvPr/>
          </p:nvSpPr>
          <p:spPr>
            <a:xfrm>
              <a:off x="1114524" y="1965325"/>
              <a:ext cx="3527425" cy="274796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20" descr="http://4.bp.blogspot.com/_ZjfOaPxdocE/SME7CjQegmI/AAAAAAAAAAk/HsDj0HWKEHQ/s320/nobita.jpg">
              <a:extLst>
                <a:ext uri="{FF2B5EF4-FFF2-40B4-BE49-F238E27FC236}">
                  <a16:creationId xmlns:a16="http://schemas.microsoft.com/office/drawing/2014/main" xmlns="" id="{EDF6D517-9747-4196-A1D9-EC80747C1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605" y="2274887"/>
              <a:ext cx="1774876" cy="205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ângulo arredondado 7">
            <a:extLst>
              <a:ext uri="{FF2B5EF4-FFF2-40B4-BE49-F238E27FC236}">
                <a16:creationId xmlns:a16="http://schemas.microsoft.com/office/drawing/2014/main" xmlns="" id="{89F55552-EDC2-4672-AFE4-E319B76F90B7}"/>
              </a:ext>
            </a:extLst>
          </p:cNvPr>
          <p:cNvSpPr/>
          <p:nvPr/>
        </p:nvSpPr>
        <p:spPr bwMode="auto">
          <a:xfrm>
            <a:off x="1962845" y="67790"/>
            <a:ext cx="6559550" cy="976313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500" kern="1200" dirty="0">
                <a:solidFill>
                  <a:prstClr val="white"/>
                </a:solidFill>
                <a:latin typeface="Script MT Bold" panose="03040602040607080904" pitchFamily="66" charset="0"/>
                <a:ea typeface="+mn-ea"/>
                <a:cs typeface="+mn-cs"/>
              </a:rPr>
              <a:t>What’s your name?</a:t>
            </a:r>
            <a:endParaRPr kumimoji="0" lang="pt-PT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7" name="Rectângulo arredondado 7">
            <a:extLst>
              <a:ext uri="{FF2B5EF4-FFF2-40B4-BE49-F238E27FC236}">
                <a16:creationId xmlns:a16="http://schemas.microsoft.com/office/drawing/2014/main" xmlns="" id="{46AD21C8-4AD2-4466-B028-6AB28B489834}"/>
              </a:ext>
            </a:extLst>
          </p:cNvPr>
          <p:cNvSpPr/>
          <p:nvPr/>
        </p:nvSpPr>
        <p:spPr bwMode="auto">
          <a:xfrm>
            <a:off x="646807" y="4011140"/>
            <a:ext cx="7345363" cy="976313"/>
          </a:xfrm>
          <a:prstGeom prst="roundRect">
            <a:avLst/>
          </a:prstGeom>
          <a:solidFill>
            <a:srgbClr val="9900CC"/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My name is </a:t>
            </a:r>
            <a:r>
              <a:rPr lang="pt-PT" sz="5000" kern="1200" dirty="0" smtClean="0">
                <a:solidFill>
                  <a:prstClr val="white"/>
                </a:solidFill>
                <a:latin typeface="Script MT Bold" panose="03040602040607080904" pitchFamily="66" charset="0"/>
                <a:ea typeface="+mn-ea"/>
                <a:cs typeface="+mn-cs"/>
              </a:rPr>
              <a:t>_______</a:t>
            </a:r>
            <a:r>
              <a:rPr kumimoji="0" lang="pt-PT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.</a:t>
            </a:r>
            <a:endParaRPr kumimoji="0" lang="pt-PT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E6AD064-3467-4927-8588-C925C11FB37E}"/>
              </a:ext>
            </a:extLst>
          </p:cNvPr>
          <p:cNvSpPr/>
          <p:nvPr/>
        </p:nvSpPr>
        <p:spPr>
          <a:xfrm>
            <a:off x="4887248" y="3896475"/>
            <a:ext cx="2124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Nobita</a:t>
            </a:r>
            <a:endParaRPr lang="en-US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56D43218-EBE1-4EBD-A887-ABE1042E9E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069" y="4669289"/>
            <a:ext cx="456931" cy="4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2BB8455-3130-4D16-85FC-14F9EE625F31}"/>
              </a:ext>
            </a:extLst>
          </p:cNvPr>
          <p:cNvGrpSpPr/>
          <p:nvPr/>
        </p:nvGrpSpPr>
        <p:grpSpPr>
          <a:xfrm>
            <a:off x="1031807" y="1229561"/>
            <a:ext cx="3527425" cy="2892425"/>
            <a:chOff x="1116013" y="1976438"/>
            <a:chExt cx="3527425" cy="28924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920355C-4E93-4A8A-9D93-DFB801B69B2A}"/>
                </a:ext>
              </a:extLst>
            </p:cNvPr>
            <p:cNvSpPr/>
            <p:nvPr/>
          </p:nvSpPr>
          <p:spPr>
            <a:xfrm>
              <a:off x="1116013" y="1976438"/>
              <a:ext cx="3527425" cy="274796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Picture 9" descr="C:\Users\Loteria\Desktop\What's your name ppt\doremon.png">
              <a:extLst>
                <a:ext uri="{FF2B5EF4-FFF2-40B4-BE49-F238E27FC236}">
                  <a16:creationId xmlns:a16="http://schemas.microsoft.com/office/drawing/2014/main" xmlns="" id="{2305A4E5-3FBA-4ABA-8F5F-272B6E117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63" y="2011363"/>
              <a:ext cx="28575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70682D35-9ACA-440E-AA82-21BCEBE79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518" y="2010098"/>
            <a:ext cx="9239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ângulo arredondado 7">
            <a:extLst>
              <a:ext uri="{FF2B5EF4-FFF2-40B4-BE49-F238E27FC236}">
                <a16:creationId xmlns:a16="http://schemas.microsoft.com/office/drawing/2014/main" xmlns="" id="{12195394-9C2E-4B15-A8F9-734975D0AA66}"/>
              </a:ext>
            </a:extLst>
          </p:cNvPr>
          <p:cNvSpPr/>
          <p:nvPr/>
        </p:nvSpPr>
        <p:spPr bwMode="auto">
          <a:xfrm>
            <a:off x="1981523" y="138583"/>
            <a:ext cx="6559550" cy="976313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500" kern="1200" dirty="0">
                <a:solidFill>
                  <a:prstClr val="white"/>
                </a:solidFill>
                <a:latin typeface="Script MT Bold" panose="03040602040607080904" pitchFamily="66" charset="0"/>
                <a:ea typeface="+mn-ea"/>
                <a:cs typeface="+mn-cs"/>
              </a:rPr>
              <a:t>What’s your name?</a:t>
            </a:r>
            <a:endParaRPr kumimoji="0" lang="pt-PT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4" name="Rectângulo arredondado 7">
            <a:extLst>
              <a:ext uri="{FF2B5EF4-FFF2-40B4-BE49-F238E27FC236}">
                <a16:creationId xmlns:a16="http://schemas.microsoft.com/office/drawing/2014/main" xmlns="" id="{44EF58B9-3E0B-45BE-9216-BBD5F571F573}"/>
              </a:ext>
            </a:extLst>
          </p:cNvPr>
          <p:cNvSpPr/>
          <p:nvPr/>
        </p:nvSpPr>
        <p:spPr bwMode="auto">
          <a:xfrm>
            <a:off x="665485" y="4081933"/>
            <a:ext cx="7345363" cy="976313"/>
          </a:xfrm>
          <a:prstGeom prst="roundRect">
            <a:avLst/>
          </a:prstGeom>
          <a:solidFill>
            <a:srgbClr val="9900CC"/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My name is </a:t>
            </a:r>
            <a:r>
              <a:rPr kumimoji="0" lang="pt-PT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__________.</a:t>
            </a:r>
            <a:endParaRPr kumimoji="0" lang="pt-PT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47F8913-FA41-4E7A-90AD-16B3C9C22397}"/>
              </a:ext>
            </a:extLst>
          </p:cNvPr>
          <p:cNvSpPr/>
          <p:nvPr/>
        </p:nvSpPr>
        <p:spPr>
          <a:xfrm>
            <a:off x="4461092" y="3967268"/>
            <a:ext cx="3013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Doraemon</a:t>
            </a:r>
            <a:endParaRPr lang="en-US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7886DC98-8C9E-4CB8-82E9-FEEE9CB164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069" y="4632358"/>
            <a:ext cx="456931" cy="4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165273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ACTIVITY 1</a:t>
            </a:r>
            <a:endParaRPr sz="5000" dirty="0"/>
          </a:p>
        </p:txBody>
      </p:sp>
      <p:sp>
        <p:nvSpPr>
          <p:cNvPr id="6" name="Google Shape;1247;p62">
            <a:extLst>
              <a:ext uri="{FF2B5EF4-FFF2-40B4-BE49-F238E27FC236}">
                <a16:creationId xmlns:a16="http://schemas.microsoft.com/office/drawing/2014/main" xmlns="" id="{5675D310-DC54-4DC8-96D9-5B32EAC7E36A}"/>
              </a:ext>
            </a:extLst>
          </p:cNvPr>
          <p:cNvSpPr/>
          <p:nvPr/>
        </p:nvSpPr>
        <p:spPr>
          <a:xfrm>
            <a:off x="4086583" y="917255"/>
            <a:ext cx="1080300" cy="1080300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50;p62">
            <a:extLst>
              <a:ext uri="{FF2B5EF4-FFF2-40B4-BE49-F238E27FC236}">
                <a16:creationId xmlns:a16="http://schemas.microsoft.com/office/drawing/2014/main" xmlns="" id="{80A0EF12-9942-43A7-B0B7-C766A6805593}"/>
              </a:ext>
            </a:extLst>
          </p:cNvPr>
          <p:cNvSpPr txBox="1"/>
          <p:nvPr/>
        </p:nvSpPr>
        <p:spPr>
          <a:xfrm>
            <a:off x="4300810" y="1141805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02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36478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4;p69">
            <a:extLst>
              <a:ext uri="{FF2B5EF4-FFF2-40B4-BE49-F238E27FC236}">
                <a16:creationId xmlns:a16="http://schemas.microsoft.com/office/drawing/2014/main" xmlns="" id="{1CACB977-C1AC-4325-9E5D-B3FE08D128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04829" y="147236"/>
            <a:ext cx="8258759" cy="796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Let’s learn some </a:t>
            </a:r>
            <a:r>
              <a:rPr lang="en" sz="5500" dirty="0" smtClean="0">
                <a:solidFill>
                  <a:srgbClr val="FF0000"/>
                </a:solidFill>
              </a:rPr>
              <a:t>sounds!</a:t>
            </a:r>
            <a:endParaRPr sz="55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9A034D-7665-41B1-AF51-DA04ACD7F49F}"/>
              </a:ext>
            </a:extLst>
          </p:cNvPr>
          <p:cNvSpPr/>
          <p:nvPr/>
        </p:nvSpPr>
        <p:spPr>
          <a:xfrm>
            <a:off x="4207679" y="1356113"/>
            <a:ext cx="365298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ary</a:t>
            </a:r>
            <a:endParaRPr lang="en-US" sz="15000" dirty="0">
              <a:ln w="0"/>
              <a:solidFill>
                <a:srgbClr val="9900CC"/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m sound">
            <a:hlinkClick r:id="" action="ppaction://media"/>
            <a:extLst>
              <a:ext uri="{FF2B5EF4-FFF2-40B4-BE49-F238E27FC236}">
                <a16:creationId xmlns:a16="http://schemas.microsoft.com/office/drawing/2014/main" xmlns="" id="{16A90516-7194-4BC2-AA24-2FDA0B607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30894" y="2321355"/>
            <a:ext cx="406400" cy="406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68C011-E343-4A49-91D0-A5D9565E1FE4}"/>
              </a:ext>
            </a:extLst>
          </p:cNvPr>
          <p:cNvSpPr/>
          <p:nvPr/>
        </p:nvSpPr>
        <p:spPr>
          <a:xfrm>
            <a:off x="2623989" y="1371421"/>
            <a:ext cx="111355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rgbClr val="FFDEDE">
                    <a:lumMod val="10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D9EDBF6-9337-40A4-9F6F-AEC04E4DD2F2}"/>
              </a:ext>
            </a:extLst>
          </p:cNvPr>
          <p:cNvSpPr/>
          <p:nvPr/>
        </p:nvSpPr>
        <p:spPr>
          <a:xfrm>
            <a:off x="1797347" y="1430552"/>
            <a:ext cx="226874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7706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36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10434 0.0092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4;p69">
            <a:extLst>
              <a:ext uri="{FF2B5EF4-FFF2-40B4-BE49-F238E27FC236}">
                <a16:creationId xmlns:a16="http://schemas.microsoft.com/office/drawing/2014/main" xmlns="" id="{1CACB977-C1AC-4325-9E5D-B3FE08D128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76475" y="205950"/>
            <a:ext cx="8258759" cy="796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Let’s learn some </a:t>
            </a:r>
            <a:r>
              <a:rPr lang="en" sz="5500" dirty="0" smtClean="0">
                <a:solidFill>
                  <a:srgbClr val="FF0000"/>
                </a:solidFill>
              </a:rPr>
              <a:t>sounds!</a:t>
            </a:r>
            <a:endParaRPr sz="55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A1295C-F1AC-4DEA-9916-2A6CCC8D4125}"/>
              </a:ext>
            </a:extLst>
          </p:cNvPr>
          <p:cNvSpPr/>
          <p:nvPr/>
        </p:nvSpPr>
        <p:spPr>
          <a:xfrm>
            <a:off x="1650557" y="1427661"/>
            <a:ext cx="226874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0" b="0" i="0" u="none" strike="noStrike" kern="0" cap="none" spc="0" normalizeH="0" baseline="0" noProof="0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cs typeface="Arial"/>
                <a:sym typeface="Arial"/>
              </a:rPr>
              <a:t>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9A034D-7665-41B1-AF51-DA04ACD7F49F}"/>
              </a:ext>
            </a:extLst>
          </p:cNvPr>
          <p:cNvSpPr/>
          <p:nvPr/>
        </p:nvSpPr>
        <p:spPr>
          <a:xfrm>
            <a:off x="3498485" y="1409600"/>
            <a:ext cx="365298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0" b="0" i="0" u="none" strike="noStrike" kern="0" cap="none" spc="0" normalizeH="0" baseline="0" noProof="0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cs typeface="Arial"/>
                <a:sym typeface="Arial"/>
              </a:rPr>
              <a:t>am</a:t>
            </a:r>
          </a:p>
        </p:txBody>
      </p:sp>
      <p:pic>
        <p:nvPicPr>
          <p:cNvPr id="4" name="n sound">
            <a:hlinkClick r:id="" action="ppaction://media"/>
            <a:extLst>
              <a:ext uri="{FF2B5EF4-FFF2-40B4-BE49-F238E27FC236}">
                <a16:creationId xmlns:a16="http://schemas.microsoft.com/office/drawing/2014/main" xmlns="" id="{80C7988D-4BB6-4D33-BD07-849C6EE165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1397" y="2606776"/>
            <a:ext cx="406400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374E0A-8A02-4AE1-AFF8-1062D3677E43}"/>
              </a:ext>
            </a:extLst>
          </p:cNvPr>
          <p:cNvSpPr/>
          <p:nvPr/>
        </p:nvSpPr>
        <p:spPr>
          <a:xfrm>
            <a:off x="2384932" y="1259334"/>
            <a:ext cx="111355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rgbClr val="FFDEDE">
                    <a:lumMod val="10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850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676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7 L -0.10434 0.0092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40970"/>
            <a:ext cx="9144000" cy="3322286"/>
          </a:xfrm>
          <a:prstGeom prst="rect">
            <a:avLst/>
          </a:prstGeom>
        </p:spPr>
      </p:pic>
      <p:pic>
        <p:nvPicPr>
          <p:cNvPr id="2" name="Track 022">
            <a:hlinkClick r:id="" action="ppaction://media"/>
            <a:extLst>
              <a:ext uri="{FF2B5EF4-FFF2-40B4-BE49-F238E27FC236}">
                <a16:creationId xmlns:a16="http://schemas.microsoft.com/office/drawing/2014/main" xmlns="" id="{CA5A92A5-F76B-4927-9C2B-AC60E9D04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52242" y="140014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ACTIVITY 2</a:t>
            </a:r>
            <a:endParaRPr sz="5000" dirty="0"/>
          </a:p>
        </p:txBody>
      </p:sp>
      <p:sp>
        <p:nvSpPr>
          <p:cNvPr id="5" name="Google Shape;1246;p62">
            <a:extLst>
              <a:ext uri="{FF2B5EF4-FFF2-40B4-BE49-F238E27FC236}">
                <a16:creationId xmlns:a16="http://schemas.microsoft.com/office/drawing/2014/main" xmlns="" id="{F622577E-45CF-4ED3-9F80-F16E7BDB5FD6}"/>
              </a:ext>
            </a:extLst>
          </p:cNvPr>
          <p:cNvSpPr/>
          <p:nvPr/>
        </p:nvSpPr>
        <p:spPr>
          <a:xfrm>
            <a:off x="3873864" y="1081154"/>
            <a:ext cx="1080300" cy="1080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249;p62">
            <a:extLst>
              <a:ext uri="{FF2B5EF4-FFF2-40B4-BE49-F238E27FC236}">
                <a16:creationId xmlns:a16="http://schemas.microsoft.com/office/drawing/2014/main" xmlns="" id="{CAF0410F-CECD-4248-A055-2089F66633D2}"/>
              </a:ext>
            </a:extLst>
          </p:cNvPr>
          <p:cNvSpPr txBox="1"/>
          <p:nvPr/>
        </p:nvSpPr>
        <p:spPr>
          <a:xfrm>
            <a:off x="4032973" y="1285139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03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22514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1419"/>
            <a:ext cx="9144000" cy="210064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99677" y="2586716"/>
            <a:ext cx="407193" cy="450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927365" y="3336698"/>
            <a:ext cx="407193" cy="450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rack 0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5838" y="18344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4" name="Google Shape;1234;p62"/>
          <p:cNvCxnSpPr>
            <a:cxnSpLocks/>
          </p:cNvCxnSpPr>
          <p:nvPr/>
        </p:nvCxnSpPr>
        <p:spPr>
          <a:xfrm>
            <a:off x="1902000" y="2219940"/>
            <a:ext cx="6656784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5" name="Google Shape;1235;p62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3">
                    <a:lumMod val="10000"/>
                  </a:schemeClr>
                </a:solidFill>
              </a:rPr>
              <a:t>TABLE OF CONTENTS</a:t>
            </a:r>
            <a:endParaRPr sz="3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36" name="Google Shape;1236;p62"/>
          <p:cNvSpPr txBox="1"/>
          <p:nvPr/>
        </p:nvSpPr>
        <p:spPr>
          <a:xfrm>
            <a:off x="655407" y="2827344"/>
            <a:ext cx="13152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 smtClean="0">
                <a:solidFill>
                  <a:schemeClr val="accent3"/>
                </a:solidFill>
                <a:latin typeface="Pangolin"/>
                <a:ea typeface="Pangolin"/>
                <a:cs typeface="Pangolin"/>
                <a:sym typeface="Pangolin"/>
              </a:rPr>
              <a:t>WARM-UP</a:t>
            </a:r>
            <a:endParaRPr sz="1800" b="1" dirty="0">
              <a:solidFill>
                <a:schemeClr val="accent3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38" name="Google Shape;1238;p62"/>
          <p:cNvSpPr txBox="1"/>
          <p:nvPr/>
        </p:nvSpPr>
        <p:spPr>
          <a:xfrm>
            <a:off x="2487882" y="2816527"/>
            <a:ext cx="1315200" cy="78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70C0"/>
                </a:solidFill>
                <a:latin typeface="Pangolin"/>
                <a:ea typeface="Pangolin"/>
                <a:cs typeface="Pangolin"/>
                <a:sym typeface="Pangolin"/>
              </a:rPr>
              <a:t>ACTIVITY 1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chemeClr val="accent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0" name="Google Shape;1240;p62"/>
          <p:cNvSpPr txBox="1"/>
          <p:nvPr/>
        </p:nvSpPr>
        <p:spPr>
          <a:xfrm>
            <a:off x="4154373" y="2844366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5"/>
                </a:solidFill>
                <a:latin typeface="Pangolin"/>
                <a:ea typeface="Pangolin"/>
                <a:cs typeface="Pangolin"/>
                <a:sym typeface="Pangolin"/>
              </a:rPr>
              <a:t>ACTIVITY 2</a:t>
            </a:r>
            <a:endParaRPr sz="1800" b="1" dirty="0">
              <a:solidFill>
                <a:schemeClr val="accent5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2" name="Google Shape;1242;p62"/>
          <p:cNvSpPr txBox="1"/>
          <p:nvPr/>
        </p:nvSpPr>
        <p:spPr>
          <a:xfrm>
            <a:off x="5940619" y="2842624"/>
            <a:ext cx="1597009" cy="7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B050"/>
                </a:solidFill>
                <a:latin typeface="Pangolin"/>
                <a:ea typeface="Pangolin"/>
                <a:cs typeface="Pangolin"/>
                <a:sym typeface="Pangolin"/>
              </a:rPr>
              <a:t>ACTIVITY 3</a:t>
            </a:r>
            <a:endParaRPr sz="1800" b="1" dirty="0">
              <a:solidFill>
                <a:srgbClr val="00B05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4" name="Google Shape;1244;p62"/>
          <p:cNvSpPr/>
          <p:nvPr/>
        </p:nvSpPr>
        <p:spPr>
          <a:xfrm>
            <a:off x="821700" y="1617135"/>
            <a:ext cx="1080300" cy="1080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62"/>
          <p:cNvSpPr/>
          <p:nvPr/>
        </p:nvSpPr>
        <p:spPr>
          <a:xfrm>
            <a:off x="6133325" y="1679790"/>
            <a:ext cx="1080300" cy="1080300"/>
          </a:xfrm>
          <a:prstGeom prst="ellipse">
            <a:avLst/>
          </a:prstGeom>
          <a:solidFill>
            <a:srgbClr val="92D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6" name="Google Shape;1246;p62"/>
          <p:cNvSpPr/>
          <p:nvPr/>
        </p:nvSpPr>
        <p:spPr>
          <a:xfrm>
            <a:off x="4340932" y="1679790"/>
            <a:ext cx="1080300" cy="1080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7" name="Google Shape;1247;p62"/>
          <p:cNvSpPr/>
          <p:nvPr/>
        </p:nvSpPr>
        <p:spPr>
          <a:xfrm>
            <a:off x="2605332" y="1659225"/>
            <a:ext cx="1080300" cy="1080300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8" name="Google Shape;1248;p62"/>
          <p:cNvSpPr txBox="1"/>
          <p:nvPr/>
        </p:nvSpPr>
        <p:spPr>
          <a:xfrm>
            <a:off x="1057350" y="1848771"/>
            <a:ext cx="609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01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9" name="Google Shape;1249;p62"/>
          <p:cNvSpPr txBox="1"/>
          <p:nvPr/>
        </p:nvSpPr>
        <p:spPr>
          <a:xfrm>
            <a:off x="4500041" y="1883775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03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50" name="Google Shape;1250;p62"/>
          <p:cNvSpPr txBox="1"/>
          <p:nvPr/>
        </p:nvSpPr>
        <p:spPr>
          <a:xfrm>
            <a:off x="2790743" y="1904340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02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51" name="Google Shape;1251;p62"/>
          <p:cNvSpPr txBox="1"/>
          <p:nvPr/>
        </p:nvSpPr>
        <p:spPr>
          <a:xfrm>
            <a:off x="6336884" y="1890549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04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" name="Google Shape;1245;p62">
            <a:extLst>
              <a:ext uri="{FF2B5EF4-FFF2-40B4-BE49-F238E27FC236}">
                <a16:creationId xmlns:a16="http://schemas.microsoft.com/office/drawing/2014/main" xmlns="" id="{D167980D-DD7F-40E9-9DE8-664D58E0EC18}"/>
              </a:ext>
            </a:extLst>
          </p:cNvPr>
          <p:cNvSpPr/>
          <p:nvPr/>
        </p:nvSpPr>
        <p:spPr>
          <a:xfrm>
            <a:off x="7995759" y="1681051"/>
            <a:ext cx="1080300" cy="1080300"/>
          </a:xfrm>
          <a:prstGeom prst="ellipse">
            <a:avLst/>
          </a:prstGeom>
          <a:solidFill>
            <a:srgbClr val="9933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1251;p62">
            <a:extLst>
              <a:ext uri="{FF2B5EF4-FFF2-40B4-BE49-F238E27FC236}">
                <a16:creationId xmlns:a16="http://schemas.microsoft.com/office/drawing/2014/main" xmlns="" id="{CF1AAF09-94D6-45A5-866B-5F6C9B6603F7}"/>
              </a:ext>
            </a:extLst>
          </p:cNvPr>
          <p:cNvSpPr txBox="1"/>
          <p:nvPr/>
        </p:nvSpPr>
        <p:spPr>
          <a:xfrm>
            <a:off x="8210951" y="1890549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05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5" name="Google Shape;1242;p62">
            <a:extLst>
              <a:ext uri="{FF2B5EF4-FFF2-40B4-BE49-F238E27FC236}">
                <a16:creationId xmlns:a16="http://schemas.microsoft.com/office/drawing/2014/main" xmlns="" id="{81AAC763-DD0E-49D4-B229-78DE04B92A60}"/>
              </a:ext>
            </a:extLst>
          </p:cNvPr>
          <p:cNvSpPr txBox="1"/>
          <p:nvPr/>
        </p:nvSpPr>
        <p:spPr>
          <a:xfrm>
            <a:off x="7738743" y="2857914"/>
            <a:ext cx="1384114" cy="44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 smtClean="0">
                <a:solidFill>
                  <a:srgbClr val="660066"/>
                </a:solidFill>
                <a:latin typeface="Pangolin"/>
                <a:ea typeface="Pangolin"/>
                <a:cs typeface="Pangolin"/>
                <a:sym typeface="Pangolin"/>
              </a:rPr>
              <a:t>FUN TIME</a:t>
            </a:r>
            <a:endParaRPr sz="1800" b="1" dirty="0">
              <a:solidFill>
                <a:srgbClr val="66006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ACTIVITY 3</a:t>
            </a:r>
            <a:endParaRPr sz="5000" dirty="0"/>
          </a:p>
        </p:txBody>
      </p:sp>
      <p:sp>
        <p:nvSpPr>
          <p:cNvPr id="6" name="Google Shape;1245;p62">
            <a:extLst>
              <a:ext uri="{FF2B5EF4-FFF2-40B4-BE49-F238E27FC236}">
                <a16:creationId xmlns:a16="http://schemas.microsoft.com/office/drawing/2014/main" xmlns="" id="{D13AB4D6-3EFA-4F5B-A024-895DF1C538D6}"/>
              </a:ext>
            </a:extLst>
          </p:cNvPr>
          <p:cNvSpPr/>
          <p:nvPr/>
        </p:nvSpPr>
        <p:spPr>
          <a:xfrm>
            <a:off x="4132095" y="1105024"/>
            <a:ext cx="1080300" cy="1080300"/>
          </a:xfrm>
          <a:prstGeom prst="ellipse">
            <a:avLst/>
          </a:prstGeom>
          <a:solidFill>
            <a:srgbClr val="92D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51;p62">
            <a:extLst>
              <a:ext uri="{FF2B5EF4-FFF2-40B4-BE49-F238E27FC236}">
                <a16:creationId xmlns:a16="http://schemas.microsoft.com/office/drawing/2014/main" xmlns="" id="{C74293EA-69ED-4EEC-81F0-1AD69990A1C0}"/>
              </a:ext>
            </a:extLst>
          </p:cNvPr>
          <p:cNvSpPr txBox="1"/>
          <p:nvPr/>
        </p:nvSpPr>
        <p:spPr>
          <a:xfrm>
            <a:off x="4335654" y="1315783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04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40078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35" y="311"/>
            <a:ext cx="7096497" cy="5143189"/>
          </a:xfrm>
          <a:prstGeom prst="rect">
            <a:avLst/>
          </a:prstGeom>
        </p:spPr>
      </p:pic>
      <p:pic>
        <p:nvPicPr>
          <p:cNvPr id="2" name="Track 024">
            <a:hlinkClick r:id="" action="ppaction://media"/>
            <a:extLst>
              <a:ext uri="{FF2B5EF4-FFF2-40B4-BE49-F238E27FC236}">
                <a16:creationId xmlns:a16="http://schemas.microsoft.com/office/drawing/2014/main" xmlns="" id="{EEE460A2-0F0F-45F1-A6CE-985F655DA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35903" y="3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1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23;p44">
            <a:extLst>
              <a:ext uri="{FF2B5EF4-FFF2-40B4-BE49-F238E27FC236}">
                <a16:creationId xmlns:a16="http://schemas.microsoft.com/office/drawing/2014/main" xmlns="" id="{A8F4D6A8-E9F0-424D-887B-627240DB2D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3273" y="2247992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FUN TIME</a:t>
            </a:r>
            <a:endParaRPr sz="5000" dirty="0"/>
          </a:p>
        </p:txBody>
      </p:sp>
      <p:sp>
        <p:nvSpPr>
          <p:cNvPr id="3" name="Google Shape;1245;p62">
            <a:extLst>
              <a:ext uri="{FF2B5EF4-FFF2-40B4-BE49-F238E27FC236}">
                <a16:creationId xmlns:a16="http://schemas.microsoft.com/office/drawing/2014/main" xmlns="" id="{D167980D-DD7F-40E9-9DE8-664D58E0EC18}"/>
              </a:ext>
            </a:extLst>
          </p:cNvPr>
          <p:cNvSpPr/>
          <p:nvPr/>
        </p:nvSpPr>
        <p:spPr>
          <a:xfrm>
            <a:off x="4207619" y="1156512"/>
            <a:ext cx="909600" cy="909600"/>
          </a:xfrm>
          <a:prstGeom prst="ellipse">
            <a:avLst/>
          </a:prstGeom>
          <a:solidFill>
            <a:srgbClr val="9933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251;p62">
            <a:extLst>
              <a:ext uri="{FF2B5EF4-FFF2-40B4-BE49-F238E27FC236}">
                <a16:creationId xmlns:a16="http://schemas.microsoft.com/office/drawing/2014/main" xmlns="" id="{C74293EA-69ED-4EEC-81F0-1AD69990A1C0}"/>
              </a:ext>
            </a:extLst>
          </p:cNvPr>
          <p:cNvSpPr txBox="1"/>
          <p:nvPr/>
        </p:nvSpPr>
        <p:spPr>
          <a:xfrm>
            <a:off x="4264905" y="1317266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 smtClean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05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24717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28 Collection Of Children Singing Clipart Png - Child Clipart  Singing - Full Size PNG Image - PNGkit">
            <a:extLst>
              <a:ext uri="{FF2B5EF4-FFF2-40B4-BE49-F238E27FC236}">
                <a16:creationId xmlns:a16="http://schemas.microsoft.com/office/drawing/2014/main" xmlns="" id="{30A16E62-29B8-45CF-9F84-B0CD8A4F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382" y="1516135"/>
            <a:ext cx="6826425" cy="31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594;p69">
            <a:extLst>
              <a:ext uri="{FF2B5EF4-FFF2-40B4-BE49-F238E27FC236}">
                <a16:creationId xmlns:a16="http://schemas.microsoft.com/office/drawing/2014/main" xmlns="" id="{6DF8B6AC-F737-4E4D-A303-89197BB2B4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42982" y="312666"/>
            <a:ext cx="8258759" cy="796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Let’s chant together!</a:t>
            </a:r>
            <a:endParaRPr sz="5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44;p62">
            <a:extLst>
              <a:ext uri="{FF2B5EF4-FFF2-40B4-BE49-F238E27FC236}">
                <a16:creationId xmlns:a16="http://schemas.microsoft.com/office/drawing/2014/main" xmlns="" id="{8F740CED-2E43-45D3-934A-7C53471C47D8}"/>
              </a:ext>
            </a:extLst>
          </p:cNvPr>
          <p:cNvSpPr/>
          <p:nvPr/>
        </p:nvSpPr>
        <p:spPr>
          <a:xfrm>
            <a:off x="4031850" y="1314076"/>
            <a:ext cx="1080300" cy="1080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48;p62">
            <a:extLst>
              <a:ext uri="{FF2B5EF4-FFF2-40B4-BE49-F238E27FC236}">
                <a16:creationId xmlns:a16="http://schemas.microsoft.com/office/drawing/2014/main" xmlns="" id="{3FFE50FD-75FF-47C1-8273-D20A999A28B7}"/>
              </a:ext>
            </a:extLst>
          </p:cNvPr>
          <p:cNvSpPr txBox="1"/>
          <p:nvPr/>
        </p:nvSpPr>
        <p:spPr>
          <a:xfrm>
            <a:off x="4267500" y="1545712"/>
            <a:ext cx="609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01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1" y="2394376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WARM-UP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15">
            <a:extLst>
              <a:ext uri="{FF2B5EF4-FFF2-40B4-BE49-F238E27FC236}">
                <a16:creationId xmlns:a16="http://schemas.microsoft.com/office/drawing/2014/main" xmlns="" id="{6DC0C137-1B00-46FC-AD84-CAD83AA0C17E}"/>
              </a:ext>
            </a:extLst>
          </p:cNvPr>
          <p:cNvSpPr/>
          <p:nvPr/>
        </p:nvSpPr>
        <p:spPr bwMode="auto">
          <a:xfrm>
            <a:off x="1771324" y="1271049"/>
            <a:ext cx="59858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okerman" pitchFamily="82" charset="0"/>
                <a:cs typeface="Arial" charset="0"/>
              </a:rPr>
              <a:t>GAME</a:t>
            </a:r>
          </a:p>
        </p:txBody>
      </p:sp>
      <p:pic>
        <p:nvPicPr>
          <p:cNvPr id="8" name="Picture 2" descr="http://thumbs.dreamstime.com/z/funday-cartoon-text-clipart-hand-drawn-colored-whimsical-special-occasion-reads-43719023.jpg">
            <a:extLst>
              <a:ext uri="{FF2B5EF4-FFF2-40B4-BE49-F238E27FC236}">
                <a16:creationId xmlns:a16="http://schemas.microsoft.com/office/drawing/2014/main" xmlns="" id="{418A85F1-EF3C-4880-9B6E-E0F45BA21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153" y="2755961"/>
            <a:ext cx="3229320" cy="161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5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239;p56">
            <a:extLst>
              <a:ext uri="{FF2B5EF4-FFF2-40B4-BE49-F238E27FC236}">
                <a16:creationId xmlns:a16="http://schemas.microsoft.com/office/drawing/2014/main" xmlns="" id="{FF8BA301-8046-45EE-9A06-B8592745171A}"/>
              </a:ext>
            </a:extLst>
          </p:cNvPr>
          <p:cNvSpPr/>
          <p:nvPr/>
        </p:nvSpPr>
        <p:spPr>
          <a:xfrm>
            <a:off x="621518" y="417431"/>
            <a:ext cx="1347150" cy="125851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Google Shape;2240;p56">
            <a:hlinkClick r:id="rId6" action="ppaction://hlinksldjump"/>
            <a:extLst>
              <a:ext uri="{FF2B5EF4-FFF2-40B4-BE49-F238E27FC236}">
                <a16:creationId xmlns:a16="http://schemas.microsoft.com/office/drawing/2014/main" xmlns="" id="{749CD9BA-2D23-4515-8CEA-C14E7CC8CBA1}"/>
              </a:ext>
            </a:extLst>
          </p:cNvPr>
          <p:cNvSpPr/>
          <p:nvPr/>
        </p:nvSpPr>
        <p:spPr>
          <a:xfrm>
            <a:off x="715975" y="509681"/>
            <a:ext cx="1186666" cy="110329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Rectangle: Rounded Corners 36">
            <a:extLst>
              <a:ext uri="{FF2B5EF4-FFF2-40B4-BE49-F238E27FC236}">
                <a16:creationId xmlns:a16="http://schemas.microsoft.com/office/drawing/2014/main" xmlns="" id="{29948DD6-D5B6-4127-8AC2-E097706BD5BA}"/>
              </a:ext>
            </a:extLst>
          </p:cNvPr>
          <p:cNvSpPr/>
          <p:nvPr/>
        </p:nvSpPr>
        <p:spPr>
          <a:xfrm>
            <a:off x="499501" y="4100143"/>
            <a:ext cx="2574808" cy="873756"/>
          </a:xfrm>
          <a:custGeom>
            <a:avLst/>
            <a:gdLst>
              <a:gd name="connsiteX0" fmla="*/ 0 w 2574808"/>
              <a:gd name="connsiteY0" fmla="*/ 145629 h 873756"/>
              <a:gd name="connsiteX1" fmla="*/ 145629 w 2574808"/>
              <a:gd name="connsiteY1" fmla="*/ 0 h 873756"/>
              <a:gd name="connsiteX2" fmla="*/ 762188 w 2574808"/>
              <a:gd name="connsiteY2" fmla="*/ 0 h 873756"/>
              <a:gd name="connsiteX3" fmla="*/ 1287404 w 2574808"/>
              <a:gd name="connsiteY3" fmla="*/ 0 h 873756"/>
              <a:gd name="connsiteX4" fmla="*/ 1835456 w 2574808"/>
              <a:gd name="connsiteY4" fmla="*/ 0 h 873756"/>
              <a:gd name="connsiteX5" fmla="*/ 2429179 w 2574808"/>
              <a:gd name="connsiteY5" fmla="*/ 0 h 873756"/>
              <a:gd name="connsiteX6" fmla="*/ 2574808 w 2574808"/>
              <a:gd name="connsiteY6" fmla="*/ 145629 h 873756"/>
              <a:gd name="connsiteX7" fmla="*/ 2574808 w 2574808"/>
              <a:gd name="connsiteY7" fmla="*/ 728127 h 873756"/>
              <a:gd name="connsiteX8" fmla="*/ 2429179 w 2574808"/>
              <a:gd name="connsiteY8" fmla="*/ 873756 h 873756"/>
              <a:gd name="connsiteX9" fmla="*/ 1926798 w 2574808"/>
              <a:gd name="connsiteY9" fmla="*/ 873756 h 873756"/>
              <a:gd name="connsiteX10" fmla="*/ 1310240 w 2574808"/>
              <a:gd name="connsiteY10" fmla="*/ 873756 h 873756"/>
              <a:gd name="connsiteX11" fmla="*/ 716517 w 2574808"/>
              <a:gd name="connsiteY11" fmla="*/ 873756 h 873756"/>
              <a:gd name="connsiteX12" fmla="*/ 145629 w 2574808"/>
              <a:gd name="connsiteY12" fmla="*/ 873756 h 873756"/>
              <a:gd name="connsiteX13" fmla="*/ 0 w 2574808"/>
              <a:gd name="connsiteY13" fmla="*/ 728127 h 873756"/>
              <a:gd name="connsiteX14" fmla="*/ 0 w 2574808"/>
              <a:gd name="connsiteY14" fmla="*/ 145629 h 87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4808" h="873756" extrusionOk="0">
                <a:moveTo>
                  <a:pt x="0" y="145629"/>
                </a:moveTo>
                <a:cubicBezTo>
                  <a:pt x="6764" y="63588"/>
                  <a:pt x="64474" y="4453"/>
                  <a:pt x="145629" y="0"/>
                </a:cubicBezTo>
                <a:cubicBezTo>
                  <a:pt x="394915" y="-38796"/>
                  <a:pt x="508814" y="42700"/>
                  <a:pt x="762188" y="0"/>
                </a:cubicBezTo>
                <a:cubicBezTo>
                  <a:pt x="1015562" y="-42700"/>
                  <a:pt x="1077221" y="9764"/>
                  <a:pt x="1287404" y="0"/>
                </a:cubicBezTo>
                <a:cubicBezTo>
                  <a:pt x="1497587" y="-9764"/>
                  <a:pt x="1696605" y="51578"/>
                  <a:pt x="1835456" y="0"/>
                </a:cubicBezTo>
                <a:cubicBezTo>
                  <a:pt x="1974307" y="-51578"/>
                  <a:pt x="2176268" y="8123"/>
                  <a:pt x="2429179" y="0"/>
                </a:cubicBezTo>
                <a:cubicBezTo>
                  <a:pt x="2503936" y="10607"/>
                  <a:pt x="2571138" y="75127"/>
                  <a:pt x="2574808" y="145629"/>
                </a:cubicBezTo>
                <a:cubicBezTo>
                  <a:pt x="2618796" y="411317"/>
                  <a:pt x="2564727" y="603047"/>
                  <a:pt x="2574808" y="728127"/>
                </a:cubicBezTo>
                <a:cubicBezTo>
                  <a:pt x="2595255" y="811133"/>
                  <a:pt x="2508934" y="861913"/>
                  <a:pt x="2429179" y="873756"/>
                </a:cubicBezTo>
                <a:cubicBezTo>
                  <a:pt x="2301067" y="915708"/>
                  <a:pt x="2098328" y="819921"/>
                  <a:pt x="1926798" y="873756"/>
                </a:cubicBezTo>
                <a:cubicBezTo>
                  <a:pt x="1755268" y="927591"/>
                  <a:pt x="1569083" y="854984"/>
                  <a:pt x="1310240" y="873756"/>
                </a:cubicBezTo>
                <a:cubicBezTo>
                  <a:pt x="1051397" y="892528"/>
                  <a:pt x="901045" y="848687"/>
                  <a:pt x="716517" y="873756"/>
                </a:cubicBezTo>
                <a:cubicBezTo>
                  <a:pt x="531989" y="898825"/>
                  <a:pt x="353731" y="860297"/>
                  <a:pt x="145629" y="873756"/>
                </a:cubicBezTo>
                <a:cubicBezTo>
                  <a:pt x="66940" y="876317"/>
                  <a:pt x="-2719" y="802459"/>
                  <a:pt x="0" y="728127"/>
                </a:cubicBezTo>
                <a:cubicBezTo>
                  <a:pt x="-16089" y="561762"/>
                  <a:pt x="10200" y="424079"/>
                  <a:pt x="0" y="145629"/>
                </a:cubicBezTo>
                <a:close/>
              </a:path>
            </a:pathLst>
          </a:cu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6491628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 w="76200"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ectangle: Rounded Corners 40">
            <a:extLst>
              <a:ext uri="{FF2B5EF4-FFF2-40B4-BE49-F238E27FC236}">
                <a16:creationId xmlns:a16="http://schemas.microsoft.com/office/drawing/2014/main" xmlns="" id="{6574FC84-1CF0-4227-9190-B7717B61A707}"/>
              </a:ext>
            </a:extLst>
          </p:cNvPr>
          <p:cNvSpPr/>
          <p:nvPr/>
        </p:nvSpPr>
        <p:spPr>
          <a:xfrm>
            <a:off x="6200215" y="4100143"/>
            <a:ext cx="2574808" cy="873756"/>
          </a:xfrm>
          <a:custGeom>
            <a:avLst/>
            <a:gdLst>
              <a:gd name="connsiteX0" fmla="*/ 0 w 2574808"/>
              <a:gd name="connsiteY0" fmla="*/ 145629 h 873756"/>
              <a:gd name="connsiteX1" fmla="*/ 145629 w 2574808"/>
              <a:gd name="connsiteY1" fmla="*/ 0 h 873756"/>
              <a:gd name="connsiteX2" fmla="*/ 762188 w 2574808"/>
              <a:gd name="connsiteY2" fmla="*/ 0 h 873756"/>
              <a:gd name="connsiteX3" fmla="*/ 1287404 w 2574808"/>
              <a:gd name="connsiteY3" fmla="*/ 0 h 873756"/>
              <a:gd name="connsiteX4" fmla="*/ 1835456 w 2574808"/>
              <a:gd name="connsiteY4" fmla="*/ 0 h 873756"/>
              <a:gd name="connsiteX5" fmla="*/ 2429179 w 2574808"/>
              <a:gd name="connsiteY5" fmla="*/ 0 h 873756"/>
              <a:gd name="connsiteX6" fmla="*/ 2574808 w 2574808"/>
              <a:gd name="connsiteY6" fmla="*/ 145629 h 873756"/>
              <a:gd name="connsiteX7" fmla="*/ 2574808 w 2574808"/>
              <a:gd name="connsiteY7" fmla="*/ 728127 h 873756"/>
              <a:gd name="connsiteX8" fmla="*/ 2429179 w 2574808"/>
              <a:gd name="connsiteY8" fmla="*/ 873756 h 873756"/>
              <a:gd name="connsiteX9" fmla="*/ 1926798 w 2574808"/>
              <a:gd name="connsiteY9" fmla="*/ 873756 h 873756"/>
              <a:gd name="connsiteX10" fmla="*/ 1310240 w 2574808"/>
              <a:gd name="connsiteY10" fmla="*/ 873756 h 873756"/>
              <a:gd name="connsiteX11" fmla="*/ 716517 w 2574808"/>
              <a:gd name="connsiteY11" fmla="*/ 873756 h 873756"/>
              <a:gd name="connsiteX12" fmla="*/ 145629 w 2574808"/>
              <a:gd name="connsiteY12" fmla="*/ 873756 h 873756"/>
              <a:gd name="connsiteX13" fmla="*/ 0 w 2574808"/>
              <a:gd name="connsiteY13" fmla="*/ 728127 h 873756"/>
              <a:gd name="connsiteX14" fmla="*/ 0 w 2574808"/>
              <a:gd name="connsiteY14" fmla="*/ 145629 h 87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4808" h="873756" extrusionOk="0">
                <a:moveTo>
                  <a:pt x="0" y="145629"/>
                </a:moveTo>
                <a:cubicBezTo>
                  <a:pt x="6764" y="63588"/>
                  <a:pt x="64474" y="4453"/>
                  <a:pt x="145629" y="0"/>
                </a:cubicBezTo>
                <a:cubicBezTo>
                  <a:pt x="394915" y="-38796"/>
                  <a:pt x="508814" y="42700"/>
                  <a:pt x="762188" y="0"/>
                </a:cubicBezTo>
                <a:cubicBezTo>
                  <a:pt x="1015562" y="-42700"/>
                  <a:pt x="1077221" y="9764"/>
                  <a:pt x="1287404" y="0"/>
                </a:cubicBezTo>
                <a:cubicBezTo>
                  <a:pt x="1497587" y="-9764"/>
                  <a:pt x="1696605" y="51578"/>
                  <a:pt x="1835456" y="0"/>
                </a:cubicBezTo>
                <a:cubicBezTo>
                  <a:pt x="1974307" y="-51578"/>
                  <a:pt x="2176268" y="8123"/>
                  <a:pt x="2429179" y="0"/>
                </a:cubicBezTo>
                <a:cubicBezTo>
                  <a:pt x="2503936" y="10607"/>
                  <a:pt x="2571138" y="75127"/>
                  <a:pt x="2574808" y="145629"/>
                </a:cubicBezTo>
                <a:cubicBezTo>
                  <a:pt x="2618796" y="411317"/>
                  <a:pt x="2564727" y="603047"/>
                  <a:pt x="2574808" y="728127"/>
                </a:cubicBezTo>
                <a:cubicBezTo>
                  <a:pt x="2595255" y="811133"/>
                  <a:pt x="2508934" y="861913"/>
                  <a:pt x="2429179" y="873756"/>
                </a:cubicBezTo>
                <a:cubicBezTo>
                  <a:pt x="2301067" y="915708"/>
                  <a:pt x="2098328" y="819921"/>
                  <a:pt x="1926798" y="873756"/>
                </a:cubicBezTo>
                <a:cubicBezTo>
                  <a:pt x="1755268" y="927591"/>
                  <a:pt x="1569083" y="854984"/>
                  <a:pt x="1310240" y="873756"/>
                </a:cubicBezTo>
                <a:cubicBezTo>
                  <a:pt x="1051397" y="892528"/>
                  <a:pt x="901045" y="848687"/>
                  <a:pt x="716517" y="873756"/>
                </a:cubicBezTo>
                <a:cubicBezTo>
                  <a:pt x="531989" y="898825"/>
                  <a:pt x="353731" y="860297"/>
                  <a:pt x="145629" y="873756"/>
                </a:cubicBezTo>
                <a:cubicBezTo>
                  <a:pt x="66940" y="876317"/>
                  <a:pt x="-2719" y="802459"/>
                  <a:pt x="0" y="728127"/>
                </a:cubicBezTo>
                <a:cubicBezTo>
                  <a:pt x="-16089" y="561762"/>
                  <a:pt x="10200" y="424079"/>
                  <a:pt x="0" y="145629"/>
                </a:cubicBezTo>
                <a:close/>
              </a:path>
            </a:pathLst>
          </a:custGeom>
          <a:solidFill>
            <a:srgbClr val="CC3399"/>
          </a:solidFill>
          <a:ln w="25400" cap="flat" cmpd="sng" algn="ctr">
            <a:solidFill>
              <a:srgbClr val="FD9E66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6491628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 w="76200"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2242;p56">
            <a:extLst>
              <a:ext uri="{FF2B5EF4-FFF2-40B4-BE49-F238E27FC236}">
                <a16:creationId xmlns:a16="http://schemas.microsoft.com/office/drawing/2014/main" xmlns="" id="{E2E80162-479E-4030-9F13-49B75515CC11}"/>
              </a:ext>
            </a:extLst>
          </p:cNvPr>
          <p:cNvSpPr/>
          <p:nvPr/>
        </p:nvSpPr>
        <p:spPr>
          <a:xfrm>
            <a:off x="2825356" y="514229"/>
            <a:ext cx="1347150" cy="125851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Google Shape;2243;p56">
            <a:hlinkClick r:id="rId7" action="ppaction://hlinksldjump"/>
            <a:extLst>
              <a:ext uri="{FF2B5EF4-FFF2-40B4-BE49-F238E27FC236}">
                <a16:creationId xmlns:a16="http://schemas.microsoft.com/office/drawing/2014/main" xmlns="" id="{2C15799E-4056-49A5-8364-1F6B8D48687E}"/>
              </a:ext>
            </a:extLst>
          </p:cNvPr>
          <p:cNvSpPr/>
          <p:nvPr/>
        </p:nvSpPr>
        <p:spPr>
          <a:xfrm>
            <a:off x="2917756" y="606479"/>
            <a:ext cx="1190161" cy="11120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Google Shape;2245;p56">
            <a:extLst>
              <a:ext uri="{FF2B5EF4-FFF2-40B4-BE49-F238E27FC236}">
                <a16:creationId xmlns:a16="http://schemas.microsoft.com/office/drawing/2014/main" xmlns="" id="{3C2DA5C0-34B8-4601-A9A8-167CEF034761}"/>
              </a:ext>
            </a:extLst>
          </p:cNvPr>
          <p:cNvSpPr/>
          <p:nvPr/>
        </p:nvSpPr>
        <p:spPr>
          <a:xfrm>
            <a:off x="4900218" y="511416"/>
            <a:ext cx="1347150" cy="125851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Google Shape;2246;p56">
            <a:hlinkClick r:id="rId8" action="ppaction://hlinksldjump"/>
            <a:extLst>
              <a:ext uri="{FF2B5EF4-FFF2-40B4-BE49-F238E27FC236}">
                <a16:creationId xmlns:a16="http://schemas.microsoft.com/office/drawing/2014/main" xmlns="" id="{82C4C6AB-4A8C-4E18-B4F1-6B1D9AA26CC1}"/>
              </a:ext>
            </a:extLst>
          </p:cNvPr>
          <p:cNvSpPr/>
          <p:nvPr/>
        </p:nvSpPr>
        <p:spPr>
          <a:xfrm>
            <a:off x="4971496" y="590361"/>
            <a:ext cx="1228719" cy="111208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Google Shape;2242;p56">
            <a:extLst>
              <a:ext uri="{FF2B5EF4-FFF2-40B4-BE49-F238E27FC236}">
                <a16:creationId xmlns:a16="http://schemas.microsoft.com/office/drawing/2014/main" xmlns="" id="{5E0B03AF-36AF-47F7-A8DB-E678EF4D2549}"/>
              </a:ext>
            </a:extLst>
          </p:cNvPr>
          <p:cNvSpPr/>
          <p:nvPr/>
        </p:nvSpPr>
        <p:spPr>
          <a:xfrm>
            <a:off x="7175332" y="503078"/>
            <a:ext cx="1347150" cy="1258510"/>
          </a:xfrm>
          <a:prstGeom prst="ellipse">
            <a:avLst/>
          </a:prstGeom>
          <a:solidFill>
            <a:srgbClr val="CC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Oval 105">
            <a:hlinkClick r:id="rId9" action="ppaction://hlinksldjump"/>
            <a:extLst>
              <a:ext uri="{FF2B5EF4-FFF2-40B4-BE49-F238E27FC236}">
                <a16:creationId xmlns:a16="http://schemas.microsoft.com/office/drawing/2014/main" xmlns="" id="{C8D635F3-5D52-4D18-9D1E-B888570FA35D}"/>
              </a:ext>
            </a:extLst>
          </p:cNvPr>
          <p:cNvSpPr/>
          <p:nvPr/>
        </p:nvSpPr>
        <p:spPr>
          <a:xfrm>
            <a:off x="7249877" y="571265"/>
            <a:ext cx="1232048" cy="113118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D9E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2242;p56">
            <a:extLst>
              <a:ext uri="{FF2B5EF4-FFF2-40B4-BE49-F238E27FC236}">
                <a16:creationId xmlns:a16="http://schemas.microsoft.com/office/drawing/2014/main" xmlns="" id="{3B4131CB-CA5A-4F36-97B6-5B241666B69B}"/>
              </a:ext>
            </a:extLst>
          </p:cNvPr>
          <p:cNvSpPr/>
          <p:nvPr/>
        </p:nvSpPr>
        <p:spPr>
          <a:xfrm>
            <a:off x="552376" y="2299156"/>
            <a:ext cx="1347150" cy="12585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Oval 12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6C870DB-EEA5-43FB-A064-0E0B5673112A}"/>
              </a:ext>
            </a:extLst>
          </p:cNvPr>
          <p:cNvSpPr/>
          <p:nvPr/>
        </p:nvSpPr>
        <p:spPr>
          <a:xfrm>
            <a:off x="621518" y="2384203"/>
            <a:ext cx="1227179" cy="1112089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2242;p56">
            <a:extLst>
              <a:ext uri="{FF2B5EF4-FFF2-40B4-BE49-F238E27FC236}">
                <a16:creationId xmlns:a16="http://schemas.microsoft.com/office/drawing/2014/main" xmlns="" id="{967312BC-A491-450E-B5C5-69F8A30B8C87}"/>
              </a:ext>
            </a:extLst>
          </p:cNvPr>
          <p:cNvSpPr/>
          <p:nvPr/>
        </p:nvSpPr>
        <p:spPr>
          <a:xfrm>
            <a:off x="2717285" y="2310341"/>
            <a:ext cx="1347150" cy="12585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Oval 125">
            <a:hlinkClick r:id="rId9" action="ppaction://hlinksldjump"/>
            <a:extLst>
              <a:ext uri="{FF2B5EF4-FFF2-40B4-BE49-F238E27FC236}">
                <a16:creationId xmlns:a16="http://schemas.microsoft.com/office/drawing/2014/main" xmlns="" id="{BC08CDBA-1904-4E56-B7D5-E842390A1DF9}"/>
              </a:ext>
            </a:extLst>
          </p:cNvPr>
          <p:cNvSpPr/>
          <p:nvPr/>
        </p:nvSpPr>
        <p:spPr>
          <a:xfrm>
            <a:off x="2825356" y="2388723"/>
            <a:ext cx="1162682" cy="110174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D9E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2242;p56">
            <a:extLst>
              <a:ext uri="{FF2B5EF4-FFF2-40B4-BE49-F238E27FC236}">
                <a16:creationId xmlns:a16="http://schemas.microsoft.com/office/drawing/2014/main" xmlns="" id="{5716C899-7F60-48F3-9289-3B6C8C662B57}"/>
              </a:ext>
            </a:extLst>
          </p:cNvPr>
          <p:cNvSpPr/>
          <p:nvPr/>
        </p:nvSpPr>
        <p:spPr>
          <a:xfrm>
            <a:off x="4875969" y="2315270"/>
            <a:ext cx="1347150" cy="1258510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" name="Oval 12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D9FFA99-CCDA-4AA3-913F-68E8C6BF7C89}"/>
              </a:ext>
            </a:extLst>
          </p:cNvPr>
          <p:cNvSpPr/>
          <p:nvPr/>
        </p:nvSpPr>
        <p:spPr>
          <a:xfrm>
            <a:off x="4949003" y="2382545"/>
            <a:ext cx="1220060" cy="109148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33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2242;p56">
            <a:extLst>
              <a:ext uri="{FF2B5EF4-FFF2-40B4-BE49-F238E27FC236}">
                <a16:creationId xmlns:a16="http://schemas.microsoft.com/office/drawing/2014/main" xmlns="" id="{D87144F1-8B2B-4906-ABE2-C2877B2EEB51}"/>
              </a:ext>
            </a:extLst>
          </p:cNvPr>
          <p:cNvSpPr/>
          <p:nvPr/>
        </p:nvSpPr>
        <p:spPr>
          <a:xfrm>
            <a:off x="7175332" y="2318781"/>
            <a:ext cx="1347150" cy="12585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AE3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" name="Oval 13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C3723D4-8699-4281-89B0-7C798A1A4973}"/>
              </a:ext>
            </a:extLst>
          </p:cNvPr>
          <p:cNvSpPr/>
          <p:nvPr/>
        </p:nvSpPr>
        <p:spPr>
          <a:xfrm>
            <a:off x="7299679" y="2408870"/>
            <a:ext cx="1150722" cy="106360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Cloud 39">
            <a:hlinkClick r:id="rId8" action="ppaction://hlinksldjump"/>
            <a:extLst>
              <a:ext uri="{FF2B5EF4-FFF2-40B4-BE49-F238E27FC236}">
                <a16:creationId xmlns:a16="http://schemas.microsoft.com/office/drawing/2014/main" xmlns="" id="{66727151-2B8F-43F2-93F9-16146E2F7BD7}"/>
              </a:ext>
            </a:extLst>
          </p:cNvPr>
          <p:cNvSpPr/>
          <p:nvPr/>
        </p:nvSpPr>
        <p:spPr>
          <a:xfrm>
            <a:off x="25415" y="18789"/>
            <a:ext cx="854730" cy="434534"/>
          </a:xfrm>
          <a:prstGeom prst="cloud">
            <a:avLst/>
          </a:prstGeom>
          <a:solidFill>
            <a:srgbClr val="F3F3F3"/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Picture 2" descr="http://www.anglais-college.fr/wp-content/uploads/2013/11/vector_bubble_numbers_by_sedj-d4dvz0c1.jpg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424C4E7-2A89-4974-983E-F1E8457D0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6154" y="590362"/>
            <a:ext cx="542831" cy="95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http://www.anglais-college.fr/wp-content/uploads/2013/11/vector_bubble_numbers_by_sedj-d4dvz0c1.jpg">
            <a:hlinkClick r:id="rId16" action="ppaction://hlinksldjump"/>
            <a:extLst>
              <a:ext uri="{FF2B5EF4-FFF2-40B4-BE49-F238E27FC236}">
                <a16:creationId xmlns:a16="http://schemas.microsoft.com/office/drawing/2014/main" xmlns="" id="{7789FC64-ED38-4541-A09C-E0AC7630C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1613" y="713802"/>
            <a:ext cx="623810" cy="89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http://www.anglais-college.fr/wp-content/uploads/2013/11/vector_bubble_numbers_by_sedj-d4dvz0c1.jpg">
            <a:hlinkClick r:id="rId19" action="ppaction://hlinksldjump"/>
            <a:extLst>
              <a:ext uri="{FF2B5EF4-FFF2-40B4-BE49-F238E27FC236}">
                <a16:creationId xmlns:a16="http://schemas.microsoft.com/office/drawing/2014/main" xmlns="" id="{61098575-6CF9-4917-A24B-2BA2D3EE3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9364" y="663406"/>
            <a:ext cx="684057" cy="9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http://www.anglais-college.fr/wp-content/uploads/2013/11/vector_bubble_numbers_by_sedj-d4dvz0c1.jpg">
            <a:hlinkClick r:id="rId22" action="ppaction://hlinksldjump"/>
            <a:extLst>
              <a:ext uri="{FF2B5EF4-FFF2-40B4-BE49-F238E27FC236}">
                <a16:creationId xmlns:a16="http://schemas.microsoft.com/office/drawing/2014/main" xmlns="" id="{5652B048-099D-45B4-8E81-6FD5686A0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780" y="2452851"/>
            <a:ext cx="596483" cy="9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http://www.anglais-college.fr/wp-content/uploads/2013/11/vector_bubble_numbers_by_sedj-d4dvz0c1.jpg">
            <a:hlinkClick r:id="rId25" action="ppaction://hlinksldjump"/>
            <a:extLst>
              <a:ext uri="{FF2B5EF4-FFF2-40B4-BE49-F238E27FC236}">
                <a16:creationId xmlns:a16="http://schemas.microsoft.com/office/drawing/2014/main" xmlns="" id="{406A1BAE-E0B3-4EE9-B328-3E71BA971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4397" y="2501532"/>
            <a:ext cx="570866" cy="89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http://www.anglais-college.fr/wp-content/uploads/2013/11/vector_bubble_numbers_by_sedj-d4dvz0c1.jpg">
            <a:hlinkClick r:id="rId28" action="ppaction://hlinksldjump"/>
            <a:extLst>
              <a:ext uri="{FF2B5EF4-FFF2-40B4-BE49-F238E27FC236}">
                <a16:creationId xmlns:a16="http://schemas.microsoft.com/office/drawing/2014/main" xmlns="" id="{CFFB0F36-93DE-4813-8B28-0DE464A3B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2517" y="2501532"/>
            <a:ext cx="619705" cy="89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http://www.anglais-college.fr/wp-content/uploads/2013/11/vector_bubble_numbers_by_sedj-d4dvz0c1.jpg">
            <a:hlinkClick r:id="rId31" action="ppaction://hlinksldjump"/>
            <a:extLst>
              <a:ext uri="{FF2B5EF4-FFF2-40B4-BE49-F238E27FC236}">
                <a16:creationId xmlns:a16="http://schemas.microsoft.com/office/drawing/2014/main" xmlns="" id="{632BC9C9-A096-40D8-B7DB-10B39AE20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email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4678" y="2503348"/>
            <a:ext cx="602445" cy="86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100pcs Team Boy Team Girl Stickers Boy or Girl Vote Sticker for Gender  Reveal Party Creative Decoration Baby Shower Supplies|Party DIY  Decorations| - AliExpress">
            <a:extLst>
              <a:ext uri="{FF2B5EF4-FFF2-40B4-BE49-F238E27FC236}">
                <a16:creationId xmlns:a16="http://schemas.microsoft.com/office/drawing/2014/main" xmlns="" id="{35AEDBF1-E04F-4E36-AE23-F65DFE102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897" y="4120722"/>
            <a:ext cx="848366" cy="8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100pcs Team Boy Team Girl Stickers Boy or Girl Vote Sticker for Gender  Reveal Party Creative Decoration Baby Shower Supplies|Party DIY  Decorations| - AliExpress">
            <a:extLst>
              <a:ext uri="{FF2B5EF4-FFF2-40B4-BE49-F238E27FC236}">
                <a16:creationId xmlns:a16="http://schemas.microsoft.com/office/drawing/2014/main" xmlns="" id="{9289D1E2-184A-42DF-B22D-D838D9B50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8907" y="4133489"/>
            <a:ext cx="810288" cy="8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Brown 3 icon - Free brown numbers icons">
            <a:hlinkClick r:id="rId36" action="ppaction://hlinksldjump"/>
            <a:extLst>
              <a:ext uri="{FF2B5EF4-FFF2-40B4-BE49-F238E27FC236}">
                <a16:creationId xmlns:a16="http://schemas.microsoft.com/office/drawing/2014/main" xmlns="" id="{3651FC03-1345-42B4-88D2-704D71CEC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0613" y="691387"/>
            <a:ext cx="571609" cy="87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94" name="TextBox1" r:id="rId2" imgW="885960" imgH="352440"/>
        </mc:Choice>
        <mc:Fallback>
          <p:control name="TextBox1" r:id="rId2" imgW="885960" imgH="3524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1963" y="4365625"/>
                  <a:ext cx="885825" cy="357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5" name="TextBox2" r:id="rId3" imgW="885960" imgH="352440"/>
        </mc:Choice>
        <mc:Fallback>
          <p:control name="TextBox2" r:id="rId3" imgW="885960" imgH="3524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6213" y="4365625"/>
                  <a:ext cx="885825" cy="357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7">
            <a:extLst>
              <a:ext uri="{FF2B5EF4-FFF2-40B4-BE49-F238E27FC236}">
                <a16:creationId xmlns:a16="http://schemas.microsoft.com/office/drawing/2014/main" xmlns="" id="{FFE36297-0F0C-48B7-8CFF-423D1765D2DD}"/>
              </a:ext>
            </a:extLst>
          </p:cNvPr>
          <p:cNvSpPr/>
          <p:nvPr/>
        </p:nvSpPr>
        <p:spPr bwMode="auto">
          <a:xfrm>
            <a:off x="2011020" y="117046"/>
            <a:ext cx="6559550" cy="976313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500" kern="1200" dirty="0">
                <a:solidFill>
                  <a:prstClr val="white"/>
                </a:solidFill>
                <a:latin typeface="Script MT Bold" panose="03040602040607080904" pitchFamily="66" charset="0"/>
                <a:ea typeface="+mn-ea"/>
                <a:cs typeface="+mn-cs"/>
              </a:rPr>
              <a:t>What’s your name?</a:t>
            </a:r>
            <a:endParaRPr kumimoji="0" lang="pt-PT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1" name="Rectângulo arredondado 7">
            <a:extLst>
              <a:ext uri="{FF2B5EF4-FFF2-40B4-BE49-F238E27FC236}">
                <a16:creationId xmlns:a16="http://schemas.microsoft.com/office/drawing/2014/main" xmlns="" id="{7BBF8475-19B9-4840-9242-B18AC7712C27}"/>
              </a:ext>
            </a:extLst>
          </p:cNvPr>
          <p:cNvSpPr/>
          <p:nvPr/>
        </p:nvSpPr>
        <p:spPr bwMode="auto">
          <a:xfrm>
            <a:off x="694982" y="4060396"/>
            <a:ext cx="7345363" cy="976313"/>
          </a:xfrm>
          <a:prstGeom prst="roundRect">
            <a:avLst/>
          </a:prstGeom>
          <a:solidFill>
            <a:srgbClr val="9900CC"/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My name is </a:t>
            </a:r>
            <a:r>
              <a:rPr kumimoji="0" lang="pt-PT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______ .</a:t>
            </a:r>
            <a:endParaRPr kumimoji="0" lang="pt-PT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D219ADE-C35C-463F-B52A-EE93484EE041}"/>
              </a:ext>
            </a:extLst>
          </p:cNvPr>
          <p:cNvGrpSpPr/>
          <p:nvPr/>
        </p:nvGrpSpPr>
        <p:grpSpPr>
          <a:xfrm>
            <a:off x="899770" y="1191784"/>
            <a:ext cx="3527425" cy="2747962"/>
            <a:chOff x="899770" y="1191784"/>
            <a:chExt cx="3527425" cy="274796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D8F835C-B548-4D5C-9B4E-6CBB0B164EAD}"/>
                </a:ext>
              </a:extLst>
            </p:cNvPr>
            <p:cNvSpPr/>
            <p:nvPr/>
          </p:nvSpPr>
          <p:spPr>
            <a:xfrm>
              <a:off x="899770" y="1191784"/>
              <a:ext cx="3527425" cy="274796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3" descr="C:\Users\Loteria\Desktop\What's your name ppt\soccer-kick-ronaldo-oggy_going_to_kick_soccer_ball_by_super_marcos_96-d7hteyt.png">
              <a:extLst>
                <a:ext uri="{FF2B5EF4-FFF2-40B4-BE49-F238E27FC236}">
                  <a16:creationId xmlns:a16="http://schemas.microsoft.com/office/drawing/2014/main" xmlns="" id="{400D047A-0B7B-44CA-B4EF-3613CF760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772" y="1214009"/>
              <a:ext cx="2830512" cy="253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CC69207B-4786-494B-9F20-405D250F1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607" y="1355296"/>
            <a:ext cx="92551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4982E534-A701-4D08-9FAC-6C147F650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607" y="1501346"/>
            <a:ext cx="925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396A54E1-4276-44FC-B422-3A4B4E25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632" y="2461784"/>
            <a:ext cx="92551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C3BF60F-9770-4290-A889-7DF51E7E76CB}"/>
              </a:ext>
            </a:extLst>
          </p:cNvPr>
          <p:cNvSpPr/>
          <p:nvPr/>
        </p:nvSpPr>
        <p:spPr>
          <a:xfrm>
            <a:off x="4858730" y="3939746"/>
            <a:ext cx="1648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Oggy</a:t>
            </a:r>
            <a:endParaRPr lang="en-US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716D44FE-9B6C-49BC-A97A-0C0B3CB97F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068" y="4678680"/>
            <a:ext cx="456931" cy="4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gratulations intro">
            <a:hlinkClick r:id="" action="ppaction://media"/>
            <a:extLst>
              <a:ext uri="{FF2B5EF4-FFF2-40B4-BE49-F238E27FC236}">
                <a16:creationId xmlns:a16="http://schemas.microsoft.com/office/drawing/2014/main" xmlns="" id="{12927454-4170-4FA7-A8F0-C8214E200A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67159" y="1813648"/>
            <a:ext cx="247650" cy="2476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EA1FDA-DD7E-4D9E-9CFE-EFB277008FCB}"/>
              </a:ext>
            </a:extLst>
          </p:cNvPr>
          <p:cNvGrpSpPr/>
          <p:nvPr/>
        </p:nvGrpSpPr>
        <p:grpSpPr>
          <a:xfrm>
            <a:off x="909536" y="1210533"/>
            <a:ext cx="3527425" cy="2747962"/>
            <a:chOff x="933133" y="1150528"/>
            <a:chExt cx="3527425" cy="274796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97B4AD0-8669-4265-B52B-8DC42EE2AA64}"/>
                </a:ext>
              </a:extLst>
            </p:cNvPr>
            <p:cNvSpPr/>
            <p:nvPr/>
          </p:nvSpPr>
          <p:spPr>
            <a:xfrm>
              <a:off x="933133" y="1150528"/>
              <a:ext cx="3527425" cy="274796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8" descr="C:\Users\Loteria\Desktop\What's your name ppt\chỉ mục.jpg">
              <a:extLst>
                <a:ext uri="{FF2B5EF4-FFF2-40B4-BE49-F238E27FC236}">
                  <a16:creationId xmlns:a16="http://schemas.microsoft.com/office/drawing/2014/main" xmlns="" id="{3FBB1816-A14C-4E42-8DE8-1881F3979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070" y="1210853"/>
              <a:ext cx="173355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08CD85A5-0CA5-4F6C-B20B-27335EC22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3" y="2139950"/>
            <a:ext cx="9255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E9B411FC-999E-4F37-9ABF-D488E923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713" y="2286000"/>
            <a:ext cx="9239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ângulo arredondado 7">
            <a:extLst>
              <a:ext uri="{FF2B5EF4-FFF2-40B4-BE49-F238E27FC236}">
                <a16:creationId xmlns:a16="http://schemas.microsoft.com/office/drawing/2014/main" xmlns="" id="{992ACE56-BA60-4444-AF3E-20B5C8A32A44}"/>
              </a:ext>
            </a:extLst>
          </p:cNvPr>
          <p:cNvSpPr/>
          <p:nvPr/>
        </p:nvSpPr>
        <p:spPr bwMode="auto">
          <a:xfrm>
            <a:off x="2011020" y="117046"/>
            <a:ext cx="6559550" cy="976313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500" kern="1200" dirty="0">
                <a:solidFill>
                  <a:prstClr val="white"/>
                </a:solidFill>
                <a:latin typeface="Script MT Bold" panose="03040602040607080904" pitchFamily="66" charset="0"/>
                <a:ea typeface="+mn-ea"/>
                <a:cs typeface="+mn-cs"/>
              </a:rPr>
              <a:t>What’s your name?</a:t>
            </a:r>
            <a:endParaRPr kumimoji="0" lang="pt-PT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5" name="Rectângulo arredondado 7">
            <a:extLst>
              <a:ext uri="{FF2B5EF4-FFF2-40B4-BE49-F238E27FC236}">
                <a16:creationId xmlns:a16="http://schemas.microsoft.com/office/drawing/2014/main" xmlns="" id="{EE966A8A-426E-4F3B-8B9A-ACAD56A4A142}"/>
              </a:ext>
            </a:extLst>
          </p:cNvPr>
          <p:cNvSpPr/>
          <p:nvPr/>
        </p:nvSpPr>
        <p:spPr bwMode="auto">
          <a:xfrm>
            <a:off x="694982" y="4060396"/>
            <a:ext cx="7345363" cy="976313"/>
          </a:xfrm>
          <a:prstGeom prst="roundRect">
            <a:avLst/>
          </a:prstGeom>
          <a:solidFill>
            <a:srgbClr val="9900CC"/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My name is </a:t>
            </a:r>
            <a:r>
              <a:rPr kumimoji="0" lang="pt-PT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________.</a:t>
            </a:r>
            <a:endParaRPr kumimoji="0" lang="pt-PT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F524108-23BB-4003-AD08-4CAEE1F29BD8}"/>
              </a:ext>
            </a:extLst>
          </p:cNvPr>
          <p:cNvSpPr/>
          <p:nvPr/>
        </p:nvSpPr>
        <p:spPr>
          <a:xfrm>
            <a:off x="4561373" y="3939746"/>
            <a:ext cx="2242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Mickey</a:t>
            </a:r>
          </a:p>
        </p:txBody>
      </p:sp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288D8CF-C640-4E34-9101-C3D0FAEF948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068" y="4678680"/>
            <a:ext cx="456931" cy="4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gratulations intro">
            <a:hlinkClick r:id="" action="ppaction://media"/>
            <a:extLst>
              <a:ext uri="{FF2B5EF4-FFF2-40B4-BE49-F238E27FC236}">
                <a16:creationId xmlns:a16="http://schemas.microsoft.com/office/drawing/2014/main" xmlns="" id="{12927454-4170-4FA7-A8F0-C8214E200A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67159" y="1813648"/>
            <a:ext cx="247650" cy="2476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588C4DD-B8D1-456D-B984-823958A52CDB}"/>
              </a:ext>
            </a:extLst>
          </p:cNvPr>
          <p:cNvGrpSpPr/>
          <p:nvPr/>
        </p:nvGrpSpPr>
        <p:grpSpPr>
          <a:xfrm>
            <a:off x="887413" y="1197769"/>
            <a:ext cx="3527425" cy="2747962"/>
            <a:chOff x="1116013" y="1976438"/>
            <a:chExt cx="3527425" cy="274796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7B78AA6-E3ED-4377-8601-086991F8E597}"/>
                </a:ext>
              </a:extLst>
            </p:cNvPr>
            <p:cNvSpPr/>
            <p:nvPr/>
          </p:nvSpPr>
          <p:spPr>
            <a:xfrm>
              <a:off x="1116013" y="1976438"/>
              <a:ext cx="3527425" cy="274796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6" descr="http://www.disneyclips.com/imagesnewb2/imageslwrakr01/redc2.gif">
              <a:extLst>
                <a:ext uri="{FF2B5EF4-FFF2-40B4-BE49-F238E27FC236}">
                  <a16:creationId xmlns:a16="http://schemas.microsoft.com/office/drawing/2014/main" xmlns="" id="{542A936B-DBE9-4908-9556-E5F65448E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449513"/>
              <a:ext cx="2603500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11DF65D1-1DB9-44F9-849E-03EC8149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76" y="2526717"/>
            <a:ext cx="92551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425C3041-306C-4D29-BFDC-533A5C935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4" y="1420229"/>
            <a:ext cx="9255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E44B41EF-F65F-4A73-B964-9A7FDF2B6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714" y="1566279"/>
            <a:ext cx="9239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9C30798C-FB98-4DC8-89D0-9BB873C7F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4" y="2707692"/>
            <a:ext cx="9255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ângulo arredondado 7">
            <a:extLst>
              <a:ext uri="{FF2B5EF4-FFF2-40B4-BE49-F238E27FC236}">
                <a16:creationId xmlns:a16="http://schemas.microsoft.com/office/drawing/2014/main" xmlns="" id="{59A593CF-60F4-43B0-B894-AC8FA8490085}"/>
              </a:ext>
            </a:extLst>
          </p:cNvPr>
          <p:cNvSpPr/>
          <p:nvPr/>
        </p:nvSpPr>
        <p:spPr bwMode="auto">
          <a:xfrm>
            <a:off x="2011020" y="117046"/>
            <a:ext cx="6559550" cy="976313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500" kern="1200" dirty="0">
                <a:solidFill>
                  <a:prstClr val="white"/>
                </a:solidFill>
                <a:latin typeface="Script MT Bold" panose="03040602040607080904" pitchFamily="66" charset="0"/>
                <a:ea typeface="+mn-ea"/>
                <a:cs typeface="+mn-cs"/>
              </a:rPr>
              <a:t>What’s your name?</a:t>
            </a:r>
            <a:endParaRPr kumimoji="0" lang="pt-PT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7" name="Rectângulo arredondado 7">
            <a:extLst>
              <a:ext uri="{FF2B5EF4-FFF2-40B4-BE49-F238E27FC236}">
                <a16:creationId xmlns:a16="http://schemas.microsoft.com/office/drawing/2014/main" xmlns="" id="{D6337D87-E61C-4B6F-BFED-D59B3B8BA2EF}"/>
              </a:ext>
            </a:extLst>
          </p:cNvPr>
          <p:cNvSpPr/>
          <p:nvPr/>
        </p:nvSpPr>
        <p:spPr bwMode="auto">
          <a:xfrm>
            <a:off x="694982" y="4060396"/>
            <a:ext cx="7345363" cy="976313"/>
          </a:xfrm>
          <a:prstGeom prst="roundRect">
            <a:avLst/>
          </a:prstGeom>
          <a:solidFill>
            <a:srgbClr val="9900CC"/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My name </a:t>
            </a:r>
            <a:r>
              <a:rPr kumimoji="0" lang="pt-PT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is _________.</a:t>
            </a:r>
            <a:endParaRPr kumimoji="0" lang="pt-PT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C7EE6A-EDB9-4B67-A86F-C9B2D26BD4B4}"/>
              </a:ext>
            </a:extLst>
          </p:cNvPr>
          <p:cNvSpPr/>
          <p:nvPr/>
        </p:nvSpPr>
        <p:spPr>
          <a:xfrm>
            <a:off x="4367663" y="3945731"/>
            <a:ext cx="3079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Mc. Queen</a:t>
            </a:r>
            <a:endParaRPr lang="en-US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xmlns="" id="{5F60C853-5306-4328-8819-C415BFCD1D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068" y="4678680"/>
            <a:ext cx="456931" cy="4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234DBEB-44FB-4F10-8974-3A849AFFD81D}"/>
              </a:ext>
            </a:extLst>
          </p:cNvPr>
          <p:cNvGrpSpPr/>
          <p:nvPr/>
        </p:nvGrpSpPr>
        <p:grpSpPr>
          <a:xfrm>
            <a:off x="948229" y="1197769"/>
            <a:ext cx="3527425" cy="2747962"/>
            <a:chOff x="1116013" y="1976438"/>
            <a:chExt cx="3527425" cy="274796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DDEA387-A722-4DE5-9C69-9CE5C78908BB}"/>
                </a:ext>
              </a:extLst>
            </p:cNvPr>
            <p:cNvSpPr/>
            <p:nvPr/>
          </p:nvSpPr>
          <p:spPr>
            <a:xfrm>
              <a:off x="1116013" y="1976438"/>
              <a:ext cx="3527425" cy="274796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Picture 2" descr="http://www.disneyclips.com/imagesnewb6/imageslwrakr01/nov22.gif">
              <a:extLst>
                <a:ext uri="{FF2B5EF4-FFF2-40B4-BE49-F238E27FC236}">
                  <a16:creationId xmlns:a16="http://schemas.microsoft.com/office/drawing/2014/main" xmlns="" id="{2932CBA7-9588-42F6-815C-19F46DC4D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313" y="1976438"/>
              <a:ext cx="1701800" cy="263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FB104584-6245-4436-8F10-1082604B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566" y="2351882"/>
            <a:ext cx="92551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D4A020AC-0389-4917-A8D9-C992E92E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6404" y="1245394"/>
            <a:ext cx="9255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1C4497C8-6424-4992-9030-5DA29D16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9404" y="1391444"/>
            <a:ext cx="9239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05789E86-5DA9-4056-90C9-76E9DBB74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854" y="2532857"/>
            <a:ext cx="9255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http://www.qacps.k12.md.us/ces/clipart/Carson%20Dellosa%20Clipart/Carson%20Dellosa%20Learning%20Themes/Images/Color%20Images/Shapes%20&amp;%20Colors/COLOR_STAR.jpg">
            <a:extLst>
              <a:ext uri="{FF2B5EF4-FFF2-40B4-BE49-F238E27FC236}">
                <a16:creationId xmlns:a16="http://schemas.microsoft.com/office/drawing/2014/main" xmlns="" id="{2624A907-6C23-46C3-AFC6-3ADE7EAAB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266" y="2726532"/>
            <a:ext cx="9239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ângulo arredondado 7">
            <a:extLst>
              <a:ext uri="{FF2B5EF4-FFF2-40B4-BE49-F238E27FC236}">
                <a16:creationId xmlns:a16="http://schemas.microsoft.com/office/drawing/2014/main" xmlns="" id="{BC448EFD-E122-41A1-A739-0B0BCFE91925}"/>
              </a:ext>
            </a:extLst>
          </p:cNvPr>
          <p:cNvSpPr/>
          <p:nvPr/>
        </p:nvSpPr>
        <p:spPr bwMode="auto">
          <a:xfrm>
            <a:off x="2011020" y="117046"/>
            <a:ext cx="6559550" cy="976313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500" kern="1200" dirty="0">
                <a:solidFill>
                  <a:prstClr val="white"/>
                </a:solidFill>
                <a:latin typeface="Script MT Bold" panose="03040602040607080904" pitchFamily="66" charset="0"/>
                <a:ea typeface="+mn-ea"/>
                <a:cs typeface="+mn-cs"/>
              </a:rPr>
              <a:t>What’s your name?</a:t>
            </a:r>
            <a:endParaRPr kumimoji="0" lang="pt-PT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8" name="Rectângulo arredondado 7">
            <a:extLst>
              <a:ext uri="{FF2B5EF4-FFF2-40B4-BE49-F238E27FC236}">
                <a16:creationId xmlns:a16="http://schemas.microsoft.com/office/drawing/2014/main" xmlns="" id="{44BA37DE-EB49-4564-8896-125341A65BF7}"/>
              </a:ext>
            </a:extLst>
          </p:cNvPr>
          <p:cNvSpPr/>
          <p:nvPr/>
        </p:nvSpPr>
        <p:spPr bwMode="auto">
          <a:xfrm>
            <a:off x="694982" y="4060396"/>
            <a:ext cx="7345363" cy="976313"/>
          </a:xfrm>
          <a:prstGeom prst="roundRect">
            <a:avLst/>
          </a:prstGeom>
          <a:solidFill>
            <a:srgbClr val="9900CC"/>
          </a:solidFill>
          <a:ln w="1270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My name </a:t>
            </a:r>
            <a:r>
              <a:rPr kumimoji="0" lang="pt-PT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is __________.</a:t>
            </a:r>
            <a:endParaRPr kumimoji="0" lang="pt-PT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425EDA-0EC0-4A35-B7E6-885637F6E596}"/>
              </a:ext>
            </a:extLst>
          </p:cNvPr>
          <p:cNvSpPr/>
          <p:nvPr/>
        </p:nvSpPr>
        <p:spPr>
          <a:xfrm>
            <a:off x="4403222" y="3945731"/>
            <a:ext cx="3188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Spiderman</a:t>
            </a:r>
            <a:endParaRPr lang="en-US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0" name="Picture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86B5FDFF-7053-4D9E-9829-55E2608F60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069" y="4671350"/>
            <a:ext cx="456931" cy="4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Morning Greetings with Social DIstancing by Slidesgo">
  <a:themeElements>
    <a:clrScheme name="Simple Light">
      <a:dk1>
        <a:srgbClr val="407E79"/>
      </a:dk1>
      <a:lt1>
        <a:srgbClr val="D3F2F4"/>
      </a:lt1>
      <a:dk2>
        <a:srgbClr val="5DC1AE"/>
      </a:dk2>
      <a:lt2>
        <a:srgbClr val="4C9A93"/>
      </a:lt2>
      <a:accent1>
        <a:srgbClr val="FFE4CD"/>
      </a:accent1>
      <a:accent2>
        <a:srgbClr val="FFA012"/>
      </a:accent2>
      <a:accent3>
        <a:srgbClr val="FF9CA6"/>
      </a:accent3>
      <a:accent4>
        <a:srgbClr val="FFDC8D"/>
      </a:accent4>
      <a:accent5>
        <a:srgbClr val="FFC127"/>
      </a:accent5>
      <a:accent6>
        <a:srgbClr val="FFFFFF"/>
      </a:accent6>
      <a:hlink>
        <a:srgbClr val="4C9A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rning Greetings with Social DIstancing by Slidesgo">
  <a:themeElements>
    <a:clrScheme name="Simple Light">
      <a:dk1>
        <a:srgbClr val="407E79"/>
      </a:dk1>
      <a:lt1>
        <a:srgbClr val="D3F2F4"/>
      </a:lt1>
      <a:dk2>
        <a:srgbClr val="5DC1AE"/>
      </a:dk2>
      <a:lt2>
        <a:srgbClr val="4C9A93"/>
      </a:lt2>
      <a:accent1>
        <a:srgbClr val="FFE4CD"/>
      </a:accent1>
      <a:accent2>
        <a:srgbClr val="FFA012"/>
      </a:accent2>
      <a:accent3>
        <a:srgbClr val="FF9CA6"/>
      </a:accent3>
      <a:accent4>
        <a:srgbClr val="FFDC8D"/>
      </a:accent4>
      <a:accent5>
        <a:srgbClr val="FFC127"/>
      </a:accent5>
      <a:accent6>
        <a:srgbClr val="FFFFFF"/>
      </a:accent6>
      <a:hlink>
        <a:srgbClr val="4C9A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145</Words>
  <Application>Microsoft Office PowerPoint</Application>
  <PresentationFormat>On-screen Show (16:9)</PresentationFormat>
  <Paragraphs>60</Paragraphs>
  <Slides>23</Slides>
  <Notes>18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Delius Swash Caps</vt:lpstr>
      <vt:lpstr>Calibri</vt:lpstr>
      <vt:lpstr>Coming Soon</vt:lpstr>
      <vt:lpstr>Comfortaa</vt:lpstr>
      <vt:lpstr>Hammersmith One</vt:lpstr>
      <vt:lpstr>Montserrat</vt:lpstr>
      <vt:lpstr>Sport Day</vt:lpstr>
      <vt:lpstr>Script MT Bold</vt:lpstr>
      <vt:lpstr>Josefin Sans Light</vt:lpstr>
      <vt:lpstr>Pangolin</vt:lpstr>
      <vt:lpstr>Muli</vt:lpstr>
      <vt:lpstr>Jokerman</vt:lpstr>
      <vt:lpstr>Morning Greetings with Social DIstancing by Slidesgo</vt:lpstr>
      <vt:lpstr>1_Morning Greetings with Social DIstancing by Slidesgo</vt:lpstr>
      <vt:lpstr>Our names</vt:lpstr>
      <vt:lpstr>TABLE OF CONTENTS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</vt:lpstr>
      <vt:lpstr>Let’s learn some sounds!</vt:lpstr>
      <vt:lpstr>Let’s learn some sounds!</vt:lpstr>
      <vt:lpstr>PowerPoint Presentation</vt:lpstr>
      <vt:lpstr>ACTIVITY 2</vt:lpstr>
      <vt:lpstr>PowerPoint Presentation</vt:lpstr>
      <vt:lpstr>ACTIVITY 3</vt:lpstr>
      <vt:lpstr>PowerPoint Presentation</vt:lpstr>
      <vt:lpstr>FUN TIME</vt:lpstr>
      <vt:lpstr>Let’s chant together!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thuvienhoclieu.com; Đinh Thị Kim Thoa</dc:creator>
  <cp:keywords>thuvienhoclieu.com</cp:keywords>
  <dc:description>thuvienhoclieu.com</dc:description>
  <cp:lastModifiedBy>Tien Ich May Tinh</cp:lastModifiedBy>
  <cp:revision>32</cp:revision>
  <dcterms:modified xsi:type="dcterms:W3CDTF">2022-07-21T13:41:59Z</dcterms:modified>
</cp:coreProperties>
</file>