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1" r:id="rId1"/>
    <p:sldMasterId id="2147483684" r:id="rId2"/>
    <p:sldMasterId id="2147483711" r:id="rId3"/>
  </p:sldMasterIdLst>
  <p:notesMasterIdLst>
    <p:notesMasterId r:id="rId19"/>
  </p:notesMasterIdLst>
  <p:sldIdLst>
    <p:sldId id="364" r:id="rId4"/>
    <p:sldId id="386" r:id="rId5"/>
    <p:sldId id="262" r:id="rId6"/>
    <p:sldId id="385" r:id="rId7"/>
    <p:sldId id="374" r:id="rId8"/>
    <p:sldId id="365" r:id="rId9"/>
    <p:sldId id="366" r:id="rId10"/>
    <p:sldId id="368" r:id="rId11"/>
    <p:sldId id="338" r:id="rId12"/>
    <p:sldId id="369" r:id="rId13"/>
    <p:sldId id="371" r:id="rId14"/>
    <p:sldId id="375" r:id="rId15"/>
    <p:sldId id="376" r:id="rId16"/>
    <p:sldId id="370" r:id="rId17"/>
    <p:sldId id="378" r:id="rId18"/>
  </p:sldIdLst>
  <p:sldSz cx="9144000" cy="5143500" type="screen16x9"/>
  <p:notesSz cx="6858000" cy="9144000"/>
  <p:embeddedFontLst>
    <p:embeddedFont>
      <p:font typeface="Fredoka One" charset="0"/>
      <p:regular r:id="rId20"/>
    </p:embeddedFont>
    <p:embeddedFont>
      <p:font typeface="Barlow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Hind" charset="0"/>
      <p:regular r:id="rId29"/>
      <p:bold r:id="rId30"/>
    </p:embeddedFont>
    <p:embeddedFont>
      <p:font typeface=".VnTime" pitchFamily="34" charset="0"/>
      <p:regular r:id="rId31"/>
      <p:bold r:id="rId32"/>
      <p:italic r:id="rId33"/>
      <p:boldItalic r:id="rId34"/>
    </p:embeddedFont>
    <p:embeddedFont>
      <p:font typeface="Fira Sans Extra Condensed Medium" charset="0"/>
      <p:regular r:id="rId35"/>
      <p:bold r:id="rId36"/>
      <p:italic r:id="rId37"/>
      <p:boldItalic r:id="rId38"/>
    </p:embeddedFont>
    <p:embeddedFont>
      <p:font typeface="Sport Day" charset="0"/>
      <p:bold r:id="rId39"/>
    </p:embeddedFont>
    <p:embeddedFont>
      <p:font typeface="Montserrat" pitchFamily="2" charset="0"/>
      <p:regular r:id="rId40"/>
    </p:embeddedFont>
    <p:embeddedFont>
      <p:font typeface="Comic Sans MS" pitchFamily="66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FFB69E-1223-4EAC-84CD-91854206EB8B}">
  <a:tblStyle styleId="{05FFB69E-1223-4EAC-84CD-91854206EB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23" autoAdjust="0"/>
  </p:normalViewPr>
  <p:slideViewPr>
    <p:cSldViewPr snapToGrid="0">
      <p:cViewPr varScale="1">
        <p:scale>
          <a:sx n="85" d="100"/>
          <a:sy n="85" d="100"/>
        </p:scale>
        <p:origin x="-93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02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98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2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33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pt-BR" sz="1100" b="1" dirty="0">
                <a:effectLst/>
                <a:latin typeface="Calibri"/>
                <a:ea typeface="Times New Roman"/>
              </a:rPr>
              <a:t>Game: Who is the best leader?</a:t>
            </a:r>
            <a:endParaRPr lang="vi-VN" sz="900" dirty="0">
              <a:effectLst/>
              <a:latin typeface="Times New Roman"/>
              <a:ea typeface="Times New Roman"/>
            </a:endParaRPr>
          </a:p>
          <a:p>
            <a:pPr marL="158750" inden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pt-BR" sz="1100" dirty="0">
                <a:effectLst/>
                <a:latin typeface="Calibri"/>
                <a:ea typeface="Times New Roman"/>
              </a:rPr>
              <a:t>- Teacher can change the lyrics of the chant to </a:t>
            </a:r>
            <a:r>
              <a:rPr lang="pt-BR" sz="1100" dirty="0" smtClean="0">
                <a:effectLst/>
                <a:latin typeface="Calibri"/>
                <a:ea typeface="Times New Roman"/>
              </a:rPr>
              <a:t>other</a:t>
            </a:r>
            <a:r>
              <a:rPr lang="pt-BR" sz="1100" baseline="0" dirty="0" smtClean="0">
                <a:effectLst/>
                <a:latin typeface="Calibri"/>
                <a:ea typeface="Times New Roman"/>
              </a:rPr>
              <a:t> </a:t>
            </a:r>
            <a:r>
              <a:rPr lang="pt-BR" sz="1100" dirty="0" smtClean="0">
                <a:effectLst/>
                <a:latin typeface="Calibri"/>
                <a:ea typeface="Times New Roman"/>
              </a:rPr>
              <a:t>body parts.</a:t>
            </a:r>
            <a:endParaRPr lang="vi-VN" sz="900" dirty="0">
              <a:effectLst/>
              <a:latin typeface="Times New Roman"/>
              <a:ea typeface="Times New Roman"/>
            </a:endParaRPr>
          </a:p>
          <a:p>
            <a:pPr marL="158750" inden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pt-BR" sz="1100" dirty="0">
                <a:effectLst/>
                <a:latin typeface="Calibri"/>
                <a:ea typeface="Times New Roman"/>
              </a:rPr>
              <a:t>- Then ask </a:t>
            </a:r>
            <a:r>
              <a:rPr lang="pt-BR" sz="1100" dirty="0" smtClean="0">
                <a:effectLst/>
                <a:latin typeface="Calibri"/>
                <a:ea typeface="Times New Roman"/>
              </a:rPr>
              <a:t>some </a:t>
            </a:r>
            <a:r>
              <a:rPr lang="pt-BR" sz="1100" dirty="0">
                <a:effectLst/>
                <a:latin typeface="Calibri"/>
                <a:ea typeface="Times New Roman"/>
              </a:rPr>
              <a:t>pupils to do the gesture (touch/ open</a:t>
            </a:r>
            <a:r>
              <a:rPr lang="pt-BR" sz="1100" dirty="0" smtClean="0">
                <a:effectLst/>
                <a:latin typeface="Calibri"/>
                <a:ea typeface="Times New Roman"/>
              </a:rPr>
              <a:t>/ point</a:t>
            </a:r>
            <a:r>
              <a:rPr lang="pt-BR" sz="1100" dirty="0">
                <a:effectLst/>
                <a:latin typeface="Calibri"/>
                <a:ea typeface="Times New Roman"/>
              </a:rPr>
              <a:t>)</a:t>
            </a:r>
            <a:r>
              <a:rPr lang="pt-BR" sz="900" dirty="0">
                <a:effectLst/>
                <a:latin typeface="Times New Roman"/>
                <a:ea typeface="Times New Roman"/>
              </a:rPr>
              <a:t> </a:t>
            </a:r>
            <a:r>
              <a:rPr lang="pt-BR" sz="1100" dirty="0">
                <a:effectLst/>
                <a:latin typeface="Calibri"/>
                <a:ea typeface="Times New Roman"/>
              </a:rPr>
              <a:t>while the rest of the class follow along.</a:t>
            </a:r>
            <a:endParaRPr lang="vi-VN" sz="900" dirty="0">
              <a:effectLst/>
              <a:latin typeface="Times New Roman"/>
              <a:ea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33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33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35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  <a:sym typeface="Arial"/>
              </a:rPr>
              <a:t>Relax </a:t>
            </a: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  <a:sym typeface="Arial"/>
              </a:rPr>
              <a:t>your body</a:t>
            </a:r>
            <a:endParaRPr kumimoji="0" lang="vi-V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  <a:sym typeface="Arial"/>
              </a:rPr>
              <a:t>This is a mini exercise for kids to relax after a lesson. Pupils listen and do after teacher. </a:t>
            </a:r>
            <a:endParaRPr kumimoji="0" lang="vi-V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  <a:sym typeface="Arial"/>
              </a:rPr>
              <a:t>Shake your hands! </a:t>
            </a:r>
            <a:endParaRPr kumimoji="0" lang="vi-V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  <a:sym typeface="Arial"/>
              </a:rPr>
              <a:t>Look around (eyes)!</a:t>
            </a:r>
            <a:endParaRPr kumimoji="0" lang="vi-V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  <a:sym typeface="Arial"/>
              </a:rPr>
              <a:t>Open and close your mouth! And smile </a:t>
            </a:r>
            <a:r>
              <a:rPr kumimoji="0" lang="pt-B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  <a:sym typeface="Arial"/>
              </a:rPr>
              <a:t>!</a:t>
            </a:r>
            <a:endParaRPr kumimoji="0" lang="vi-V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  <a:sym typeface="Arial"/>
              </a:rPr>
              <a:t>Take a deep breath (nose)!</a:t>
            </a:r>
            <a:endParaRPr kumimoji="0" lang="vi-V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  <a:sym typeface="Arial"/>
              </a:rPr>
              <a:t>Comb your hair (by fingers)!</a:t>
            </a:r>
            <a:endParaRPr kumimoji="0" lang="vi-V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  <a:sym typeface="Arial"/>
              </a:rPr>
              <a:t>Massage your face!</a:t>
            </a:r>
            <a:endParaRPr kumimoji="0" lang="vi-V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imes New Roman"/>
                <a:cs typeface="Arial"/>
                <a:sym typeface="Arial"/>
              </a:rPr>
              <a:t>- Repeat the exercise a few times!</a:t>
            </a:r>
            <a:endParaRPr kumimoji="0" lang="vi-VN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vi-VN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925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38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2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sz="1100" b="1" dirty="0" smtClean="0">
                <a:effectLst/>
                <a:latin typeface="Calibri"/>
                <a:ea typeface="Times New Roman"/>
                <a:cs typeface="Times New Roman"/>
              </a:rPr>
              <a:t>Option 1: Game</a:t>
            </a:r>
            <a:r>
              <a:rPr lang="en-US" sz="1100" b="1" dirty="0">
                <a:effectLst/>
                <a:latin typeface="Calibri"/>
                <a:ea typeface="Times New Roman"/>
                <a:cs typeface="Times New Roman"/>
              </a:rPr>
              <a:t>: Jump and </a:t>
            </a:r>
            <a:r>
              <a:rPr lang="en-US" sz="1100" b="1" dirty="0" smtClean="0">
                <a:effectLst/>
                <a:latin typeface="Calibri"/>
                <a:ea typeface="Times New Roman"/>
                <a:cs typeface="Times New Roman"/>
              </a:rPr>
              <a:t>say</a:t>
            </a:r>
            <a:endParaRPr lang="vi-VN" sz="1200" dirty="0">
              <a:effectLst/>
              <a:latin typeface=".VnTime"/>
              <a:ea typeface="Times New Roman"/>
              <a:cs typeface="Times New Roman"/>
            </a:endParaRPr>
          </a:p>
          <a:p>
            <a:pPr marL="158750" indent="0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sz="1100" b="1" dirty="0">
                <a:effectLst/>
                <a:latin typeface="Calibri"/>
                <a:ea typeface="Times New Roman"/>
                <a:cs typeface="Times New Roman"/>
              </a:rPr>
              <a:t>Step 1: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 Ask 5 – 6 pupils to join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the game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. Line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them</a:t>
            </a:r>
            <a:r>
              <a:rPr lang="en-US" sz="1100" baseline="0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up. 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Each pupil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holds 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a flashcard. </a:t>
            </a:r>
            <a:endParaRPr lang="vi-VN" sz="1200" dirty="0">
              <a:effectLst/>
              <a:latin typeface=".VnTime"/>
              <a:ea typeface="Times New Roman"/>
              <a:cs typeface="Times New Roman"/>
            </a:endParaRPr>
          </a:p>
          <a:p>
            <a:pPr marL="158750" indent="0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sz="1100" b="1" dirty="0">
                <a:effectLst/>
                <a:latin typeface="Calibri"/>
                <a:ea typeface="Times New Roman"/>
                <a:cs typeface="Times New Roman"/>
              </a:rPr>
              <a:t>Step 2: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 If the pupils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hear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that teacher has said the word that matches their flashcard, they must jump and say out loud.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0204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sz="1100" b="1" dirty="0" smtClean="0">
                <a:effectLst/>
                <a:latin typeface="Calibri"/>
                <a:ea typeface="Times New Roman"/>
                <a:cs typeface="Times New Roman"/>
              </a:rPr>
              <a:t>Option 2: Which </a:t>
            </a:r>
            <a:r>
              <a:rPr lang="en-US" sz="1100" b="1" dirty="0">
                <a:effectLst/>
                <a:latin typeface="Calibri"/>
                <a:ea typeface="Times New Roman"/>
                <a:cs typeface="Times New Roman"/>
              </a:rPr>
              <a:t>is missing?</a:t>
            </a:r>
            <a:endParaRPr lang="vi-VN" sz="1200" dirty="0">
              <a:effectLst/>
              <a:latin typeface=".VnTime"/>
              <a:ea typeface="Times New Roman"/>
              <a:cs typeface="Times New Roman"/>
            </a:endParaRPr>
          </a:p>
          <a:p>
            <a:pPr marL="158750" indent="0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sz="1100" b="1" dirty="0">
                <a:effectLst/>
                <a:latin typeface="Calibri"/>
                <a:ea typeface="Times New Roman"/>
                <a:cs typeface="Times New Roman"/>
              </a:rPr>
              <a:t>Step 1: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 Teacher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puts 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four or five flashcards on a board and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tells 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pupils to read out loud. </a:t>
            </a:r>
            <a:endParaRPr lang="vi-VN" sz="1200" dirty="0">
              <a:effectLst/>
              <a:latin typeface=".VnTime"/>
              <a:ea typeface="Times New Roman"/>
              <a:cs typeface="Times New Roman"/>
            </a:endParaRPr>
          </a:p>
          <a:p>
            <a:pPr marL="158750" indent="0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sz="1100" b="1" dirty="0">
                <a:effectLst/>
                <a:latin typeface="Calibri"/>
                <a:ea typeface="Times New Roman"/>
                <a:cs typeface="Times New Roman"/>
              </a:rPr>
              <a:t>Step 2: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 Ask them to close their eyes. Teacher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takes 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one (or two/three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picture... depending 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on the level of your class) item away. </a:t>
            </a:r>
            <a:endParaRPr lang="vi-VN" sz="1200" dirty="0">
              <a:effectLst/>
              <a:latin typeface=".VnTime"/>
              <a:ea typeface="Times New Roman"/>
              <a:cs typeface="Times New Roman"/>
            </a:endParaRPr>
          </a:p>
          <a:p>
            <a:pPr marL="158750" indent="0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sz="1100" b="1" dirty="0">
                <a:effectLst/>
                <a:latin typeface="Calibri"/>
                <a:ea typeface="Times New Roman"/>
                <a:cs typeface="Times New Roman"/>
              </a:rPr>
              <a:t>Step 3: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Have</a:t>
            </a:r>
            <a:r>
              <a:rPr lang="en-US" sz="1100" baseline="0" dirty="0" smtClean="0">
                <a:effectLst/>
                <a:latin typeface="Calibri"/>
                <a:ea typeface="Times New Roman"/>
                <a:cs typeface="Times New Roman"/>
              </a:rPr>
              <a:t> pupil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s open 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their eyes,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ask 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them to guess what item is missing and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say that word out loud . </a:t>
            </a:r>
            <a:endParaRPr lang="vi-VN" sz="1200" dirty="0">
              <a:effectLst/>
              <a:latin typeface=".VnTime"/>
              <a:ea typeface="Times New Roman"/>
              <a:cs typeface="Times New Roman"/>
            </a:endParaRPr>
          </a:p>
          <a:p>
            <a:pPr marL="158750" indent="0">
              <a:buFontTx/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31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49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62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Key: 1. c 2. 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743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740775" y="1392213"/>
            <a:ext cx="7717500" cy="19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subTitle" idx="1"/>
          </p:nvPr>
        </p:nvSpPr>
        <p:spPr>
          <a:xfrm>
            <a:off x="1033025" y="3259075"/>
            <a:ext cx="7077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 rot="5246680">
            <a:off x="-399922" y="4008037"/>
            <a:ext cx="1152795" cy="791896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6788233" y="40112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7448851" y="46435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71814" y="-117225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8106600" y="373515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8228657" y="7600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1284417" y="844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73773" y="-2069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7588153" y="63378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-10" y="454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8335391" y="41606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1089512" y="6193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8254785" y="131013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716296" y="11497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720593" y="9618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613853" y="309919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246680">
            <a:off x="-70774" y="3833171"/>
            <a:ext cx="640657" cy="954815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7305433" y="4490831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879840" y="43805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724890" y="42127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-94072" y="3248156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15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50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855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0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63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384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 rot="5400000">
            <a:off x="2236318" y="-1742866"/>
            <a:ext cx="4783948" cy="8447828"/>
            <a:chOff x="463599" y="-1667091"/>
            <a:chExt cx="3663615" cy="6469466"/>
          </a:xfrm>
        </p:grpSpPr>
        <p:sp>
          <p:nvSpPr>
            <p:cNvPr id="84" name="Google Shape;84;p6"/>
            <p:cNvSpPr/>
            <p:nvPr/>
          </p:nvSpPr>
          <p:spPr>
            <a:xfrm rot="-5201321">
              <a:off x="2690723" y="-1678718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-9432399">
              <a:off x="4002316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63599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-4715776">
              <a:off x="3711525" y="-151919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3652980">
              <a:off x="161529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8340325" y="336450"/>
            <a:ext cx="415325" cy="478075"/>
            <a:chOff x="-1159325" y="2189850"/>
            <a:chExt cx="415325" cy="478075"/>
          </a:xfrm>
        </p:grpSpPr>
        <p:sp>
          <p:nvSpPr>
            <p:cNvPr id="93" name="Google Shape;93;p6"/>
            <p:cNvSpPr/>
            <p:nvPr/>
          </p:nvSpPr>
          <p:spPr>
            <a:xfrm>
              <a:off x="-853275" y="2518450"/>
              <a:ext cx="109275" cy="149475"/>
            </a:xfrm>
            <a:custGeom>
              <a:avLst/>
              <a:gdLst/>
              <a:ahLst/>
              <a:cxnLst/>
              <a:rect l="l" t="t" r="r" b="b"/>
              <a:pathLst>
                <a:path w="4371" h="5979" extrusionOk="0">
                  <a:moveTo>
                    <a:pt x="1775" y="1"/>
                  </a:moveTo>
                  <a:cubicBezTo>
                    <a:pt x="1752" y="1"/>
                    <a:pt x="1727" y="3"/>
                    <a:pt x="1702" y="7"/>
                  </a:cubicBezTo>
                  <a:cubicBezTo>
                    <a:pt x="1502" y="41"/>
                    <a:pt x="1469" y="241"/>
                    <a:pt x="1502" y="441"/>
                  </a:cubicBezTo>
                  <a:cubicBezTo>
                    <a:pt x="1502" y="508"/>
                    <a:pt x="1502" y="574"/>
                    <a:pt x="1535" y="608"/>
                  </a:cubicBezTo>
                  <a:cubicBezTo>
                    <a:pt x="1602" y="1108"/>
                    <a:pt x="1469" y="1542"/>
                    <a:pt x="1235" y="1942"/>
                  </a:cubicBezTo>
                  <a:cubicBezTo>
                    <a:pt x="1035" y="2342"/>
                    <a:pt x="768" y="2676"/>
                    <a:pt x="334" y="2809"/>
                  </a:cubicBezTo>
                  <a:cubicBezTo>
                    <a:pt x="201" y="2843"/>
                    <a:pt x="134" y="2876"/>
                    <a:pt x="1" y="2909"/>
                  </a:cubicBezTo>
                  <a:cubicBezTo>
                    <a:pt x="34" y="3043"/>
                    <a:pt x="34" y="3143"/>
                    <a:pt x="34" y="3209"/>
                  </a:cubicBezTo>
                  <a:cubicBezTo>
                    <a:pt x="34" y="3543"/>
                    <a:pt x="201" y="3676"/>
                    <a:pt x="535" y="3710"/>
                  </a:cubicBezTo>
                  <a:cubicBezTo>
                    <a:pt x="601" y="3710"/>
                    <a:pt x="635" y="3743"/>
                    <a:pt x="701" y="3743"/>
                  </a:cubicBezTo>
                  <a:cubicBezTo>
                    <a:pt x="1168" y="3777"/>
                    <a:pt x="1469" y="4010"/>
                    <a:pt x="1602" y="4477"/>
                  </a:cubicBezTo>
                  <a:cubicBezTo>
                    <a:pt x="1735" y="4877"/>
                    <a:pt x="1835" y="5278"/>
                    <a:pt x="2002" y="5711"/>
                  </a:cubicBezTo>
                  <a:cubicBezTo>
                    <a:pt x="2036" y="5811"/>
                    <a:pt x="2202" y="5978"/>
                    <a:pt x="2302" y="5978"/>
                  </a:cubicBezTo>
                  <a:cubicBezTo>
                    <a:pt x="2503" y="5978"/>
                    <a:pt x="2703" y="5945"/>
                    <a:pt x="2736" y="5678"/>
                  </a:cubicBezTo>
                  <a:cubicBezTo>
                    <a:pt x="2736" y="5511"/>
                    <a:pt x="2769" y="5344"/>
                    <a:pt x="2769" y="5144"/>
                  </a:cubicBezTo>
                  <a:cubicBezTo>
                    <a:pt x="2803" y="4911"/>
                    <a:pt x="2870" y="4644"/>
                    <a:pt x="2903" y="4377"/>
                  </a:cubicBezTo>
                  <a:cubicBezTo>
                    <a:pt x="2936" y="4244"/>
                    <a:pt x="2970" y="4110"/>
                    <a:pt x="3003" y="3977"/>
                  </a:cubicBezTo>
                  <a:cubicBezTo>
                    <a:pt x="3036" y="3910"/>
                    <a:pt x="3070" y="3843"/>
                    <a:pt x="3103" y="3810"/>
                  </a:cubicBezTo>
                  <a:cubicBezTo>
                    <a:pt x="3070" y="3576"/>
                    <a:pt x="3203" y="3443"/>
                    <a:pt x="3370" y="3310"/>
                  </a:cubicBezTo>
                  <a:lnTo>
                    <a:pt x="3770" y="2909"/>
                  </a:lnTo>
                  <a:cubicBezTo>
                    <a:pt x="3804" y="2742"/>
                    <a:pt x="3870" y="2642"/>
                    <a:pt x="4070" y="2642"/>
                  </a:cubicBezTo>
                  <a:cubicBezTo>
                    <a:pt x="4170" y="2642"/>
                    <a:pt x="4271" y="2576"/>
                    <a:pt x="4371" y="2542"/>
                  </a:cubicBezTo>
                  <a:cubicBezTo>
                    <a:pt x="4337" y="2009"/>
                    <a:pt x="4337" y="1975"/>
                    <a:pt x="3804" y="1942"/>
                  </a:cubicBezTo>
                  <a:cubicBezTo>
                    <a:pt x="3236" y="1909"/>
                    <a:pt x="2836" y="1708"/>
                    <a:pt x="2603" y="1175"/>
                  </a:cubicBezTo>
                  <a:cubicBezTo>
                    <a:pt x="2436" y="874"/>
                    <a:pt x="2302" y="608"/>
                    <a:pt x="2169" y="307"/>
                  </a:cubicBezTo>
                  <a:cubicBezTo>
                    <a:pt x="2081" y="103"/>
                    <a:pt x="1943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759025" y="2582000"/>
              <a:ext cx="15025" cy="9200"/>
            </a:xfrm>
            <a:custGeom>
              <a:avLst/>
              <a:gdLst/>
              <a:ahLst/>
              <a:cxnLst/>
              <a:rect l="l" t="t" r="r" b="b"/>
              <a:pathLst>
                <a:path w="601" h="368" extrusionOk="0">
                  <a:moveTo>
                    <a:pt x="601" y="0"/>
                  </a:moveTo>
                  <a:lnTo>
                    <a:pt x="601" y="0"/>
                  </a:lnTo>
                  <a:cubicBezTo>
                    <a:pt x="501" y="34"/>
                    <a:pt x="400" y="100"/>
                    <a:pt x="300" y="100"/>
                  </a:cubicBezTo>
                  <a:cubicBezTo>
                    <a:pt x="100" y="100"/>
                    <a:pt x="34" y="200"/>
                    <a:pt x="0" y="367"/>
                  </a:cubicBezTo>
                  <a:cubicBezTo>
                    <a:pt x="267" y="334"/>
                    <a:pt x="501" y="301"/>
                    <a:pt x="601" y="0"/>
                  </a:cubicBezTo>
                  <a:close/>
                </a:path>
              </a:pathLst>
            </a:custGeom>
            <a:solidFill>
              <a:srgbClr val="D1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776550" y="2601175"/>
              <a:ext cx="10875" cy="12525"/>
            </a:xfrm>
            <a:custGeom>
              <a:avLst/>
              <a:gdLst/>
              <a:ahLst/>
              <a:cxnLst/>
              <a:rect l="l" t="t" r="r" b="b"/>
              <a:pathLst>
                <a:path w="435" h="501" extrusionOk="0">
                  <a:moveTo>
                    <a:pt x="301" y="1"/>
                  </a:moveTo>
                  <a:cubicBezTo>
                    <a:pt x="134" y="134"/>
                    <a:pt x="1" y="267"/>
                    <a:pt x="34" y="501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769050" y="2591175"/>
              <a:ext cx="10050" cy="10025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401" y="0"/>
                  </a:moveTo>
                  <a:lnTo>
                    <a:pt x="1" y="401"/>
                  </a:lnTo>
                  <a:lnTo>
                    <a:pt x="134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DCC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780725" y="2617850"/>
              <a:ext cx="2525" cy="10025"/>
            </a:xfrm>
            <a:custGeom>
              <a:avLst/>
              <a:gdLst/>
              <a:ahLst/>
              <a:cxnLst/>
              <a:rect l="l" t="t" r="r" b="b"/>
              <a:pathLst>
                <a:path w="101" h="401" extrusionOk="0">
                  <a:moveTo>
                    <a:pt x="1" y="401"/>
                  </a:moveTo>
                  <a:cubicBezTo>
                    <a:pt x="34" y="268"/>
                    <a:pt x="68" y="134"/>
                    <a:pt x="101" y="1"/>
                  </a:cubicBezTo>
                  <a:cubicBezTo>
                    <a:pt x="68" y="134"/>
                    <a:pt x="34" y="268"/>
                    <a:pt x="1" y="401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778225" y="2613675"/>
              <a:ext cx="2550" cy="4200"/>
            </a:xfrm>
            <a:custGeom>
              <a:avLst/>
              <a:gdLst/>
              <a:ahLst/>
              <a:cxnLst/>
              <a:rect l="l" t="t" r="r" b="b"/>
              <a:pathLst>
                <a:path w="102" h="168" extrusionOk="0">
                  <a:moveTo>
                    <a:pt x="1" y="168"/>
                  </a:moveTo>
                  <a:cubicBezTo>
                    <a:pt x="34" y="101"/>
                    <a:pt x="68" y="68"/>
                    <a:pt x="101" y="1"/>
                  </a:cubicBezTo>
                  <a:cubicBezTo>
                    <a:pt x="68" y="68"/>
                    <a:pt x="34" y="101"/>
                    <a:pt x="1" y="168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-1159325" y="2189850"/>
              <a:ext cx="147625" cy="176325"/>
              <a:chOff x="-1159325" y="2189850"/>
              <a:chExt cx="147625" cy="1763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-1159325" y="2189850"/>
                <a:ext cx="147625" cy="17367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6947" extrusionOk="0">
                    <a:moveTo>
                      <a:pt x="2836" y="2177"/>
                    </a:moveTo>
                    <a:cubicBezTo>
                      <a:pt x="2869" y="2177"/>
                      <a:pt x="2869" y="2210"/>
                      <a:pt x="2903" y="2210"/>
                    </a:cubicBezTo>
                    <a:cubicBezTo>
                      <a:pt x="2869" y="2243"/>
                      <a:pt x="2869" y="2277"/>
                      <a:pt x="2869" y="2277"/>
                    </a:cubicBezTo>
                    <a:cubicBezTo>
                      <a:pt x="2836" y="2277"/>
                      <a:pt x="2803" y="2243"/>
                      <a:pt x="2803" y="2243"/>
                    </a:cubicBezTo>
                    <a:cubicBezTo>
                      <a:pt x="2803" y="2210"/>
                      <a:pt x="2836" y="2210"/>
                      <a:pt x="2836" y="2177"/>
                    </a:cubicBezTo>
                    <a:close/>
                    <a:moveTo>
                      <a:pt x="1569" y="3578"/>
                    </a:moveTo>
                    <a:cubicBezTo>
                      <a:pt x="1602" y="3611"/>
                      <a:pt x="1635" y="3611"/>
                      <a:pt x="1702" y="3611"/>
                    </a:cubicBezTo>
                    <a:cubicBezTo>
                      <a:pt x="1669" y="3644"/>
                      <a:pt x="1669" y="3644"/>
                      <a:pt x="1635" y="3678"/>
                    </a:cubicBezTo>
                    <a:cubicBezTo>
                      <a:pt x="1602" y="3711"/>
                      <a:pt x="1535" y="3744"/>
                      <a:pt x="1468" y="3778"/>
                    </a:cubicBezTo>
                    <a:cubicBezTo>
                      <a:pt x="1402" y="3744"/>
                      <a:pt x="1368" y="3711"/>
                      <a:pt x="1235" y="3611"/>
                    </a:cubicBezTo>
                    <a:cubicBezTo>
                      <a:pt x="1402" y="3611"/>
                      <a:pt x="1468" y="3611"/>
                      <a:pt x="1569" y="3578"/>
                    </a:cubicBezTo>
                    <a:close/>
                    <a:moveTo>
                      <a:pt x="2694" y="4515"/>
                    </a:moveTo>
                    <a:cubicBezTo>
                      <a:pt x="2747" y="4515"/>
                      <a:pt x="2797" y="4557"/>
                      <a:pt x="2903" y="4645"/>
                    </a:cubicBezTo>
                    <a:cubicBezTo>
                      <a:pt x="2769" y="4645"/>
                      <a:pt x="2669" y="4612"/>
                      <a:pt x="2503" y="4612"/>
                    </a:cubicBezTo>
                    <a:cubicBezTo>
                      <a:pt x="2597" y="4549"/>
                      <a:pt x="2647" y="4515"/>
                      <a:pt x="2694" y="4515"/>
                    </a:cubicBezTo>
                    <a:close/>
                    <a:moveTo>
                      <a:pt x="2903" y="4645"/>
                    </a:moveTo>
                    <a:lnTo>
                      <a:pt x="2903" y="4645"/>
                    </a:lnTo>
                    <a:cubicBezTo>
                      <a:pt x="2936" y="4678"/>
                      <a:pt x="2970" y="4712"/>
                      <a:pt x="3003" y="4745"/>
                    </a:cubicBezTo>
                    <a:cubicBezTo>
                      <a:pt x="3003" y="4779"/>
                      <a:pt x="3036" y="4812"/>
                      <a:pt x="3070" y="4879"/>
                    </a:cubicBezTo>
                    <a:cubicBezTo>
                      <a:pt x="3036" y="4845"/>
                      <a:pt x="3003" y="4845"/>
                      <a:pt x="3003" y="4845"/>
                    </a:cubicBezTo>
                    <a:cubicBezTo>
                      <a:pt x="2970" y="4779"/>
                      <a:pt x="2936" y="4712"/>
                      <a:pt x="2903" y="4645"/>
                    </a:cubicBezTo>
                    <a:close/>
                    <a:moveTo>
                      <a:pt x="2949" y="1"/>
                    </a:moveTo>
                    <a:cubicBezTo>
                      <a:pt x="2674" y="1"/>
                      <a:pt x="2588" y="99"/>
                      <a:pt x="2503" y="442"/>
                    </a:cubicBezTo>
                    <a:cubicBezTo>
                      <a:pt x="2402" y="842"/>
                      <a:pt x="2336" y="1243"/>
                      <a:pt x="2202" y="1643"/>
                    </a:cubicBezTo>
                    <a:cubicBezTo>
                      <a:pt x="2002" y="2343"/>
                      <a:pt x="1702" y="2977"/>
                      <a:pt x="1001" y="3344"/>
                    </a:cubicBezTo>
                    <a:cubicBezTo>
                      <a:pt x="735" y="3478"/>
                      <a:pt x="468" y="3578"/>
                      <a:pt x="201" y="3744"/>
                    </a:cubicBezTo>
                    <a:cubicBezTo>
                      <a:pt x="134" y="3778"/>
                      <a:pt x="1" y="3878"/>
                      <a:pt x="1" y="3978"/>
                    </a:cubicBezTo>
                    <a:cubicBezTo>
                      <a:pt x="34" y="4078"/>
                      <a:pt x="101" y="4178"/>
                      <a:pt x="201" y="4278"/>
                    </a:cubicBezTo>
                    <a:cubicBezTo>
                      <a:pt x="268" y="4312"/>
                      <a:pt x="368" y="4345"/>
                      <a:pt x="468" y="4345"/>
                    </a:cubicBezTo>
                    <a:cubicBezTo>
                      <a:pt x="868" y="4345"/>
                      <a:pt x="1202" y="4545"/>
                      <a:pt x="1535" y="4712"/>
                    </a:cubicBezTo>
                    <a:cubicBezTo>
                      <a:pt x="2002" y="4945"/>
                      <a:pt x="2302" y="5279"/>
                      <a:pt x="2436" y="5779"/>
                    </a:cubicBezTo>
                    <a:cubicBezTo>
                      <a:pt x="2536" y="6113"/>
                      <a:pt x="2669" y="6446"/>
                      <a:pt x="2803" y="6747"/>
                    </a:cubicBezTo>
                    <a:cubicBezTo>
                      <a:pt x="2970" y="6813"/>
                      <a:pt x="3103" y="6880"/>
                      <a:pt x="3236" y="6947"/>
                    </a:cubicBezTo>
                    <a:cubicBezTo>
                      <a:pt x="3303" y="6847"/>
                      <a:pt x="3437" y="6747"/>
                      <a:pt x="3437" y="6680"/>
                    </a:cubicBezTo>
                    <a:cubicBezTo>
                      <a:pt x="3403" y="6180"/>
                      <a:pt x="3703" y="5813"/>
                      <a:pt x="3837" y="5379"/>
                    </a:cubicBezTo>
                    <a:cubicBezTo>
                      <a:pt x="4037" y="4745"/>
                      <a:pt x="4704" y="4645"/>
                      <a:pt x="5004" y="4178"/>
                    </a:cubicBezTo>
                    <a:cubicBezTo>
                      <a:pt x="5023" y="4179"/>
                      <a:pt x="5040" y="4180"/>
                      <a:pt x="5057" y="4180"/>
                    </a:cubicBezTo>
                    <a:cubicBezTo>
                      <a:pt x="5538" y="4180"/>
                      <a:pt x="5551" y="3734"/>
                      <a:pt x="5905" y="3444"/>
                    </a:cubicBezTo>
                    <a:cubicBezTo>
                      <a:pt x="5605" y="3344"/>
                      <a:pt x="5438" y="3244"/>
                      <a:pt x="5238" y="3211"/>
                    </a:cubicBezTo>
                    <a:cubicBezTo>
                      <a:pt x="4804" y="3144"/>
                      <a:pt x="4504" y="2911"/>
                      <a:pt x="4270" y="2577"/>
                    </a:cubicBezTo>
                    <a:cubicBezTo>
                      <a:pt x="3670" y="1810"/>
                      <a:pt x="3403" y="909"/>
                      <a:pt x="3103" y="8"/>
                    </a:cubicBezTo>
                    <a:cubicBezTo>
                      <a:pt x="3046" y="4"/>
                      <a:pt x="2995" y="1"/>
                      <a:pt x="2949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-1089275" y="2358500"/>
                <a:ext cx="108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07" extrusionOk="0">
                    <a:moveTo>
                      <a:pt x="1" y="1"/>
                    </a:moveTo>
                    <a:cubicBezTo>
                      <a:pt x="72" y="120"/>
                      <a:pt x="127" y="307"/>
                      <a:pt x="249" y="307"/>
                    </a:cubicBezTo>
                    <a:cubicBezTo>
                      <a:pt x="298" y="307"/>
                      <a:pt x="358" y="277"/>
                      <a:pt x="434" y="201"/>
                    </a:cubicBezTo>
                    <a:cubicBezTo>
                      <a:pt x="301" y="134"/>
                      <a:pt x="168" y="6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-1096775" y="2302725"/>
                <a:ext cx="1002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1" extrusionOk="0">
                    <a:moveTo>
                      <a:pt x="192" y="0"/>
                    </a:moveTo>
                    <a:cubicBezTo>
                      <a:pt x="145" y="0"/>
                      <a:pt x="95" y="34"/>
                      <a:pt x="1" y="97"/>
                    </a:cubicBezTo>
                    <a:cubicBezTo>
                      <a:pt x="167" y="97"/>
                      <a:pt x="267" y="130"/>
                      <a:pt x="401" y="130"/>
                    </a:cubicBezTo>
                    <a:cubicBezTo>
                      <a:pt x="295" y="42"/>
                      <a:pt x="245" y="0"/>
                      <a:pt x="192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-1128475" y="2279275"/>
                <a:ext cx="83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01" extrusionOk="0">
                    <a:moveTo>
                      <a:pt x="335" y="1"/>
                    </a:moveTo>
                    <a:cubicBezTo>
                      <a:pt x="234" y="34"/>
                      <a:pt x="168" y="34"/>
                      <a:pt x="1" y="34"/>
                    </a:cubicBezTo>
                    <a:cubicBezTo>
                      <a:pt x="134" y="134"/>
                      <a:pt x="168" y="167"/>
                      <a:pt x="234" y="201"/>
                    </a:cubicBezTo>
                    <a:cubicBezTo>
                      <a:pt x="268" y="167"/>
                      <a:pt x="301" y="134"/>
                      <a:pt x="335" y="101"/>
                    </a:cubicBezTo>
                    <a:cubicBezTo>
                      <a:pt x="335" y="67"/>
                      <a:pt x="335" y="34"/>
                      <a:pt x="335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-1122625" y="2281775"/>
                <a:ext cx="4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01" extrusionOk="0">
                    <a:moveTo>
                      <a:pt x="101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67" y="67"/>
                      <a:pt x="134" y="34"/>
                      <a:pt x="167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-1089275" y="2244250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34" y="1"/>
                    </a:moveTo>
                    <a:cubicBezTo>
                      <a:pt x="34" y="34"/>
                      <a:pt x="1" y="34"/>
                      <a:pt x="1" y="67"/>
                    </a:cubicBezTo>
                    <a:cubicBezTo>
                      <a:pt x="1" y="67"/>
                      <a:pt x="34" y="101"/>
                      <a:pt x="67" y="101"/>
                    </a:cubicBezTo>
                    <a:cubicBezTo>
                      <a:pt x="67" y="101"/>
                      <a:pt x="67" y="67"/>
                      <a:pt x="101" y="34"/>
                    </a:cubicBezTo>
                    <a:cubicBezTo>
                      <a:pt x="67" y="34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-1120125" y="2279275"/>
                <a:ext cx="33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1" y="1"/>
                    </a:moveTo>
                    <a:cubicBezTo>
                      <a:pt x="1" y="34"/>
                      <a:pt x="1" y="67"/>
                      <a:pt x="1" y="101"/>
                    </a:cubicBezTo>
                    <a:lnTo>
                      <a:pt x="67" y="101"/>
                    </a:lnTo>
                    <a:cubicBezTo>
                      <a:pt x="101" y="67"/>
                      <a:pt x="101" y="67"/>
                      <a:pt x="134" y="34"/>
                    </a:cubicBezTo>
                    <a:cubicBezTo>
                      <a:pt x="67" y="34"/>
                      <a:pt x="34" y="34"/>
                      <a:pt x="1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-1084275" y="2308475"/>
                <a:ext cx="17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1" y="0"/>
                    </a:moveTo>
                    <a:cubicBezTo>
                      <a:pt x="1" y="34"/>
                      <a:pt x="1" y="67"/>
                      <a:pt x="1" y="100"/>
                    </a:cubicBezTo>
                    <a:cubicBezTo>
                      <a:pt x="1" y="100"/>
                      <a:pt x="34" y="100"/>
                      <a:pt x="68" y="134"/>
                    </a:cubicBezTo>
                    <a:cubicBezTo>
                      <a:pt x="34" y="67"/>
                      <a:pt x="1" y="34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-1086775" y="2305975"/>
                <a:ext cx="2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1" extrusionOk="0">
                    <a:moveTo>
                      <a:pt x="1" y="0"/>
                    </a:moveTo>
                    <a:cubicBezTo>
                      <a:pt x="34" y="67"/>
                      <a:pt x="68" y="134"/>
                      <a:pt x="101" y="200"/>
                    </a:cubicBezTo>
                    <a:cubicBezTo>
                      <a:pt x="101" y="167"/>
                      <a:pt x="101" y="134"/>
                      <a:pt x="101" y="100"/>
                    </a:cubicBezTo>
                    <a:cubicBezTo>
                      <a:pt x="68" y="67"/>
                      <a:pt x="34" y="33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-951675" y="2298350"/>
              <a:ext cx="114275" cy="142100"/>
              <a:chOff x="-951675" y="2298350"/>
              <a:chExt cx="114275" cy="1421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-951675" y="2298350"/>
                <a:ext cx="114275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684" extrusionOk="0">
                    <a:moveTo>
                      <a:pt x="2069" y="1539"/>
                    </a:moveTo>
                    <a:cubicBezTo>
                      <a:pt x="2102" y="1573"/>
                      <a:pt x="2102" y="1573"/>
                      <a:pt x="2102" y="1573"/>
                    </a:cubicBezTo>
                    <a:cubicBezTo>
                      <a:pt x="2069" y="1606"/>
                      <a:pt x="2069" y="1606"/>
                      <a:pt x="2035" y="1606"/>
                    </a:cubicBezTo>
                    <a:lnTo>
                      <a:pt x="2002" y="1606"/>
                    </a:lnTo>
                    <a:cubicBezTo>
                      <a:pt x="2035" y="1573"/>
                      <a:pt x="2035" y="1573"/>
                      <a:pt x="2069" y="1539"/>
                    </a:cubicBezTo>
                    <a:close/>
                    <a:moveTo>
                      <a:pt x="1001" y="2807"/>
                    </a:moveTo>
                    <a:cubicBezTo>
                      <a:pt x="1001" y="2807"/>
                      <a:pt x="1035" y="2840"/>
                      <a:pt x="1035" y="2874"/>
                    </a:cubicBezTo>
                    <a:cubicBezTo>
                      <a:pt x="1001" y="2907"/>
                      <a:pt x="968" y="2907"/>
                      <a:pt x="935" y="2940"/>
                    </a:cubicBezTo>
                    <a:cubicBezTo>
                      <a:pt x="935" y="2907"/>
                      <a:pt x="901" y="2874"/>
                      <a:pt x="935" y="2840"/>
                    </a:cubicBezTo>
                    <a:cubicBezTo>
                      <a:pt x="935" y="2840"/>
                      <a:pt x="968" y="2807"/>
                      <a:pt x="1001" y="2807"/>
                    </a:cubicBezTo>
                    <a:close/>
                    <a:moveTo>
                      <a:pt x="2067" y="1"/>
                    </a:moveTo>
                    <a:cubicBezTo>
                      <a:pt x="2047" y="1"/>
                      <a:pt x="2025" y="2"/>
                      <a:pt x="2002" y="5"/>
                    </a:cubicBezTo>
                    <a:cubicBezTo>
                      <a:pt x="1802" y="5"/>
                      <a:pt x="1769" y="172"/>
                      <a:pt x="1735" y="372"/>
                    </a:cubicBezTo>
                    <a:cubicBezTo>
                      <a:pt x="1602" y="1172"/>
                      <a:pt x="1368" y="1940"/>
                      <a:pt x="668" y="2507"/>
                    </a:cubicBezTo>
                    <a:cubicBezTo>
                      <a:pt x="568" y="2573"/>
                      <a:pt x="468" y="2707"/>
                      <a:pt x="368" y="2807"/>
                    </a:cubicBezTo>
                    <a:cubicBezTo>
                      <a:pt x="1" y="3207"/>
                      <a:pt x="67" y="3441"/>
                      <a:pt x="568" y="3607"/>
                    </a:cubicBezTo>
                    <a:cubicBezTo>
                      <a:pt x="1202" y="3841"/>
                      <a:pt x="1702" y="4175"/>
                      <a:pt x="1902" y="4875"/>
                    </a:cubicBezTo>
                    <a:cubicBezTo>
                      <a:pt x="1969" y="5109"/>
                      <a:pt x="2102" y="5309"/>
                      <a:pt x="2236" y="5509"/>
                    </a:cubicBezTo>
                    <a:cubicBezTo>
                      <a:pt x="2302" y="5626"/>
                      <a:pt x="2402" y="5684"/>
                      <a:pt x="2502" y="5684"/>
                    </a:cubicBezTo>
                    <a:cubicBezTo>
                      <a:pt x="2603" y="5684"/>
                      <a:pt x="2703" y="5626"/>
                      <a:pt x="2769" y="5509"/>
                    </a:cubicBezTo>
                    <a:cubicBezTo>
                      <a:pt x="2869" y="5409"/>
                      <a:pt x="2869" y="5242"/>
                      <a:pt x="2903" y="5109"/>
                    </a:cubicBezTo>
                    <a:cubicBezTo>
                      <a:pt x="3003" y="4775"/>
                      <a:pt x="3103" y="4441"/>
                      <a:pt x="3170" y="4108"/>
                    </a:cubicBezTo>
                    <a:cubicBezTo>
                      <a:pt x="3236" y="3974"/>
                      <a:pt x="3236" y="3841"/>
                      <a:pt x="3270" y="3741"/>
                    </a:cubicBezTo>
                    <a:cubicBezTo>
                      <a:pt x="3670" y="3407"/>
                      <a:pt x="4070" y="3107"/>
                      <a:pt x="4471" y="2774"/>
                    </a:cubicBezTo>
                    <a:cubicBezTo>
                      <a:pt x="4537" y="2707"/>
                      <a:pt x="4537" y="2573"/>
                      <a:pt x="4571" y="2440"/>
                    </a:cubicBezTo>
                    <a:cubicBezTo>
                      <a:pt x="4237" y="2273"/>
                      <a:pt x="3970" y="2040"/>
                      <a:pt x="3637" y="1940"/>
                    </a:cubicBezTo>
                    <a:cubicBezTo>
                      <a:pt x="3203" y="1806"/>
                      <a:pt x="2903" y="1606"/>
                      <a:pt x="2736" y="1206"/>
                    </a:cubicBezTo>
                    <a:cubicBezTo>
                      <a:pt x="2603" y="939"/>
                      <a:pt x="2536" y="605"/>
                      <a:pt x="2436" y="305"/>
                    </a:cubicBezTo>
                    <a:cubicBezTo>
                      <a:pt x="2344" y="153"/>
                      <a:pt x="2281" y="1"/>
                      <a:pt x="2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-929150" y="2368500"/>
                <a:ext cx="3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100" y="1"/>
                    </a:moveTo>
                    <a:cubicBezTo>
                      <a:pt x="67" y="1"/>
                      <a:pt x="34" y="34"/>
                      <a:pt x="34" y="34"/>
                    </a:cubicBezTo>
                    <a:cubicBezTo>
                      <a:pt x="0" y="68"/>
                      <a:pt x="34" y="101"/>
                      <a:pt x="34" y="134"/>
                    </a:cubicBezTo>
                    <a:cubicBezTo>
                      <a:pt x="67" y="101"/>
                      <a:pt x="100" y="101"/>
                      <a:pt x="134" y="68"/>
                    </a:cubicBezTo>
                    <a:cubicBezTo>
                      <a:pt x="134" y="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-901625" y="2336825"/>
                <a:ext cx="25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8" extrusionOk="0">
                    <a:moveTo>
                      <a:pt x="67" y="0"/>
                    </a:moveTo>
                    <a:cubicBezTo>
                      <a:pt x="33" y="34"/>
                      <a:pt x="33" y="34"/>
                      <a:pt x="0" y="67"/>
                    </a:cubicBezTo>
                    <a:lnTo>
                      <a:pt x="33" y="67"/>
                    </a:lnTo>
                    <a:cubicBezTo>
                      <a:pt x="67" y="67"/>
                      <a:pt x="67" y="67"/>
                      <a:pt x="100" y="34"/>
                    </a:cubicBezTo>
                    <a:cubicBezTo>
                      <a:pt x="100" y="34"/>
                      <a:pt x="100" y="34"/>
                      <a:pt x="67" y="0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239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153" y="-9024"/>
            <a:ext cx="58684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20000" y="1079821"/>
            <a:ext cx="45777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720000" y="1823525"/>
            <a:ext cx="31461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7" name="Google Shape;117;p7"/>
          <p:cNvSpPr/>
          <p:nvPr/>
        </p:nvSpPr>
        <p:spPr>
          <a:xfrm rot="198679">
            <a:off x="4141430" y="3579265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 rot="-4032455">
            <a:off x="1907594" y="465757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 rot="5400000">
            <a:off x="411352" y="3102328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 rot="5400000">
            <a:off x="530664" y="4350032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 rot="5400000">
            <a:off x="7014712" y="6548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/>
          <p:nvPr/>
        </p:nvSpPr>
        <p:spPr>
          <a:xfrm rot="684224">
            <a:off x="4413496" y="168216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 rot="5400000">
            <a:off x="3177015" y="4604204"/>
            <a:ext cx="1929" cy="3911"/>
          </a:xfrm>
          <a:custGeom>
            <a:avLst/>
            <a:gdLst/>
            <a:ahLst/>
            <a:cxnLst/>
            <a:rect l="l" t="t" r="r" b="b"/>
            <a:pathLst>
              <a:path w="36" h="73" extrusionOk="0">
                <a:moveTo>
                  <a:pt x="0" y="1"/>
                </a:moveTo>
                <a:cubicBezTo>
                  <a:pt x="0" y="25"/>
                  <a:pt x="0" y="48"/>
                  <a:pt x="0" y="72"/>
                </a:cubicBezTo>
                <a:cubicBezTo>
                  <a:pt x="24" y="48"/>
                  <a:pt x="36" y="25"/>
                  <a:pt x="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 rot="1747020">
            <a:off x="487495" y="12823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2684408" y="346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553" y="-504924"/>
            <a:ext cx="1957203" cy="133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784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571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title" hasCustomPrompt="1"/>
          </p:nvPr>
        </p:nvSpPr>
        <p:spPr>
          <a:xfrm>
            <a:off x="4295853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2" hasCustomPrompt="1"/>
          </p:nvPr>
        </p:nvSpPr>
        <p:spPr>
          <a:xfrm>
            <a:off x="6851537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3" hasCustomPrompt="1"/>
          </p:nvPr>
        </p:nvSpPr>
        <p:spPr>
          <a:xfrm>
            <a:off x="1728450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4" hasCustomPrompt="1"/>
          </p:nvPr>
        </p:nvSpPr>
        <p:spPr>
          <a:xfrm>
            <a:off x="4295853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/>
          <p:nvPr/>
        </p:nvSpPr>
        <p:spPr>
          <a:xfrm>
            <a:off x="1239719" y="2700890"/>
            <a:ext cx="3044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ctrTitle" idx="5"/>
          </p:nvPr>
        </p:nvSpPr>
        <p:spPr>
          <a:xfrm>
            <a:off x="3672003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3672003" y="3726444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ctrTitle" idx="6"/>
          </p:nvPr>
        </p:nvSpPr>
        <p:spPr>
          <a:xfrm>
            <a:off x="6227687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7"/>
          </p:nvPr>
        </p:nvSpPr>
        <p:spPr>
          <a:xfrm>
            <a:off x="6227687" y="3726446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ctrTitle" idx="8"/>
          </p:nvPr>
        </p:nvSpPr>
        <p:spPr>
          <a:xfrm>
            <a:off x="1104600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1104750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 idx="13"/>
          </p:nvPr>
        </p:nvSpPr>
        <p:spPr>
          <a:xfrm>
            <a:off x="3672003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3672153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1537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16"/>
          </p:nvPr>
        </p:nvSpPr>
        <p:spPr>
          <a:xfrm>
            <a:off x="6227687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17"/>
          </p:nvPr>
        </p:nvSpPr>
        <p:spPr>
          <a:xfrm>
            <a:off x="6227837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530881" y="654593"/>
            <a:ext cx="93177" cy="130952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 rot="4190688">
            <a:off x="5949512" y="1071297"/>
            <a:ext cx="155707" cy="69602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 rot="6592150">
            <a:off x="8621192" y="1937603"/>
            <a:ext cx="95106" cy="74103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 rot="3575296">
            <a:off x="1475040" y="624681"/>
            <a:ext cx="157637" cy="11289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 rot="3913652">
            <a:off x="3584838" y="727250"/>
            <a:ext cx="104056" cy="78712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5363132" y="4578731"/>
            <a:ext cx="85515" cy="17162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658572" y="4711382"/>
            <a:ext cx="97678" cy="14097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8423999" y="4249842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1184608" y="4211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021908" y="6556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5788396" y="322400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70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450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229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638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055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855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3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281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title" idx="2"/>
          </p:nvPr>
        </p:nvSpPr>
        <p:spPr>
          <a:xfrm>
            <a:off x="7200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7200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title" idx="3"/>
          </p:nvPr>
        </p:nvSpPr>
        <p:spPr>
          <a:xfrm>
            <a:off x="3403800" y="255930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4"/>
          </p:nvPr>
        </p:nvSpPr>
        <p:spPr>
          <a:xfrm>
            <a:off x="3403800" y="314582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title" idx="5"/>
          </p:nvPr>
        </p:nvSpPr>
        <p:spPr>
          <a:xfrm>
            <a:off x="60876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subTitle" idx="6"/>
          </p:nvPr>
        </p:nvSpPr>
        <p:spPr>
          <a:xfrm>
            <a:off x="60876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20"/>
          <p:cNvGrpSpPr/>
          <p:nvPr/>
        </p:nvGrpSpPr>
        <p:grpSpPr>
          <a:xfrm rot="-5400000" flipH="1">
            <a:off x="2467129" y="-1978497"/>
            <a:ext cx="4190616" cy="8517319"/>
            <a:chOff x="770370" y="-1137220"/>
            <a:chExt cx="3209233" cy="6522682"/>
          </a:xfrm>
        </p:grpSpPr>
        <p:sp>
          <p:nvSpPr>
            <p:cNvPr id="370" name="Google Shape;370;p20"/>
            <p:cNvSpPr/>
            <p:nvPr/>
          </p:nvSpPr>
          <p:spPr>
            <a:xfrm rot="-5201321">
              <a:off x="3774292" y="1853982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rot="-9432399">
              <a:off x="1129230" y="-871147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408100" y="5178392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089856" y="5299012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rot="-4715776">
              <a:off x="3875974" y="-1157842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rot="-3652980">
              <a:off x="79832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7" name="Google Shape;3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261100" y="-42950"/>
            <a:ext cx="621800" cy="98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209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0"/>
          <p:cNvGrpSpPr/>
          <p:nvPr/>
        </p:nvGrpSpPr>
        <p:grpSpPr>
          <a:xfrm rot="5400000">
            <a:off x="2381394" y="-1400388"/>
            <a:ext cx="4250548" cy="8335771"/>
            <a:chOff x="872085" y="-1565025"/>
            <a:chExt cx="3255130" cy="6383651"/>
          </a:xfrm>
        </p:grpSpPr>
        <p:sp>
          <p:nvSpPr>
            <p:cNvPr id="656" name="Google Shape;656;p3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30"/>
          <p:cNvSpPr/>
          <p:nvPr/>
        </p:nvSpPr>
        <p:spPr>
          <a:xfrm>
            <a:off x="8557399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0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0"/>
          <p:cNvSpPr/>
          <p:nvPr/>
        </p:nvSpPr>
        <p:spPr>
          <a:xfrm>
            <a:off x="1228383" y="22743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8" name="Google Shape;668;p3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575" y="228737"/>
            <a:ext cx="1612850" cy="1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675" y="4481126"/>
            <a:ext cx="1963225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20741" y="455694"/>
            <a:ext cx="2990326" cy="159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69215">
            <a:off x="5916362" y="3913554"/>
            <a:ext cx="4589281" cy="216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325" y="-156375"/>
            <a:ext cx="899750" cy="61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848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3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12" y="2722382"/>
            <a:ext cx="2423823" cy="2418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31"/>
          <p:cNvGrpSpPr/>
          <p:nvPr/>
        </p:nvGrpSpPr>
        <p:grpSpPr>
          <a:xfrm rot="-5400000" flipH="1">
            <a:off x="2449767" y="-1400388"/>
            <a:ext cx="4250548" cy="8335771"/>
            <a:chOff x="872085" y="-1565025"/>
            <a:chExt cx="3255130" cy="6383651"/>
          </a:xfrm>
        </p:grpSpPr>
        <p:sp>
          <p:nvSpPr>
            <p:cNvPr id="676" name="Google Shape;676;p31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31"/>
          <p:cNvSpPr/>
          <p:nvPr/>
        </p:nvSpPr>
        <p:spPr>
          <a:xfrm flipH="1">
            <a:off x="338782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776208" y="5947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8" name="Google Shape;688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352" y="-1062234"/>
            <a:ext cx="996200" cy="21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368" y="537093"/>
            <a:ext cx="1253250" cy="85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55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854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17775"/>
            <a:ext cx="43167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6575" y="3174225"/>
            <a:ext cx="43236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9D6E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42395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87808" y="42166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32308" y="760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05895" y="9254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332145" y="4027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983570" y="45087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85570" y="4452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198691">
            <a:off x="2911605" y="3935940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 rot="-4032455">
            <a:off x="2158744" y="325151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5400000">
            <a:off x="498726" y="323770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724088" y="4851032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6323736" y="1404132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 rot="684164">
            <a:off x="3188272" y="9344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 rot="1746969">
            <a:off x="1761996" y="9497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684164">
            <a:off x="8497547" y="51031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59345" y="43888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078551" y="3937478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 rot="198691">
            <a:off x="5522455" y="17778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458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38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428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631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224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4921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041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875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92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 rot="5400000">
            <a:off x="2236318" y="-1742866"/>
            <a:ext cx="4783948" cy="8447828"/>
            <a:chOff x="463599" y="-1667091"/>
            <a:chExt cx="3663615" cy="6469466"/>
          </a:xfrm>
        </p:grpSpPr>
        <p:sp>
          <p:nvSpPr>
            <p:cNvPr id="84" name="Google Shape;84;p6"/>
            <p:cNvSpPr/>
            <p:nvPr/>
          </p:nvSpPr>
          <p:spPr>
            <a:xfrm rot="-5201321">
              <a:off x="2690723" y="-1678718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-9432399">
              <a:off x="4002316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63599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-4715776">
              <a:off x="3711525" y="-151919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3652980">
              <a:off x="161529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8340325" y="336450"/>
            <a:ext cx="415325" cy="478075"/>
            <a:chOff x="-1159325" y="2189850"/>
            <a:chExt cx="415325" cy="478075"/>
          </a:xfrm>
        </p:grpSpPr>
        <p:sp>
          <p:nvSpPr>
            <p:cNvPr id="93" name="Google Shape;93;p6"/>
            <p:cNvSpPr/>
            <p:nvPr/>
          </p:nvSpPr>
          <p:spPr>
            <a:xfrm>
              <a:off x="-853275" y="2518450"/>
              <a:ext cx="109275" cy="149475"/>
            </a:xfrm>
            <a:custGeom>
              <a:avLst/>
              <a:gdLst/>
              <a:ahLst/>
              <a:cxnLst/>
              <a:rect l="l" t="t" r="r" b="b"/>
              <a:pathLst>
                <a:path w="4371" h="5979" extrusionOk="0">
                  <a:moveTo>
                    <a:pt x="1775" y="1"/>
                  </a:moveTo>
                  <a:cubicBezTo>
                    <a:pt x="1752" y="1"/>
                    <a:pt x="1727" y="3"/>
                    <a:pt x="1702" y="7"/>
                  </a:cubicBezTo>
                  <a:cubicBezTo>
                    <a:pt x="1502" y="41"/>
                    <a:pt x="1469" y="241"/>
                    <a:pt x="1502" y="441"/>
                  </a:cubicBezTo>
                  <a:cubicBezTo>
                    <a:pt x="1502" y="508"/>
                    <a:pt x="1502" y="574"/>
                    <a:pt x="1535" y="608"/>
                  </a:cubicBezTo>
                  <a:cubicBezTo>
                    <a:pt x="1602" y="1108"/>
                    <a:pt x="1469" y="1542"/>
                    <a:pt x="1235" y="1942"/>
                  </a:cubicBezTo>
                  <a:cubicBezTo>
                    <a:pt x="1035" y="2342"/>
                    <a:pt x="768" y="2676"/>
                    <a:pt x="334" y="2809"/>
                  </a:cubicBezTo>
                  <a:cubicBezTo>
                    <a:pt x="201" y="2843"/>
                    <a:pt x="134" y="2876"/>
                    <a:pt x="1" y="2909"/>
                  </a:cubicBezTo>
                  <a:cubicBezTo>
                    <a:pt x="34" y="3043"/>
                    <a:pt x="34" y="3143"/>
                    <a:pt x="34" y="3209"/>
                  </a:cubicBezTo>
                  <a:cubicBezTo>
                    <a:pt x="34" y="3543"/>
                    <a:pt x="201" y="3676"/>
                    <a:pt x="535" y="3710"/>
                  </a:cubicBezTo>
                  <a:cubicBezTo>
                    <a:pt x="601" y="3710"/>
                    <a:pt x="635" y="3743"/>
                    <a:pt x="701" y="3743"/>
                  </a:cubicBezTo>
                  <a:cubicBezTo>
                    <a:pt x="1168" y="3777"/>
                    <a:pt x="1469" y="4010"/>
                    <a:pt x="1602" y="4477"/>
                  </a:cubicBezTo>
                  <a:cubicBezTo>
                    <a:pt x="1735" y="4877"/>
                    <a:pt x="1835" y="5278"/>
                    <a:pt x="2002" y="5711"/>
                  </a:cubicBezTo>
                  <a:cubicBezTo>
                    <a:pt x="2036" y="5811"/>
                    <a:pt x="2202" y="5978"/>
                    <a:pt x="2302" y="5978"/>
                  </a:cubicBezTo>
                  <a:cubicBezTo>
                    <a:pt x="2503" y="5978"/>
                    <a:pt x="2703" y="5945"/>
                    <a:pt x="2736" y="5678"/>
                  </a:cubicBezTo>
                  <a:cubicBezTo>
                    <a:pt x="2736" y="5511"/>
                    <a:pt x="2769" y="5344"/>
                    <a:pt x="2769" y="5144"/>
                  </a:cubicBezTo>
                  <a:cubicBezTo>
                    <a:pt x="2803" y="4911"/>
                    <a:pt x="2870" y="4644"/>
                    <a:pt x="2903" y="4377"/>
                  </a:cubicBezTo>
                  <a:cubicBezTo>
                    <a:pt x="2936" y="4244"/>
                    <a:pt x="2970" y="4110"/>
                    <a:pt x="3003" y="3977"/>
                  </a:cubicBezTo>
                  <a:cubicBezTo>
                    <a:pt x="3036" y="3910"/>
                    <a:pt x="3070" y="3843"/>
                    <a:pt x="3103" y="3810"/>
                  </a:cubicBezTo>
                  <a:cubicBezTo>
                    <a:pt x="3070" y="3576"/>
                    <a:pt x="3203" y="3443"/>
                    <a:pt x="3370" y="3310"/>
                  </a:cubicBezTo>
                  <a:lnTo>
                    <a:pt x="3770" y="2909"/>
                  </a:lnTo>
                  <a:cubicBezTo>
                    <a:pt x="3804" y="2742"/>
                    <a:pt x="3870" y="2642"/>
                    <a:pt x="4070" y="2642"/>
                  </a:cubicBezTo>
                  <a:cubicBezTo>
                    <a:pt x="4170" y="2642"/>
                    <a:pt x="4271" y="2576"/>
                    <a:pt x="4371" y="2542"/>
                  </a:cubicBezTo>
                  <a:cubicBezTo>
                    <a:pt x="4337" y="2009"/>
                    <a:pt x="4337" y="1975"/>
                    <a:pt x="3804" y="1942"/>
                  </a:cubicBezTo>
                  <a:cubicBezTo>
                    <a:pt x="3236" y="1909"/>
                    <a:pt x="2836" y="1708"/>
                    <a:pt x="2603" y="1175"/>
                  </a:cubicBezTo>
                  <a:cubicBezTo>
                    <a:pt x="2436" y="874"/>
                    <a:pt x="2302" y="608"/>
                    <a:pt x="2169" y="307"/>
                  </a:cubicBezTo>
                  <a:cubicBezTo>
                    <a:pt x="2081" y="103"/>
                    <a:pt x="1943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759025" y="2582000"/>
              <a:ext cx="15025" cy="9200"/>
            </a:xfrm>
            <a:custGeom>
              <a:avLst/>
              <a:gdLst/>
              <a:ahLst/>
              <a:cxnLst/>
              <a:rect l="l" t="t" r="r" b="b"/>
              <a:pathLst>
                <a:path w="601" h="368" extrusionOk="0">
                  <a:moveTo>
                    <a:pt x="601" y="0"/>
                  </a:moveTo>
                  <a:lnTo>
                    <a:pt x="601" y="0"/>
                  </a:lnTo>
                  <a:cubicBezTo>
                    <a:pt x="501" y="34"/>
                    <a:pt x="400" y="100"/>
                    <a:pt x="300" y="100"/>
                  </a:cubicBezTo>
                  <a:cubicBezTo>
                    <a:pt x="100" y="100"/>
                    <a:pt x="34" y="200"/>
                    <a:pt x="0" y="367"/>
                  </a:cubicBezTo>
                  <a:cubicBezTo>
                    <a:pt x="267" y="334"/>
                    <a:pt x="501" y="301"/>
                    <a:pt x="601" y="0"/>
                  </a:cubicBezTo>
                  <a:close/>
                </a:path>
              </a:pathLst>
            </a:custGeom>
            <a:solidFill>
              <a:srgbClr val="D1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776550" y="2601175"/>
              <a:ext cx="10875" cy="12525"/>
            </a:xfrm>
            <a:custGeom>
              <a:avLst/>
              <a:gdLst/>
              <a:ahLst/>
              <a:cxnLst/>
              <a:rect l="l" t="t" r="r" b="b"/>
              <a:pathLst>
                <a:path w="435" h="501" extrusionOk="0">
                  <a:moveTo>
                    <a:pt x="301" y="1"/>
                  </a:moveTo>
                  <a:cubicBezTo>
                    <a:pt x="134" y="134"/>
                    <a:pt x="1" y="267"/>
                    <a:pt x="34" y="501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769050" y="2591175"/>
              <a:ext cx="10050" cy="10025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401" y="0"/>
                  </a:moveTo>
                  <a:lnTo>
                    <a:pt x="1" y="401"/>
                  </a:lnTo>
                  <a:lnTo>
                    <a:pt x="134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DCC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780725" y="2617850"/>
              <a:ext cx="2525" cy="10025"/>
            </a:xfrm>
            <a:custGeom>
              <a:avLst/>
              <a:gdLst/>
              <a:ahLst/>
              <a:cxnLst/>
              <a:rect l="l" t="t" r="r" b="b"/>
              <a:pathLst>
                <a:path w="101" h="401" extrusionOk="0">
                  <a:moveTo>
                    <a:pt x="1" y="401"/>
                  </a:moveTo>
                  <a:cubicBezTo>
                    <a:pt x="34" y="268"/>
                    <a:pt x="68" y="134"/>
                    <a:pt x="101" y="1"/>
                  </a:cubicBezTo>
                  <a:cubicBezTo>
                    <a:pt x="68" y="134"/>
                    <a:pt x="34" y="268"/>
                    <a:pt x="1" y="401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778225" y="2613675"/>
              <a:ext cx="2550" cy="4200"/>
            </a:xfrm>
            <a:custGeom>
              <a:avLst/>
              <a:gdLst/>
              <a:ahLst/>
              <a:cxnLst/>
              <a:rect l="l" t="t" r="r" b="b"/>
              <a:pathLst>
                <a:path w="102" h="168" extrusionOk="0">
                  <a:moveTo>
                    <a:pt x="1" y="168"/>
                  </a:moveTo>
                  <a:cubicBezTo>
                    <a:pt x="34" y="101"/>
                    <a:pt x="68" y="68"/>
                    <a:pt x="101" y="1"/>
                  </a:cubicBezTo>
                  <a:cubicBezTo>
                    <a:pt x="68" y="68"/>
                    <a:pt x="34" y="101"/>
                    <a:pt x="1" y="168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-1159325" y="2189850"/>
              <a:ext cx="147625" cy="176325"/>
              <a:chOff x="-1159325" y="2189850"/>
              <a:chExt cx="147625" cy="1763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-1159325" y="2189850"/>
                <a:ext cx="147625" cy="17367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6947" extrusionOk="0">
                    <a:moveTo>
                      <a:pt x="2836" y="2177"/>
                    </a:moveTo>
                    <a:cubicBezTo>
                      <a:pt x="2869" y="2177"/>
                      <a:pt x="2869" y="2210"/>
                      <a:pt x="2903" y="2210"/>
                    </a:cubicBezTo>
                    <a:cubicBezTo>
                      <a:pt x="2869" y="2243"/>
                      <a:pt x="2869" y="2277"/>
                      <a:pt x="2869" y="2277"/>
                    </a:cubicBezTo>
                    <a:cubicBezTo>
                      <a:pt x="2836" y="2277"/>
                      <a:pt x="2803" y="2243"/>
                      <a:pt x="2803" y="2243"/>
                    </a:cubicBezTo>
                    <a:cubicBezTo>
                      <a:pt x="2803" y="2210"/>
                      <a:pt x="2836" y="2210"/>
                      <a:pt x="2836" y="2177"/>
                    </a:cubicBezTo>
                    <a:close/>
                    <a:moveTo>
                      <a:pt x="1569" y="3578"/>
                    </a:moveTo>
                    <a:cubicBezTo>
                      <a:pt x="1602" y="3611"/>
                      <a:pt x="1635" y="3611"/>
                      <a:pt x="1702" y="3611"/>
                    </a:cubicBezTo>
                    <a:cubicBezTo>
                      <a:pt x="1669" y="3644"/>
                      <a:pt x="1669" y="3644"/>
                      <a:pt x="1635" y="3678"/>
                    </a:cubicBezTo>
                    <a:cubicBezTo>
                      <a:pt x="1602" y="3711"/>
                      <a:pt x="1535" y="3744"/>
                      <a:pt x="1468" y="3778"/>
                    </a:cubicBezTo>
                    <a:cubicBezTo>
                      <a:pt x="1402" y="3744"/>
                      <a:pt x="1368" y="3711"/>
                      <a:pt x="1235" y="3611"/>
                    </a:cubicBezTo>
                    <a:cubicBezTo>
                      <a:pt x="1402" y="3611"/>
                      <a:pt x="1468" y="3611"/>
                      <a:pt x="1569" y="3578"/>
                    </a:cubicBezTo>
                    <a:close/>
                    <a:moveTo>
                      <a:pt x="2694" y="4515"/>
                    </a:moveTo>
                    <a:cubicBezTo>
                      <a:pt x="2747" y="4515"/>
                      <a:pt x="2797" y="4557"/>
                      <a:pt x="2903" y="4645"/>
                    </a:cubicBezTo>
                    <a:cubicBezTo>
                      <a:pt x="2769" y="4645"/>
                      <a:pt x="2669" y="4612"/>
                      <a:pt x="2503" y="4612"/>
                    </a:cubicBezTo>
                    <a:cubicBezTo>
                      <a:pt x="2597" y="4549"/>
                      <a:pt x="2647" y="4515"/>
                      <a:pt x="2694" y="4515"/>
                    </a:cubicBezTo>
                    <a:close/>
                    <a:moveTo>
                      <a:pt x="2903" y="4645"/>
                    </a:moveTo>
                    <a:lnTo>
                      <a:pt x="2903" y="4645"/>
                    </a:lnTo>
                    <a:cubicBezTo>
                      <a:pt x="2936" y="4678"/>
                      <a:pt x="2970" y="4712"/>
                      <a:pt x="3003" y="4745"/>
                    </a:cubicBezTo>
                    <a:cubicBezTo>
                      <a:pt x="3003" y="4779"/>
                      <a:pt x="3036" y="4812"/>
                      <a:pt x="3070" y="4879"/>
                    </a:cubicBezTo>
                    <a:cubicBezTo>
                      <a:pt x="3036" y="4845"/>
                      <a:pt x="3003" y="4845"/>
                      <a:pt x="3003" y="4845"/>
                    </a:cubicBezTo>
                    <a:cubicBezTo>
                      <a:pt x="2970" y="4779"/>
                      <a:pt x="2936" y="4712"/>
                      <a:pt x="2903" y="4645"/>
                    </a:cubicBezTo>
                    <a:close/>
                    <a:moveTo>
                      <a:pt x="2949" y="1"/>
                    </a:moveTo>
                    <a:cubicBezTo>
                      <a:pt x="2674" y="1"/>
                      <a:pt x="2588" y="99"/>
                      <a:pt x="2503" y="442"/>
                    </a:cubicBezTo>
                    <a:cubicBezTo>
                      <a:pt x="2402" y="842"/>
                      <a:pt x="2336" y="1243"/>
                      <a:pt x="2202" y="1643"/>
                    </a:cubicBezTo>
                    <a:cubicBezTo>
                      <a:pt x="2002" y="2343"/>
                      <a:pt x="1702" y="2977"/>
                      <a:pt x="1001" y="3344"/>
                    </a:cubicBezTo>
                    <a:cubicBezTo>
                      <a:pt x="735" y="3478"/>
                      <a:pt x="468" y="3578"/>
                      <a:pt x="201" y="3744"/>
                    </a:cubicBezTo>
                    <a:cubicBezTo>
                      <a:pt x="134" y="3778"/>
                      <a:pt x="1" y="3878"/>
                      <a:pt x="1" y="3978"/>
                    </a:cubicBezTo>
                    <a:cubicBezTo>
                      <a:pt x="34" y="4078"/>
                      <a:pt x="101" y="4178"/>
                      <a:pt x="201" y="4278"/>
                    </a:cubicBezTo>
                    <a:cubicBezTo>
                      <a:pt x="268" y="4312"/>
                      <a:pt x="368" y="4345"/>
                      <a:pt x="468" y="4345"/>
                    </a:cubicBezTo>
                    <a:cubicBezTo>
                      <a:pt x="868" y="4345"/>
                      <a:pt x="1202" y="4545"/>
                      <a:pt x="1535" y="4712"/>
                    </a:cubicBezTo>
                    <a:cubicBezTo>
                      <a:pt x="2002" y="4945"/>
                      <a:pt x="2302" y="5279"/>
                      <a:pt x="2436" y="5779"/>
                    </a:cubicBezTo>
                    <a:cubicBezTo>
                      <a:pt x="2536" y="6113"/>
                      <a:pt x="2669" y="6446"/>
                      <a:pt x="2803" y="6747"/>
                    </a:cubicBezTo>
                    <a:cubicBezTo>
                      <a:pt x="2970" y="6813"/>
                      <a:pt x="3103" y="6880"/>
                      <a:pt x="3236" y="6947"/>
                    </a:cubicBezTo>
                    <a:cubicBezTo>
                      <a:pt x="3303" y="6847"/>
                      <a:pt x="3437" y="6747"/>
                      <a:pt x="3437" y="6680"/>
                    </a:cubicBezTo>
                    <a:cubicBezTo>
                      <a:pt x="3403" y="6180"/>
                      <a:pt x="3703" y="5813"/>
                      <a:pt x="3837" y="5379"/>
                    </a:cubicBezTo>
                    <a:cubicBezTo>
                      <a:pt x="4037" y="4745"/>
                      <a:pt x="4704" y="4645"/>
                      <a:pt x="5004" y="4178"/>
                    </a:cubicBezTo>
                    <a:cubicBezTo>
                      <a:pt x="5023" y="4179"/>
                      <a:pt x="5040" y="4180"/>
                      <a:pt x="5057" y="4180"/>
                    </a:cubicBezTo>
                    <a:cubicBezTo>
                      <a:pt x="5538" y="4180"/>
                      <a:pt x="5551" y="3734"/>
                      <a:pt x="5905" y="3444"/>
                    </a:cubicBezTo>
                    <a:cubicBezTo>
                      <a:pt x="5605" y="3344"/>
                      <a:pt x="5438" y="3244"/>
                      <a:pt x="5238" y="3211"/>
                    </a:cubicBezTo>
                    <a:cubicBezTo>
                      <a:pt x="4804" y="3144"/>
                      <a:pt x="4504" y="2911"/>
                      <a:pt x="4270" y="2577"/>
                    </a:cubicBezTo>
                    <a:cubicBezTo>
                      <a:pt x="3670" y="1810"/>
                      <a:pt x="3403" y="909"/>
                      <a:pt x="3103" y="8"/>
                    </a:cubicBezTo>
                    <a:cubicBezTo>
                      <a:pt x="3046" y="4"/>
                      <a:pt x="2995" y="1"/>
                      <a:pt x="2949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-1089275" y="2358500"/>
                <a:ext cx="108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07" extrusionOk="0">
                    <a:moveTo>
                      <a:pt x="1" y="1"/>
                    </a:moveTo>
                    <a:cubicBezTo>
                      <a:pt x="72" y="120"/>
                      <a:pt x="127" y="307"/>
                      <a:pt x="249" y="307"/>
                    </a:cubicBezTo>
                    <a:cubicBezTo>
                      <a:pt x="298" y="307"/>
                      <a:pt x="358" y="277"/>
                      <a:pt x="434" y="201"/>
                    </a:cubicBezTo>
                    <a:cubicBezTo>
                      <a:pt x="301" y="134"/>
                      <a:pt x="168" y="6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-1096775" y="2302725"/>
                <a:ext cx="1002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1" extrusionOk="0">
                    <a:moveTo>
                      <a:pt x="192" y="0"/>
                    </a:moveTo>
                    <a:cubicBezTo>
                      <a:pt x="145" y="0"/>
                      <a:pt x="95" y="34"/>
                      <a:pt x="1" y="97"/>
                    </a:cubicBezTo>
                    <a:cubicBezTo>
                      <a:pt x="167" y="97"/>
                      <a:pt x="267" y="130"/>
                      <a:pt x="401" y="130"/>
                    </a:cubicBezTo>
                    <a:cubicBezTo>
                      <a:pt x="295" y="42"/>
                      <a:pt x="245" y="0"/>
                      <a:pt x="192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-1128475" y="2279275"/>
                <a:ext cx="83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01" extrusionOk="0">
                    <a:moveTo>
                      <a:pt x="335" y="1"/>
                    </a:moveTo>
                    <a:cubicBezTo>
                      <a:pt x="234" y="34"/>
                      <a:pt x="168" y="34"/>
                      <a:pt x="1" y="34"/>
                    </a:cubicBezTo>
                    <a:cubicBezTo>
                      <a:pt x="134" y="134"/>
                      <a:pt x="168" y="167"/>
                      <a:pt x="234" y="201"/>
                    </a:cubicBezTo>
                    <a:cubicBezTo>
                      <a:pt x="268" y="167"/>
                      <a:pt x="301" y="134"/>
                      <a:pt x="335" y="101"/>
                    </a:cubicBezTo>
                    <a:cubicBezTo>
                      <a:pt x="335" y="67"/>
                      <a:pt x="335" y="34"/>
                      <a:pt x="335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-1122625" y="2281775"/>
                <a:ext cx="4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01" extrusionOk="0">
                    <a:moveTo>
                      <a:pt x="101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67" y="67"/>
                      <a:pt x="134" y="34"/>
                      <a:pt x="167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-1089275" y="2244250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34" y="1"/>
                    </a:moveTo>
                    <a:cubicBezTo>
                      <a:pt x="34" y="34"/>
                      <a:pt x="1" y="34"/>
                      <a:pt x="1" y="67"/>
                    </a:cubicBezTo>
                    <a:cubicBezTo>
                      <a:pt x="1" y="67"/>
                      <a:pt x="34" y="101"/>
                      <a:pt x="67" y="101"/>
                    </a:cubicBezTo>
                    <a:cubicBezTo>
                      <a:pt x="67" y="101"/>
                      <a:pt x="67" y="67"/>
                      <a:pt x="101" y="34"/>
                    </a:cubicBezTo>
                    <a:cubicBezTo>
                      <a:pt x="67" y="34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-1120125" y="2279275"/>
                <a:ext cx="33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1" y="1"/>
                    </a:moveTo>
                    <a:cubicBezTo>
                      <a:pt x="1" y="34"/>
                      <a:pt x="1" y="67"/>
                      <a:pt x="1" y="101"/>
                    </a:cubicBezTo>
                    <a:lnTo>
                      <a:pt x="67" y="101"/>
                    </a:lnTo>
                    <a:cubicBezTo>
                      <a:pt x="101" y="67"/>
                      <a:pt x="101" y="67"/>
                      <a:pt x="134" y="34"/>
                    </a:cubicBezTo>
                    <a:cubicBezTo>
                      <a:pt x="67" y="34"/>
                      <a:pt x="34" y="34"/>
                      <a:pt x="1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-1084275" y="2308475"/>
                <a:ext cx="17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1" y="0"/>
                    </a:moveTo>
                    <a:cubicBezTo>
                      <a:pt x="1" y="34"/>
                      <a:pt x="1" y="67"/>
                      <a:pt x="1" y="100"/>
                    </a:cubicBezTo>
                    <a:cubicBezTo>
                      <a:pt x="1" y="100"/>
                      <a:pt x="34" y="100"/>
                      <a:pt x="68" y="134"/>
                    </a:cubicBezTo>
                    <a:cubicBezTo>
                      <a:pt x="34" y="67"/>
                      <a:pt x="1" y="34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-1086775" y="2305975"/>
                <a:ext cx="2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1" extrusionOk="0">
                    <a:moveTo>
                      <a:pt x="1" y="0"/>
                    </a:moveTo>
                    <a:cubicBezTo>
                      <a:pt x="34" y="67"/>
                      <a:pt x="68" y="134"/>
                      <a:pt x="101" y="200"/>
                    </a:cubicBezTo>
                    <a:cubicBezTo>
                      <a:pt x="101" y="167"/>
                      <a:pt x="101" y="134"/>
                      <a:pt x="101" y="100"/>
                    </a:cubicBezTo>
                    <a:cubicBezTo>
                      <a:pt x="68" y="67"/>
                      <a:pt x="34" y="33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-951675" y="2298350"/>
              <a:ext cx="114275" cy="142100"/>
              <a:chOff x="-951675" y="2298350"/>
              <a:chExt cx="114275" cy="1421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-951675" y="2298350"/>
                <a:ext cx="114275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684" extrusionOk="0">
                    <a:moveTo>
                      <a:pt x="2069" y="1539"/>
                    </a:moveTo>
                    <a:cubicBezTo>
                      <a:pt x="2102" y="1573"/>
                      <a:pt x="2102" y="1573"/>
                      <a:pt x="2102" y="1573"/>
                    </a:cubicBezTo>
                    <a:cubicBezTo>
                      <a:pt x="2069" y="1606"/>
                      <a:pt x="2069" y="1606"/>
                      <a:pt x="2035" y="1606"/>
                    </a:cubicBezTo>
                    <a:lnTo>
                      <a:pt x="2002" y="1606"/>
                    </a:lnTo>
                    <a:cubicBezTo>
                      <a:pt x="2035" y="1573"/>
                      <a:pt x="2035" y="1573"/>
                      <a:pt x="2069" y="1539"/>
                    </a:cubicBezTo>
                    <a:close/>
                    <a:moveTo>
                      <a:pt x="1001" y="2807"/>
                    </a:moveTo>
                    <a:cubicBezTo>
                      <a:pt x="1001" y="2807"/>
                      <a:pt x="1035" y="2840"/>
                      <a:pt x="1035" y="2874"/>
                    </a:cubicBezTo>
                    <a:cubicBezTo>
                      <a:pt x="1001" y="2907"/>
                      <a:pt x="968" y="2907"/>
                      <a:pt x="935" y="2940"/>
                    </a:cubicBezTo>
                    <a:cubicBezTo>
                      <a:pt x="935" y="2907"/>
                      <a:pt x="901" y="2874"/>
                      <a:pt x="935" y="2840"/>
                    </a:cubicBezTo>
                    <a:cubicBezTo>
                      <a:pt x="935" y="2840"/>
                      <a:pt x="968" y="2807"/>
                      <a:pt x="1001" y="2807"/>
                    </a:cubicBezTo>
                    <a:close/>
                    <a:moveTo>
                      <a:pt x="2067" y="1"/>
                    </a:moveTo>
                    <a:cubicBezTo>
                      <a:pt x="2047" y="1"/>
                      <a:pt x="2025" y="2"/>
                      <a:pt x="2002" y="5"/>
                    </a:cubicBezTo>
                    <a:cubicBezTo>
                      <a:pt x="1802" y="5"/>
                      <a:pt x="1769" y="172"/>
                      <a:pt x="1735" y="372"/>
                    </a:cubicBezTo>
                    <a:cubicBezTo>
                      <a:pt x="1602" y="1172"/>
                      <a:pt x="1368" y="1940"/>
                      <a:pt x="668" y="2507"/>
                    </a:cubicBezTo>
                    <a:cubicBezTo>
                      <a:pt x="568" y="2573"/>
                      <a:pt x="468" y="2707"/>
                      <a:pt x="368" y="2807"/>
                    </a:cubicBezTo>
                    <a:cubicBezTo>
                      <a:pt x="1" y="3207"/>
                      <a:pt x="67" y="3441"/>
                      <a:pt x="568" y="3607"/>
                    </a:cubicBezTo>
                    <a:cubicBezTo>
                      <a:pt x="1202" y="3841"/>
                      <a:pt x="1702" y="4175"/>
                      <a:pt x="1902" y="4875"/>
                    </a:cubicBezTo>
                    <a:cubicBezTo>
                      <a:pt x="1969" y="5109"/>
                      <a:pt x="2102" y="5309"/>
                      <a:pt x="2236" y="5509"/>
                    </a:cubicBezTo>
                    <a:cubicBezTo>
                      <a:pt x="2302" y="5626"/>
                      <a:pt x="2402" y="5684"/>
                      <a:pt x="2502" y="5684"/>
                    </a:cubicBezTo>
                    <a:cubicBezTo>
                      <a:pt x="2603" y="5684"/>
                      <a:pt x="2703" y="5626"/>
                      <a:pt x="2769" y="5509"/>
                    </a:cubicBezTo>
                    <a:cubicBezTo>
                      <a:pt x="2869" y="5409"/>
                      <a:pt x="2869" y="5242"/>
                      <a:pt x="2903" y="5109"/>
                    </a:cubicBezTo>
                    <a:cubicBezTo>
                      <a:pt x="3003" y="4775"/>
                      <a:pt x="3103" y="4441"/>
                      <a:pt x="3170" y="4108"/>
                    </a:cubicBezTo>
                    <a:cubicBezTo>
                      <a:pt x="3236" y="3974"/>
                      <a:pt x="3236" y="3841"/>
                      <a:pt x="3270" y="3741"/>
                    </a:cubicBezTo>
                    <a:cubicBezTo>
                      <a:pt x="3670" y="3407"/>
                      <a:pt x="4070" y="3107"/>
                      <a:pt x="4471" y="2774"/>
                    </a:cubicBezTo>
                    <a:cubicBezTo>
                      <a:pt x="4537" y="2707"/>
                      <a:pt x="4537" y="2573"/>
                      <a:pt x="4571" y="2440"/>
                    </a:cubicBezTo>
                    <a:cubicBezTo>
                      <a:pt x="4237" y="2273"/>
                      <a:pt x="3970" y="2040"/>
                      <a:pt x="3637" y="1940"/>
                    </a:cubicBezTo>
                    <a:cubicBezTo>
                      <a:pt x="3203" y="1806"/>
                      <a:pt x="2903" y="1606"/>
                      <a:pt x="2736" y="1206"/>
                    </a:cubicBezTo>
                    <a:cubicBezTo>
                      <a:pt x="2603" y="939"/>
                      <a:pt x="2536" y="605"/>
                      <a:pt x="2436" y="305"/>
                    </a:cubicBezTo>
                    <a:cubicBezTo>
                      <a:pt x="2344" y="153"/>
                      <a:pt x="2281" y="1"/>
                      <a:pt x="2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-929150" y="2368500"/>
                <a:ext cx="3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100" y="1"/>
                    </a:moveTo>
                    <a:cubicBezTo>
                      <a:pt x="67" y="1"/>
                      <a:pt x="34" y="34"/>
                      <a:pt x="34" y="34"/>
                    </a:cubicBezTo>
                    <a:cubicBezTo>
                      <a:pt x="0" y="68"/>
                      <a:pt x="34" y="101"/>
                      <a:pt x="34" y="134"/>
                    </a:cubicBezTo>
                    <a:cubicBezTo>
                      <a:pt x="67" y="101"/>
                      <a:pt x="100" y="101"/>
                      <a:pt x="134" y="68"/>
                    </a:cubicBezTo>
                    <a:cubicBezTo>
                      <a:pt x="134" y="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-901625" y="2336825"/>
                <a:ext cx="25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8" extrusionOk="0">
                    <a:moveTo>
                      <a:pt x="67" y="0"/>
                    </a:moveTo>
                    <a:cubicBezTo>
                      <a:pt x="33" y="34"/>
                      <a:pt x="33" y="34"/>
                      <a:pt x="0" y="67"/>
                    </a:cubicBezTo>
                    <a:lnTo>
                      <a:pt x="33" y="67"/>
                    </a:lnTo>
                    <a:cubicBezTo>
                      <a:pt x="67" y="67"/>
                      <a:pt x="67" y="67"/>
                      <a:pt x="100" y="34"/>
                    </a:cubicBezTo>
                    <a:cubicBezTo>
                      <a:pt x="100" y="34"/>
                      <a:pt x="100" y="34"/>
                      <a:pt x="67" y="0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2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153" y="-9024"/>
            <a:ext cx="58684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20000" y="1079821"/>
            <a:ext cx="45777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720000" y="1823525"/>
            <a:ext cx="31461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7" name="Google Shape;117;p7"/>
          <p:cNvSpPr/>
          <p:nvPr/>
        </p:nvSpPr>
        <p:spPr>
          <a:xfrm rot="198679">
            <a:off x="4141430" y="3579265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Google Shape;118;p7"/>
          <p:cNvSpPr/>
          <p:nvPr/>
        </p:nvSpPr>
        <p:spPr>
          <a:xfrm rot="-4032455">
            <a:off x="1907594" y="465757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 rot="5400000">
            <a:off x="411352" y="3102328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Google Shape;120;p7"/>
          <p:cNvSpPr/>
          <p:nvPr/>
        </p:nvSpPr>
        <p:spPr>
          <a:xfrm rot="5400000">
            <a:off x="530664" y="4350032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Google Shape;121;p7"/>
          <p:cNvSpPr/>
          <p:nvPr/>
        </p:nvSpPr>
        <p:spPr>
          <a:xfrm rot="5400000">
            <a:off x="7014712" y="6548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 rot="684224">
            <a:off x="4413496" y="168216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" name="Google Shape;123;p7"/>
          <p:cNvSpPr/>
          <p:nvPr/>
        </p:nvSpPr>
        <p:spPr>
          <a:xfrm rot="5400000">
            <a:off x="3177015" y="4604204"/>
            <a:ext cx="1929" cy="3911"/>
          </a:xfrm>
          <a:custGeom>
            <a:avLst/>
            <a:gdLst/>
            <a:ahLst/>
            <a:cxnLst/>
            <a:rect l="l" t="t" r="r" b="b"/>
            <a:pathLst>
              <a:path w="36" h="73" extrusionOk="0">
                <a:moveTo>
                  <a:pt x="0" y="1"/>
                </a:moveTo>
                <a:cubicBezTo>
                  <a:pt x="0" y="25"/>
                  <a:pt x="0" y="48"/>
                  <a:pt x="0" y="72"/>
                </a:cubicBezTo>
                <a:cubicBezTo>
                  <a:pt x="24" y="48"/>
                  <a:pt x="36" y="25"/>
                  <a:pt x="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Google Shape;124;p7"/>
          <p:cNvSpPr/>
          <p:nvPr/>
        </p:nvSpPr>
        <p:spPr>
          <a:xfrm rot="1747020">
            <a:off x="487495" y="12823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2684408" y="346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553" y="-504924"/>
            <a:ext cx="1957203" cy="133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213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011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title" hasCustomPrompt="1"/>
          </p:nvPr>
        </p:nvSpPr>
        <p:spPr>
          <a:xfrm>
            <a:off x="4295853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2" hasCustomPrompt="1"/>
          </p:nvPr>
        </p:nvSpPr>
        <p:spPr>
          <a:xfrm>
            <a:off x="6851537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3" hasCustomPrompt="1"/>
          </p:nvPr>
        </p:nvSpPr>
        <p:spPr>
          <a:xfrm>
            <a:off x="1728450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4" hasCustomPrompt="1"/>
          </p:nvPr>
        </p:nvSpPr>
        <p:spPr>
          <a:xfrm>
            <a:off x="4295853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/>
          <p:nvPr/>
        </p:nvSpPr>
        <p:spPr>
          <a:xfrm>
            <a:off x="1239719" y="2700890"/>
            <a:ext cx="3044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ctrTitle" idx="5"/>
          </p:nvPr>
        </p:nvSpPr>
        <p:spPr>
          <a:xfrm>
            <a:off x="3672003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3672003" y="3726444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ctrTitle" idx="6"/>
          </p:nvPr>
        </p:nvSpPr>
        <p:spPr>
          <a:xfrm>
            <a:off x="6227687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7"/>
          </p:nvPr>
        </p:nvSpPr>
        <p:spPr>
          <a:xfrm>
            <a:off x="6227687" y="3726446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ctrTitle" idx="8"/>
          </p:nvPr>
        </p:nvSpPr>
        <p:spPr>
          <a:xfrm>
            <a:off x="1104600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1104750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 idx="13"/>
          </p:nvPr>
        </p:nvSpPr>
        <p:spPr>
          <a:xfrm>
            <a:off x="3672003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3672153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1537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16"/>
          </p:nvPr>
        </p:nvSpPr>
        <p:spPr>
          <a:xfrm>
            <a:off x="6227687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17"/>
          </p:nvPr>
        </p:nvSpPr>
        <p:spPr>
          <a:xfrm>
            <a:off x="6227837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530881" y="654593"/>
            <a:ext cx="93177" cy="130952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4" name="Google Shape;244;p13"/>
          <p:cNvSpPr/>
          <p:nvPr/>
        </p:nvSpPr>
        <p:spPr>
          <a:xfrm rot="4190688">
            <a:off x="5949512" y="1071297"/>
            <a:ext cx="155707" cy="69602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5" name="Google Shape;245;p13"/>
          <p:cNvSpPr/>
          <p:nvPr/>
        </p:nvSpPr>
        <p:spPr>
          <a:xfrm rot="6592150">
            <a:off x="8621192" y="1937603"/>
            <a:ext cx="95106" cy="74103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 rot="3575296">
            <a:off x="1475040" y="624681"/>
            <a:ext cx="157637" cy="11289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7" name="Google Shape;247;p13"/>
          <p:cNvSpPr/>
          <p:nvPr/>
        </p:nvSpPr>
        <p:spPr>
          <a:xfrm rot="3913652">
            <a:off x="3584838" y="727250"/>
            <a:ext cx="104056" cy="78712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5363132" y="4578731"/>
            <a:ext cx="85515" cy="17162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658572" y="4711382"/>
            <a:ext cx="97678" cy="14097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8423999" y="4249842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1184608" y="4211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021908" y="6556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5788396" y="322400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8044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09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627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729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5566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886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2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51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title" idx="2"/>
          </p:nvPr>
        </p:nvSpPr>
        <p:spPr>
          <a:xfrm>
            <a:off x="7200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7200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title" idx="3"/>
          </p:nvPr>
        </p:nvSpPr>
        <p:spPr>
          <a:xfrm>
            <a:off x="3403800" y="255930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4"/>
          </p:nvPr>
        </p:nvSpPr>
        <p:spPr>
          <a:xfrm>
            <a:off x="3403800" y="314582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title" idx="5"/>
          </p:nvPr>
        </p:nvSpPr>
        <p:spPr>
          <a:xfrm>
            <a:off x="60876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subTitle" idx="6"/>
          </p:nvPr>
        </p:nvSpPr>
        <p:spPr>
          <a:xfrm>
            <a:off x="60876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20"/>
          <p:cNvGrpSpPr/>
          <p:nvPr/>
        </p:nvGrpSpPr>
        <p:grpSpPr>
          <a:xfrm rot="-5400000" flipH="1">
            <a:off x="2467129" y="-1978497"/>
            <a:ext cx="4190616" cy="8517319"/>
            <a:chOff x="770370" y="-1137220"/>
            <a:chExt cx="3209233" cy="6522682"/>
          </a:xfrm>
        </p:grpSpPr>
        <p:sp>
          <p:nvSpPr>
            <p:cNvPr id="370" name="Google Shape;370;p20"/>
            <p:cNvSpPr/>
            <p:nvPr/>
          </p:nvSpPr>
          <p:spPr>
            <a:xfrm rot="-5201321">
              <a:off x="3774292" y="1853982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rot="-9432399">
              <a:off x="1129230" y="-871147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408100" y="5178392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089856" y="5299012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rot="-4715776">
              <a:off x="3875974" y="-1157842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rot="-3652980">
              <a:off x="79832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77" name="Google Shape;3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261100" y="-42950"/>
            <a:ext cx="621800" cy="98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821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0"/>
          <p:cNvGrpSpPr/>
          <p:nvPr/>
        </p:nvGrpSpPr>
        <p:grpSpPr>
          <a:xfrm rot="5400000">
            <a:off x="2381394" y="-1400388"/>
            <a:ext cx="4250548" cy="8335771"/>
            <a:chOff x="872085" y="-1565025"/>
            <a:chExt cx="3255130" cy="6383651"/>
          </a:xfrm>
        </p:grpSpPr>
        <p:sp>
          <p:nvSpPr>
            <p:cNvPr id="656" name="Google Shape;656;p3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4" name="Google Shape;664;p30"/>
          <p:cNvSpPr/>
          <p:nvPr/>
        </p:nvSpPr>
        <p:spPr>
          <a:xfrm>
            <a:off x="8557399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6" name="Google Shape;666;p30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7" name="Google Shape;667;p30"/>
          <p:cNvSpPr/>
          <p:nvPr/>
        </p:nvSpPr>
        <p:spPr>
          <a:xfrm>
            <a:off x="1228383" y="22743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68" name="Google Shape;668;p3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575" y="228737"/>
            <a:ext cx="1612850" cy="1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675" y="4481126"/>
            <a:ext cx="1963225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20741" y="455694"/>
            <a:ext cx="2990326" cy="159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69215">
            <a:off x="5916362" y="3913554"/>
            <a:ext cx="4589281" cy="216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325" y="-156375"/>
            <a:ext cx="899750" cy="61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9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3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12" y="2722382"/>
            <a:ext cx="2423823" cy="2418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31"/>
          <p:cNvGrpSpPr/>
          <p:nvPr/>
        </p:nvGrpSpPr>
        <p:grpSpPr>
          <a:xfrm rot="-5400000" flipH="1">
            <a:off x="2449767" y="-1400388"/>
            <a:ext cx="4250548" cy="8335771"/>
            <a:chOff x="872085" y="-1565025"/>
            <a:chExt cx="3255130" cy="6383651"/>
          </a:xfrm>
        </p:grpSpPr>
        <p:sp>
          <p:nvSpPr>
            <p:cNvPr id="676" name="Google Shape;676;p31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4" name="Google Shape;684;p31"/>
          <p:cNvSpPr/>
          <p:nvPr/>
        </p:nvSpPr>
        <p:spPr>
          <a:xfrm flipH="1">
            <a:off x="338782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776208" y="5947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88" name="Google Shape;688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352" y="-1062234"/>
            <a:ext cx="996200" cy="21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368" y="537093"/>
            <a:ext cx="1253250" cy="85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558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72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95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729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27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6" r:id="rId3"/>
    <p:sldLayoutId id="2147483667" r:id="rId4"/>
    <p:sldLayoutId id="2147483678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47424" y="-1829113"/>
            <a:ext cx="4849151" cy="88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3610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47424" y="-1829113"/>
            <a:ext cx="4849151" cy="88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8032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7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9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sv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E4B64F5-43D7-4AF2-B3BB-2A1B444B8FC3}"/>
              </a:ext>
            </a:extLst>
          </p:cNvPr>
          <p:cNvSpPr/>
          <p:nvPr/>
        </p:nvSpPr>
        <p:spPr>
          <a:xfrm>
            <a:off x="0" y="-10633"/>
            <a:ext cx="9255971" cy="51435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DED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DEDE"/>
                </a:solidFill>
                <a:latin typeface="Sport Day" pitchFamily="2" charset="0"/>
                <a:ea typeface="+mn-ea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2142180" y="1371421"/>
            <a:ext cx="567502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  <a:ea typeface="+mn-ea"/>
              </a:rPr>
              <a:t>Our bodies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622" y="2723982"/>
            <a:ext cx="3205546" cy="794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3753448" y="2769041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DEDE"/>
                </a:solidFill>
                <a:latin typeface="Comic Sans MS" panose="030F0702030302020204" pitchFamily="66" charset="0"/>
                <a:ea typeface="+mn-ea"/>
              </a:rPr>
              <a:t>LESSON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3607973" y="3374164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Comic Sans MS" panose="030F0702030302020204" pitchFamily="66" charset="0"/>
                <a:ea typeface="+mn-ea"/>
              </a:rPr>
              <a:t>Period 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3" b="100000" l="9992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9066" y="2441661"/>
            <a:ext cx="4007040" cy="2671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1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817" y="2446755"/>
            <a:ext cx="3622045" cy="26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815250" y="1931916"/>
            <a:ext cx="566056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vi-VN" sz="8000" b="1" dirty="0">
                <a:solidFill>
                  <a:srgbClr val="FF0000"/>
                </a:solidFill>
              </a:rPr>
              <a:t>Let’s </a:t>
            </a:r>
            <a:r>
              <a:rPr lang="en-US" sz="8000" b="1" dirty="0" smtClean="0">
                <a:solidFill>
                  <a:srgbClr val="FF0000"/>
                </a:solidFill>
              </a:rPr>
              <a:t>chant.</a:t>
            </a:r>
            <a:r>
              <a:rPr lang="vi-VN" sz="8000" b="1" dirty="0" smtClean="0">
                <a:solidFill>
                  <a:srgbClr val="FF0000"/>
                </a:solidFill>
              </a:rPr>
              <a:t>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6611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95" y="517751"/>
            <a:ext cx="7112333" cy="4070540"/>
          </a:xfrm>
          <a:prstGeom prst="rect">
            <a:avLst/>
          </a:prstGeom>
        </p:spPr>
      </p:pic>
      <p:pic>
        <p:nvPicPr>
          <p:cNvPr id="5" name="Track 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24077" y="383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0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7463" y="403121"/>
            <a:ext cx="469238" cy="469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1152" y="637740"/>
            <a:ext cx="3328416" cy="1590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Eyes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eyes, eyes.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Open your eyes!</a:t>
            </a:r>
          </a:p>
          <a:p>
            <a:pPr lvl="0" algn="ctr"/>
            <a:r>
              <a:rPr lang="en-US" sz="2800" b="1" dirty="0" smtClean="0">
                <a:solidFill>
                  <a:srgbClr val="4C4B4B"/>
                </a:solidFill>
              </a:rPr>
              <a:t>Open </a:t>
            </a:r>
            <a:r>
              <a:rPr lang="en-US" sz="2800" b="1" dirty="0">
                <a:solidFill>
                  <a:srgbClr val="4C4B4B"/>
                </a:solidFill>
              </a:rPr>
              <a:t>your eyes! </a:t>
            </a:r>
            <a:endParaRPr lang="vi-VN" sz="2800" b="1" dirty="0">
              <a:solidFill>
                <a:srgbClr val="4C4B4B"/>
              </a:solidFill>
            </a:endParaRPr>
          </a:p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3264" y="2694423"/>
            <a:ext cx="3328416" cy="1590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Nose, nose, nose.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Touch your nose!</a:t>
            </a:r>
          </a:p>
          <a:p>
            <a:pPr lvl="0" algn="ctr"/>
            <a:r>
              <a:rPr lang="en-US" sz="2800" b="1" dirty="0" smtClean="0">
                <a:solidFill>
                  <a:srgbClr val="4C4B4B"/>
                </a:solidFill>
              </a:rPr>
              <a:t>Touch </a:t>
            </a:r>
            <a:r>
              <a:rPr lang="en-US" sz="2800" b="1" dirty="0">
                <a:solidFill>
                  <a:srgbClr val="4C4B4B"/>
                </a:solidFill>
              </a:rPr>
              <a:t>your nose! </a:t>
            </a:r>
            <a:endParaRPr lang="vi-VN" sz="2800" b="1" dirty="0">
              <a:solidFill>
                <a:srgbClr val="4C4B4B"/>
              </a:solidFill>
            </a:endParaRPr>
          </a:p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050" y="2395662"/>
            <a:ext cx="2357685" cy="2605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79" y="403121"/>
            <a:ext cx="2526341" cy="189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0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7463" y="403121"/>
            <a:ext cx="469238" cy="469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1151" y="637740"/>
            <a:ext cx="4206405" cy="1590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Mouth, mouth,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mouth.</a:t>
            </a: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Open your mouth!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4C4B4B"/>
                </a:solidFill>
              </a:rPr>
              <a:t>Open </a:t>
            </a:r>
            <a:r>
              <a:rPr lang="en-US" sz="2800" b="1" dirty="0">
                <a:solidFill>
                  <a:srgbClr val="4C4B4B"/>
                </a:solidFill>
              </a:rPr>
              <a:t>your mouth! </a:t>
            </a:r>
            <a:endParaRPr lang="vi-VN" sz="2800" b="1" dirty="0">
              <a:solidFill>
                <a:srgbClr val="4C4B4B"/>
              </a:solidFill>
            </a:endParaRPr>
          </a:p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3264" y="2694423"/>
            <a:ext cx="3328416" cy="1590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Face, face, face.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Touch your </a:t>
            </a:r>
            <a:r>
              <a:rPr lang="en-US" sz="2800" b="1" dirty="0" smtClean="0">
                <a:solidFill>
                  <a:schemeClr val="tx1"/>
                </a:solidFill>
              </a:rPr>
              <a:t>face!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T</a:t>
            </a:r>
            <a:r>
              <a:rPr lang="en-US" sz="2800" b="1" dirty="0" smtClean="0">
                <a:solidFill>
                  <a:srgbClr val="4C4B4B"/>
                </a:solidFill>
              </a:rPr>
              <a:t>ouch </a:t>
            </a:r>
            <a:r>
              <a:rPr lang="en-US" sz="2800" b="1" dirty="0">
                <a:solidFill>
                  <a:srgbClr val="4C4B4B"/>
                </a:solidFill>
              </a:rPr>
              <a:t>your face! </a:t>
            </a:r>
            <a:endParaRPr lang="vi-VN" sz="2800" b="1" dirty="0">
              <a:solidFill>
                <a:srgbClr val="4C4B4B"/>
              </a:solidFill>
            </a:endParaRPr>
          </a:p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717"/>
            <a:ext cx="3090672" cy="2060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658" y="2675495"/>
            <a:ext cx="3329342" cy="246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6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2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762785" y="2058023"/>
            <a:ext cx="566056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6000" b="1" dirty="0">
                <a:solidFill>
                  <a:srgbClr val="FF0000"/>
                </a:solidFill>
              </a:rPr>
              <a:t>Fun corner and wrap-up 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6611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60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50;p42"/>
          <p:cNvSpPr txBox="1">
            <a:spLocks/>
          </p:cNvSpPr>
          <p:nvPr/>
        </p:nvSpPr>
        <p:spPr>
          <a:xfrm>
            <a:off x="489550" y="5227"/>
            <a:ext cx="6893535" cy="82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B4B"/>
              </a:buClr>
              <a:buSzPts val="3600"/>
              <a:buFont typeface="Fredoka One"/>
              <a:buNone/>
              <a:tabLst/>
              <a:defRPr/>
            </a:pPr>
            <a:r>
              <a:rPr kumimoji="0" lang="en-US" sz="7200" b="1" i="1" u="none" strike="noStrike" kern="0" cap="none" spc="0" normalizeH="0" baseline="0" noProof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Fredoka One"/>
                <a:sym typeface="Fredoka One"/>
              </a:rPr>
              <a:t>Let’s relax!</a:t>
            </a:r>
            <a:endParaRPr kumimoji="0" lang="en-US" sz="7200" b="1" i="1" u="none" strike="noStrike" kern="0" cap="none" spc="0" normalizeH="0" baseline="0" noProof="0" dirty="0">
              <a:ln>
                <a:noFill/>
              </a:ln>
              <a:solidFill>
                <a:srgbClr val="000714"/>
              </a:solidFill>
              <a:effectLst/>
              <a:uLnTx/>
              <a:uFillTx/>
              <a:latin typeface="Fredoka One"/>
              <a:sym typeface="Fredoka One"/>
            </a:endParaRPr>
          </a:p>
        </p:txBody>
      </p:sp>
      <p:sp>
        <p:nvSpPr>
          <p:cNvPr id="7" name="Google Shape;750;p42"/>
          <p:cNvSpPr txBox="1">
            <a:spLocks/>
          </p:cNvSpPr>
          <p:nvPr/>
        </p:nvSpPr>
        <p:spPr>
          <a:xfrm>
            <a:off x="641949" y="0"/>
            <a:ext cx="6893535" cy="82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B4B"/>
              </a:buClr>
              <a:buSzPts val="3600"/>
              <a:buFont typeface="Fredoka One"/>
              <a:buNone/>
              <a:tabLst/>
              <a:defRPr/>
            </a:pPr>
            <a:r>
              <a:rPr kumimoji="0" lang="en-US" sz="7200" b="1" i="1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Fredoka One"/>
                <a:sym typeface="Fredoka One"/>
              </a:rPr>
              <a:t>Let’s relax!</a:t>
            </a:r>
            <a:endParaRPr kumimoji="0" lang="en-US" sz="72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Fredoka One"/>
              <a:sym typeface="Fredoka One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3166" y="2324936"/>
            <a:ext cx="4417592" cy="249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89550" y="1621740"/>
            <a:ext cx="1396398" cy="24271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970" y="1471496"/>
            <a:ext cx="1322003" cy="249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3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8"/>
          <p:cNvSpPr txBox="1">
            <a:spLocks noGrp="1"/>
          </p:cNvSpPr>
          <p:nvPr>
            <p:ph type="title" idx="8"/>
          </p:nvPr>
        </p:nvSpPr>
        <p:spPr>
          <a:xfrm>
            <a:off x="7345964" y="1076597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43264" y="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C</a:t>
            </a:r>
            <a:r>
              <a:rPr lang="en" sz="5400" dirty="0"/>
              <a:t>ontents </a:t>
            </a:r>
            <a:endParaRPr sz="5400" dirty="0"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/>
          </p:nvPr>
        </p:nvSpPr>
        <p:spPr>
          <a:xfrm>
            <a:off x="244118" y="1698805"/>
            <a:ext cx="273859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</a:rPr>
              <a:t>Warm-up and review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718" name="Google Shape;718;p38"/>
          <p:cNvSpPr txBox="1">
            <a:spLocks noGrp="1"/>
          </p:cNvSpPr>
          <p:nvPr>
            <p:ph type="title" idx="2"/>
          </p:nvPr>
        </p:nvSpPr>
        <p:spPr>
          <a:xfrm>
            <a:off x="1419836" y="1080820"/>
            <a:ext cx="1094100" cy="13533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ctrTitle" idx="3"/>
          </p:nvPr>
        </p:nvSpPr>
        <p:spPr>
          <a:xfrm>
            <a:off x="2956780" y="1751597"/>
            <a:ext cx="3269768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Listen and repeat.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title" idx="5"/>
          </p:nvPr>
        </p:nvSpPr>
        <p:spPr>
          <a:xfrm>
            <a:off x="3725496" y="1023805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722" name="Google Shape;722;p38"/>
          <p:cNvSpPr txBox="1">
            <a:spLocks noGrp="1"/>
          </p:cNvSpPr>
          <p:nvPr>
            <p:ph type="ctrTitle" idx="13"/>
          </p:nvPr>
        </p:nvSpPr>
        <p:spPr>
          <a:xfrm>
            <a:off x="4651318" y="3615669"/>
            <a:ext cx="3613055" cy="1210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</a:rPr>
              <a:t>Fun corner and wrap-up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 idx="15"/>
          </p:nvPr>
        </p:nvSpPr>
        <p:spPr>
          <a:xfrm>
            <a:off x="2209677" y="2865174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12" name="Google Shape;719;p38"/>
          <p:cNvSpPr txBox="1">
            <a:spLocks/>
          </p:cNvSpPr>
          <p:nvPr/>
        </p:nvSpPr>
        <p:spPr>
          <a:xfrm>
            <a:off x="5854848" y="1751597"/>
            <a:ext cx="326976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</a:rPr>
              <a:t>Listen</a:t>
            </a:r>
            <a:r>
              <a:rPr lang="en-US" sz="3600" b="1" dirty="0" smtClean="0">
                <a:solidFill>
                  <a:srgbClr val="FF0000"/>
                </a:solidFill>
              </a:rPr>
              <a:t> and circle.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Google Shape;719;p38"/>
          <p:cNvSpPr txBox="1">
            <a:spLocks/>
          </p:cNvSpPr>
          <p:nvPr/>
        </p:nvSpPr>
        <p:spPr>
          <a:xfrm>
            <a:off x="1662627" y="3597522"/>
            <a:ext cx="3269768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vi-VN" sz="3600" b="1" dirty="0">
                <a:solidFill>
                  <a:srgbClr val="FF0000"/>
                </a:solidFill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</a:rPr>
              <a:t>chant</a:t>
            </a:r>
            <a:r>
              <a:rPr lang="vi-VN" sz="3600" b="1" dirty="0" smtClean="0">
                <a:solidFill>
                  <a:srgbClr val="FF0000"/>
                </a:solidFill>
              </a:rPr>
              <a:t>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Google Shape;724;p38"/>
          <p:cNvSpPr txBox="1">
            <a:spLocks/>
          </p:cNvSpPr>
          <p:nvPr/>
        </p:nvSpPr>
        <p:spPr>
          <a:xfrm>
            <a:off x="5696164" y="2940669"/>
            <a:ext cx="1094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2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 smtClean="0"/>
              <a:t>5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420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/>
      <p:bldP spid="716" grpId="0"/>
      <p:bldP spid="718" grpId="0"/>
      <p:bldP spid="719" grpId="0"/>
      <p:bldP spid="721" grpId="0"/>
      <p:bldP spid="722" grpId="0"/>
      <p:bldP spid="724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215070" y="1822048"/>
            <a:ext cx="4713860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6000" b="1" dirty="0">
                <a:solidFill>
                  <a:srgbClr val="FF0000"/>
                </a:solidFill>
              </a:rPr>
              <a:t>Warm-up and review </a:t>
            </a:r>
            <a:r>
              <a:rPr lang="vi-VN" sz="6000" dirty="0">
                <a:solidFill>
                  <a:srgbClr val="FF0000"/>
                </a:solidFill>
              </a:rPr>
              <a:t/>
            </a:r>
            <a:br>
              <a:rPr lang="vi-VN" sz="6000" dirty="0">
                <a:solidFill>
                  <a:srgbClr val="FF0000"/>
                </a:solidFill>
              </a:rPr>
            </a:b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6611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1672"/>
            <a:ext cx="9144000" cy="5127906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720045" y="2293926"/>
            <a:ext cx="2440898" cy="2953148"/>
            <a:chOff x="3720045" y="2293926"/>
            <a:chExt cx="2440898" cy="295314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045" y="2293926"/>
              <a:ext cx="2029414" cy="295314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5357" y="3164572"/>
              <a:ext cx="1035586" cy="121185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027938">
              <a:off x="5180197" y="3403860"/>
              <a:ext cx="925906" cy="617064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6371290" y="2308376"/>
            <a:ext cx="3007504" cy="2808027"/>
            <a:chOff x="8087747" y="2174758"/>
            <a:chExt cx="3007504" cy="280802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87747" y="2174758"/>
              <a:ext cx="3007504" cy="280802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2051" y="3365726"/>
              <a:ext cx="1035586" cy="121185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027938">
              <a:off x="8246728" y="3663018"/>
              <a:ext cx="925906" cy="617270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>
          <a:xfrm>
            <a:off x="2760643" y="380497"/>
            <a:ext cx="2749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750" lvl="0" eaLnBrk="0" hangingPunct="0">
              <a:spcBef>
                <a:spcPts val="300"/>
              </a:spcBef>
              <a:buSzPts val="1100"/>
            </a:pPr>
            <a:r>
              <a:rPr lang="en-US" sz="3200" b="1" dirty="0">
                <a:solidFill>
                  <a:srgbClr val="FFFF00"/>
                </a:solidFill>
                <a:latin typeface="Calibri"/>
                <a:ea typeface="Times New Roman"/>
                <a:cs typeface="Times New Roman"/>
              </a:rPr>
              <a:t>Jump and s</a:t>
            </a:r>
            <a:r>
              <a:rPr lang="en-US" sz="3200" b="1" dirty="0" smtClean="0">
                <a:solidFill>
                  <a:srgbClr val="FFFF00"/>
                </a:solidFill>
                <a:latin typeface="Calibri"/>
                <a:ea typeface="Times New Roman"/>
                <a:cs typeface="Times New Roman"/>
              </a:rPr>
              <a:t>ay.</a:t>
            </a:r>
            <a:endParaRPr lang="vi-VN" sz="3600" dirty="0">
              <a:solidFill>
                <a:srgbClr val="FFFF00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20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622" y="365760"/>
            <a:ext cx="1248537" cy="832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9906"/>
            <a:ext cx="1140100" cy="818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622" y="1420234"/>
            <a:ext cx="1248537" cy="809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650" y="1420234"/>
            <a:ext cx="1163700" cy="819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FD51A2-844C-44F4-9EB3-478CC089DD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674" y="1420234"/>
            <a:ext cx="2148458" cy="3864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C4C9EB0-B5EB-4DC1-B929-108B31A9BD1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111" y="1595887"/>
            <a:ext cx="2288911" cy="35130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C0B27F-8E39-4533-8297-74EBF8E1CEC0}"/>
              </a:ext>
            </a:extLst>
          </p:cNvPr>
          <p:cNvSpPr txBox="1"/>
          <p:nvPr/>
        </p:nvSpPr>
        <p:spPr>
          <a:xfrm>
            <a:off x="-169100" y="402340"/>
            <a:ext cx="1659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 eaLnBrk="0" hangingPunct="0"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sz="2400" b="1" dirty="0">
                <a:solidFill>
                  <a:srgbClr val="FFFF00"/>
                </a:solidFill>
                <a:effectLst/>
                <a:latin typeface="Calibri"/>
                <a:ea typeface="Times New Roman"/>
                <a:cs typeface="Times New Roman"/>
              </a:rPr>
              <a:t>Which is missing?</a:t>
            </a:r>
            <a:endParaRPr lang="vi-VN" sz="2800" dirty="0">
              <a:solidFill>
                <a:srgbClr val="FFFF00"/>
              </a:solidFill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29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762785" y="2058023"/>
            <a:ext cx="566056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b="1" dirty="0" smtClean="0">
                <a:solidFill>
                  <a:srgbClr val="FF0000"/>
                </a:solidFill>
              </a:rPr>
              <a:t>L</a:t>
            </a:r>
            <a:r>
              <a:rPr lang="vi-VN" sz="6000" b="1" dirty="0" smtClean="0">
                <a:solidFill>
                  <a:srgbClr val="FF0000"/>
                </a:solidFill>
              </a:rPr>
              <a:t>isten </a:t>
            </a:r>
            <a:r>
              <a:rPr lang="vi-VN" sz="6000" b="1" dirty="0">
                <a:solidFill>
                  <a:srgbClr val="FF0000"/>
                </a:solidFill>
              </a:rPr>
              <a:t>and </a:t>
            </a:r>
            <a:r>
              <a:rPr lang="vi-VN" sz="6000" b="1" dirty="0" smtClean="0">
                <a:solidFill>
                  <a:srgbClr val="FF0000"/>
                </a:solidFill>
              </a:rPr>
              <a:t>repeat</a:t>
            </a:r>
            <a:r>
              <a:rPr lang="en-US" sz="6000" b="1" dirty="0" smtClean="0">
                <a:solidFill>
                  <a:srgbClr val="FF0000"/>
                </a:solidFill>
              </a:rPr>
              <a:t>.</a:t>
            </a:r>
            <a:r>
              <a:rPr lang="vi-VN" sz="6000" b="1" dirty="0" smtClean="0">
                <a:solidFill>
                  <a:srgbClr val="FF0000"/>
                </a:solidFill>
              </a:rPr>
              <a:t> 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6611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78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90" y="579753"/>
            <a:ext cx="8617337" cy="3148832"/>
          </a:xfrm>
          <a:prstGeom prst="rect">
            <a:avLst/>
          </a:prstGeom>
        </p:spPr>
      </p:pic>
      <p:pic>
        <p:nvPicPr>
          <p:cNvPr id="2" name="Track 04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0900" y="853757"/>
            <a:ext cx="670140" cy="67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762785" y="2058023"/>
            <a:ext cx="5660569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</a:rPr>
              <a:t>Listen</a:t>
            </a:r>
            <a:r>
              <a:rPr lang="en-US" sz="6000" b="1" dirty="0" smtClean="0">
                <a:solidFill>
                  <a:srgbClr val="FF0000"/>
                </a:solidFill>
              </a:rPr>
              <a:t> and circle.</a:t>
            </a:r>
            <a:r>
              <a:rPr lang="en-US" sz="6000" dirty="0">
                <a:solidFill>
                  <a:srgbClr val="FF0000"/>
                </a:solidFill>
              </a:rPr>
              <a:t/>
            </a:r>
            <a:br>
              <a:rPr lang="en-US" sz="6000" dirty="0">
                <a:solidFill>
                  <a:srgbClr val="FF0000"/>
                </a:solidFill>
              </a:rPr>
            </a:br>
            <a:endParaRPr sz="6000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6611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7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5406"/>
            <a:ext cx="9144000" cy="2915447"/>
          </a:xfrm>
          <a:prstGeom prst="rect">
            <a:avLst/>
          </a:prstGeom>
        </p:spPr>
      </p:pic>
      <p:pic>
        <p:nvPicPr>
          <p:cNvPr id="2" name="Track 0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69536" y="977326"/>
            <a:ext cx="548640" cy="5486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78756" y="2153384"/>
            <a:ext cx="429657" cy="5126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5925238" y="3087982"/>
            <a:ext cx="429657" cy="5126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100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ver The Rainbow by Slidesgo">
  <a:themeElements>
    <a:clrScheme name="Simple Light">
      <a:dk1>
        <a:srgbClr val="A578DA"/>
      </a:dk1>
      <a:lt1>
        <a:srgbClr val="FFDEDE"/>
      </a:lt1>
      <a:dk2>
        <a:srgbClr val="FE6761"/>
      </a:dk2>
      <a:lt2>
        <a:srgbClr val="FEA667"/>
      </a:lt2>
      <a:accent1>
        <a:srgbClr val="FCC552"/>
      </a:accent1>
      <a:accent2>
        <a:srgbClr val="52CFDD"/>
      </a:accent2>
      <a:accent3>
        <a:srgbClr val="82B3E8"/>
      </a:accent3>
      <a:accent4>
        <a:srgbClr val="98D1A1"/>
      </a:accent4>
      <a:accent5>
        <a:srgbClr val="FFFFFF"/>
      </a:accent5>
      <a:accent6>
        <a:srgbClr val="FFFFFF"/>
      </a:accent6>
      <a:hlink>
        <a:srgbClr val="A578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ver The Rainbow by Slidesgo">
  <a:themeElements>
    <a:clrScheme name="Simple Light">
      <a:dk1>
        <a:srgbClr val="A578DA"/>
      </a:dk1>
      <a:lt1>
        <a:srgbClr val="FFDEDE"/>
      </a:lt1>
      <a:dk2>
        <a:srgbClr val="FE6761"/>
      </a:dk2>
      <a:lt2>
        <a:srgbClr val="FEA667"/>
      </a:lt2>
      <a:accent1>
        <a:srgbClr val="FCC552"/>
      </a:accent1>
      <a:accent2>
        <a:srgbClr val="52CFDD"/>
      </a:accent2>
      <a:accent3>
        <a:srgbClr val="82B3E8"/>
      </a:accent3>
      <a:accent4>
        <a:srgbClr val="98D1A1"/>
      </a:accent4>
      <a:accent5>
        <a:srgbClr val="FFFFFF"/>
      </a:accent5>
      <a:accent6>
        <a:srgbClr val="FFFFFF"/>
      </a:accent6>
      <a:hlink>
        <a:srgbClr val="A578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On-screen Show (16:9)</PresentationFormat>
  <Paragraphs>65</Paragraphs>
  <Slides>15</Slides>
  <Notes>15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Fredoka One</vt:lpstr>
      <vt:lpstr>Barlow</vt:lpstr>
      <vt:lpstr>Times New Roman</vt:lpstr>
      <vt:lpstr>Calibri</vt:lpstr>
      <vt:lpstr>Hind</vt:lpstr>
      <vt:lpstr>.VnTime</vt:lpstr>
      <vt:lpstr>Fira Sans Extra Condensed Medium</vt:lpstr>
      <vt:lpstr>Sport Day</vt:lpstr>
      <vt:lpstr>Montserrat</vt:lpstr>
      <vt:lpstr>Comic Sans MS</vt:lpstr>
      <vt:lpstr>Taller de Aprendizaje con Tonos Pastel by Slidesgo</vt:lpstr>
      <vt:lpstr>Over The Rainbow by Slidesgo</vt:lpstr>
      <vt:lpstr>1_Over The Rainbow by Slidesgo</vt:lpstr>
      <vt:lpstr>PowerPoint Presentation</vt:lpstr>
      <vt:lpstr>3</vt:lpstr>
      <vt:lpstr>Warm-up and review  </vt:lpstr>
      <vt:lpstr>PowerPoint Presentation</vt:lpstr>
      <vt:lpstr>PowerPoint Presentation</vt:lpstr>
      <vt:lpstr>Listen and repeat. </vt:lpstr>
      <vt:lpstr>PowerPoint Presentation</vt:lpstr>
      <vt:lpstr>Listen and circle. </vt:lpstr>
      <vt:lpstr>PowerPoint Presentation</vt:lpstr>
      <vt:lpstr>Let’s chant. </vt:lpstr>
      <vt:lpstr>PowerPoint Presentation</vt:lpstr>
      <vt:lpstr>PowerPoint Presentation</vt:lpstr>
      <vt:lpstr>PowerPoint Presentation</vt:lpstr>
      <vt:lpstr>Fun corner and wrap-up 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2022-07-22T03:47:25Z</dcterms:modified>
</cp:coreProperties>
</file>