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p:sldMasterIdLst>
    <p:sldMasterId id="2147483660" r:id="rId1"/>
  </p:sldMasterIdLst>
  <p:notesMasterIdLst>
    <p:notesMasterId r:id="rId9"/>
  </p:notesMasterIdLst>
  <p:sldIdLst>
    <p:sldId id="256" r:id="rId2"/>
    <p:sldId id="261" r:id="rId3"/>
    <p:sldId id="275" r:id="rId4"/>
    <p:sldId id="279" r:id="rId5"/>
    <p:sldId id="281" r:id="rId6"/>
    <p:sldId id="277" r:id="rId7"/>
    <p:sldId id="268" r:id="rId8"/>
  </p:sldIdLst>
  <p:sldSz cx="18288000" cy="10287000"/>
  <p:notesSz cx="6858000" cy="9144000"/>
  <p:embeddedFontLst>
    <p:embeddedFont>
      <p:font typeface="Calibri" pitchFamily="34" charset="0"/>
      <p:regular r:id="rId10"/>
      <p:bold r:id="rId11"/>
      <p:italic r:id="rId12"/>
      <p:boldItalic r:id="rId13"/>
    </p:embeddedFont>
    <p:embeddedFont>
      <p:font typeface="Cambria Math" pitchFamily="18" charset="0"/>
      <p:regular r:id="rId14"/>
    </p:embeddedFont>
    <p:embeddedFont>
      <p:font typeface="Montserrat" pitchFamily="2" charset="0"/>
      <p:regular r:id="rId15"/>
    </p:embeddedFont>
    <p:embeddedFont>
      <p:font typeface="Gill Sans MT" charset="0"/>
      <p:regular r:id="rId16"/>
      <p:bold r:id="rId17"/>
      <p:italic r:id="rId18"/>
      <p:boldItalic r:id="rId19"/>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6" d="100"/>
          <a:sy n="46" d="100"/>
        </p:scale>
        <p:origin x="-756"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23" Type="http://schemas.openxmlformats.org/officeDocument/2006/relationships/tableStyles" Target="tableStyles.xml"/><Relationship Id="rId10" Type="http://schemas.openxmlformats.org/officeDocument/2006/relationships/font" Target="fonts/font1.fntdata"/><Relationship Id="rId19"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FA6921-3CDE-4FEC-B681-2CDFFB0F752F}" type="datetimeFigureOut">
              <a:rPr lang="en-US" smtClean="0"/>
              <a:t>2/7/2023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23F45D-F519-4FF3-825F-E98CEB21DF6A}" type="slidenum">
              <a:rPr lang="en-US" smtClean="0"/>
              <a:t>‹#›</a:t>
            </a:fld>
            <a:endParaRPr lang="en-US"/>
          </a:p>
        </p:txBody>
      </p:sp>
    </p:spTree>
    <p:extLst>
      <p:ext uri="{BB962C8B-B14F-4D97-AF65-F5344CB8AC3E}">
        <p14:creationId xmlns:p14="http://schemas.microsoft.com/office/powerpoint/2010/main" val="30370222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23F45D-F519-4FF3-825F-E98CEB21DF6A}" type="slidenum">
              <a:rPr lang="en-US" smtClean="0"/>
              <a:t>1</a:t>
            </a:fld>
            <a:endParaRPr lang="en-US"/>
          </a:p>
        </p:txBody>
      </p:sp>
    </p:spTree>
    <p:extLst>
      <p:ext uri="{BB962C8B-B14F-4D97-AF65-F5344CB8AC3E}">
        <p14:creationId xmlns:p14="http://schemas.microsoft.com/office/powerpoint/2010/main" val="21848041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626669" y="1203448"/>
            <a:ext cx="12955610" cy="3812147"/>
          </a:xfrm>
        </p:spPr>
        <p:txBody>
          <a:bodyPr bIns="0" anchor="b">
            <a:normAutofit/>
          </a:bodyPr>
          <a:lstStyle>
            <a:lvl1pPr algn="l">
              <a:defRPr sz="9900"/>
            </a:lvl1pPr>
          </a:lstStyle>
          <a:p>
            <a:r>
              <a:rPr lang="en-US"/>
              <a:t>Click to edit Master title style</a:t>
            </a:r>
            <a:endParaRPr lang="en-US" dirty="0"/>
          </a:p>
        </p:txBody>
      </p:sp>
      <p:sp>
        <p:nvSpPr>
          <p:cNvPr id="3" name="Subtitle 2"/>
          <p:cNvSpPr>
            <a:spLocks noGrp="1"/>
          </p:cNvSpPr>
          <p:nvPr>
            <p:ph type="subTitle" idx="1"/>
          </p:nvPr>
        </p:nvSpPr>
        <p:spPr>
          <a:xfrm>
            <a:off x="3626670" y="5296807"/>
            <a:ext cx="12955608" cy="1466432"/>
          </a:xfrm>
        </p:spPr>
        <p:txBody>
          <a:bodyPr tIns="91440" bIns="91440">
            <a:normAutofit/>
          </a:bodyPr>
          <a:lstStyle>
            <a:lvl1pPr marL="0" indent="0" algn="l">
              <a:buNone/>
              <a:defRPr sz="2700" b="0" cap="all" baseline="0">
                <a:solidFill>
                  <a:schemeClr val="tx1"/>
                </a:solidFill>
              </a:defRPr>
            </a:lvl1pPr>
            <a:lvl2pPr marL="685800" indent="0" algn="ctr">
              <a:buNone/>
              <a:defRPr sz="27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2/7/2023</a:t>
            </a:fld>
            <a:endParaRPr lang="en-US"/>
          </a:p>
        </p:txBody>
      </p:sp>
      <p:sp>
        <p:nvSpPr>
          <p:cNvPr id="5" name="Footer Placeholder 4"/>
          <p:cNvSpPr>
            <a:spLocks noGrp="1"/>
          </p:cNvSpPr>
          <p:nvPr>
            <p:ph type="ftr" sz="quarter" idx="11"/>
          </p:nvPr>
        </p:nvSpPr>
        <p:spPr>
          <a:xfrm>
            <a:off x="3624751" y="493961"/>
            <a:ext cx="7460873" cy="463802"/>
          </a:xfrm>
        </p:spPr>
        <p:txBody>
          <a:bodyPr/>
          <a:lstStyle/>
          <a:p>
            <a:endParaRPr lang="en-US"/>
          </a:p>
        </p:txBody>
      </p:sp>
      <p:sp>
        <p:nvSpPr>
          <p:cNvPr id="6" name="Slide Number Placeholder 5"/>
          <p:cNvSpPr>
            <a:spLocks noGrp="1"/>
          </p:cNvSpPr>
          <p:nvPr>
            <p:ph type="sldNum" sz="quarter" idx="12"/>
          </p:nvPr>
        </p:nvSpPr>
        <p:spPr>
          <a:xfrm>
            <a:off x="2156497" y="1198460"/>
            <a:ext cx="1216529" cy="755367"/>
          </a:xfrm>
        </p:spPr>
        <p:txBody>
          <a:bodyPr/>
          <a:lstStyle/>
          <a:p>
            <a:fld id="{B6F15528-21DE-4FAA-801E-634DDDAF4B2B}" type="slidenum">
              <a:rPr lang="en-US" smtClean="0"/>
              <a:pPr/>
              <a:t>‹#›</a:t>
            </a:fld>
            <a:endParaRPr lang="en-US"/>
          </a:p>
        </p:txBody>
      </p:sp>
      <p:cxnSp>
        <p:nvCxnSpPr>
          <p:cNvPr id="15" name="Straight Connector 14"/>
          <p:cNvCxnSpPr/>
          <p:nvPr/>
        </p:nvCxnSpPr>
        <p:spPr>
          <a:xfrm>
            <a:off x="3626670" y="5292813"/>
            <a:ext cx="12955608"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253529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26" name="Straight Connector 25"/>
          <p:cNvCxnSpPr/>
          <p:nvPr/>
        </p:nvCxnSpPr>
        <p:spPr>
          <a:xfrm>
            <a:off x="2180844" y="2770632"/>
            <a:ext cx="1441128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917781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4158667" y="1198460"/>
            <a:ext cx="2423613" cy="6989834"/>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2167008" y="1198460"/>
            <a:ext cx="11743245" cy="69898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15" name="Straight Connector 14"/>
          <p:cNvCxnSpPr/>
          <p:nvPr/>
        </p:nvCxnSpPr>
        <p:spPr>
          <a:xfrm>
            <a:off x="14158667" y="1198460"/>
            <a:ext cx="0" cy="6989834"/>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0217111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33" name="Straight Connector 32"/>
          <p:cNvCxnSpPr/>
          <p:nvPr/>
        </p:nvCxnSpPr>
        <p:spPr>
          <a:xfrm>
            <a:off x="2180844" y="2770632"/>
            <a:ext cx="1441128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7121056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181359" y="2634195"/>
            <a:ext cx="12964731" cy="2831925"/>
          </a:xfrm>
        </p:spPr>
        <p:txBody>
          <a:bodyPr anchor="b">
            <a:normAutofit/>
          </a:bodyPr>
          <a:lstStyle>
            <a:lvl1pPr algn="l">
              <a:defRPr sz="5400"/>
            </a:lvl1pPr>
          </a:lstStyle>
          <a:p>
            <a:r>
              <a:rPr lang="en-US"/>
              <a:t>Click to edit Master title style</a:t>
            </a:r>
            <a:endParaRPr lang="en-US" dirty="0"/>
          </a:p>
        </p:txBody>
      </p:sp>
      <p:sp>
        <p:nvSpPr>
          <p:cNvPr id="3" name="Text Placeholder 2"/>
          <p:cNvSpPr>
            <a:spLocks noGrp="1"/>
          </p:cNvSpPr>
          <p:nvPr>
            <p:ph type="body" idx="1"/>
          </p:nvPr>
        </p:nvSpPr>
        <p:spPr>
          <a:xfrm>
            <a:off x="2181359" y="5709293"/>
            <a:ext cx="12945669" cy="1519394"/>
          </a:xfrm>
        </p:spPr>
        <p:txBody>
          <a:bodyPr tIns="91440">
            <a:normAutofit/>
          </a:bodyPr>
          <a:lstStyle>
            <a:lvl1pPr marL="0" indent="0" algn="l">
              <a:buNone/>
              <a:defRPr sz="2700">
                <a:solidFill>
                  <a:schemeClr val="tx1"/>
                </a:solidFill>
              </a:defRPr>
            </a:lvl1pPr>
            <a:lvl2pPr marL="685800" indent="0">
              <a:buNone/>
              <a:defRPr sz="27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15" name="Straight Connector 14"/>
          <p:cNvCxnSpPr/>
          <p:nvPr/>
        </p:nvCxnSpPr>
        <p:spPr>
          <a:xfrm>
            <a:off x="2181359" y="5707478"/>
            <a:ext cx="12945669"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1819530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173826" y="1207334"/>
            <a:ext cx="14408453" cy="1588958"/>
          </a:xfrm>
        </p:spPr>
        <p:txBody>
          <a:bodyPr/>
          <a:lstStyle/>
          <a:p>
            <a:r>
              <a:rPr lang="en-US"/>
              <a:t>Click to edit Master title style</a:t>
            </a:r>
            <a:endParaRPr lang="en-US" dirty="0"/>
          </a:p>
        </p:txBody>
      </p:sp>
      <p:sp>
        <p:nvSpPr>
          <p:cNvPr id="3" name="Content Placeholder 2"/>
          <p:cNvSpPr>
            <a:spLocks noGrp="1"/>
          </p:cNvSpPr>
          <p:nvPr>
            <p:ph sz="half" idx="1"/>
          </p:nvPr>
        </p:nvSpPr>
        <p:spPr>
          <a:xfrm>
            <a:off x="2170997" y="3016318"/>
            <a:ext cx="6967728" cy="51728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9620657" y="3026015"/>
            <a:ext cx="6967728" cy="5162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cxnSp>
        <p:nvCxnSpPr>
          <p:cNvPr id="35" name="Straight Connector 34"/>
          <p:cNvCxnSpPr/>
          <p:nvPr/>
        </p:nvCxnSpPr>
        <p:spPr>
          <a:xfrm>
            <a:off x="2180844" y="2770632"/>
            <a:ext cx="1441128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4071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70787" y="1206245"/>
            <a:ext cx="14411492" cy="1584479"/>
          </a:xfrm>
        </p:spPr>
        <p:txBody>
          <a:bodyPr/>
          <a:lstStyle/>
          <a:p>
            <a:r>
              <a:rPr lang="en-US"/>
              <a:t>Click to edit Master title style</a:t>
            </a:r>
            <a:endParaRPr lang="en-US" dirty="0"/>
          </a:p>
        </p:txBody>
      </p:sp>
      <p:sp>
        <p:nvSpPr>
          <p:cNvPr id="3" name="Text Placeholder 2"/>
          <p:cNvSpPr>
            <a:spLocks noGrp="1"/>
          </p:cNvSpPr>
          <p:nvPr>
            <p:ph type="body" idx="1"/>
          </p:nvPr>
        </p:nvSpPr>
        <p:spPr>
          <a:xfrm>
            <a:off x="2170787" y="3029324"/>
            <a:ext cx="6967728" cy="1202915"/>
          </a:xfrm>
        </p:spPr>
        <p:txBody>
          <a:bodyPr anchor="b">
            <a:normAutofit/>
          </a:bodyPr>
          <a:lstStyle>
            <a:lvl1pPr marL="0" indent="0">
              <a:lnSpc>
                <a:spcPct val="100000"/>
              </a:lnSpc>
              <a:buNone/>
              <a:defRPr sz="3300" b="0" cap="all" baseline="0">
                <a:solidFill>
                  <a:schemeClr val="accent1"/>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p:cNvSpPr>
            <a:spLocks noGrp="1"/>
          </p:cNvSpPr>
          <p:nvPr>
            <p:ph sz="half" idx="2"/>
          </p:nvPr>
        </p:nvSpPr>
        <p:spPr>
          <a:xfrm>
            <a:off x="2170787" y="4236404"/>
            <a:ext cx="6967728" cy="39666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9618543" y="3034505"/>
            <a:ext cx="6967728" cy="1203356"/>
          </a:xfrm>
        </p:spPr>
        <p:txBody>
          <a:bodyPr anchor="b">
            <a:normAutofit/>
          </a:bodyPr>
          <a:lstStyle>
            <a:lvl1pPr marL="0" indent="0">
              <a:lnSpc>
                <a:spcPct val="100000"/>
              </a:lnSpc>
              <a:buNone/>
              <a:defRPr sz="3300" b="0" cap="all" baseline="0">
                <a:solidFill>
                  <a:schemeClr val="accent1"/>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p:cNvSpPr>
            <a:spLocks noGrp="1"/>
          </p:cNvSpPr>
          <p:nvPr>
            <p:ph sz="quarter" idx="4"/>
          </p:nvPr>
        </p:nvSpPr>
        <p:spPr>
          <a:xfrm>
            <a:off x="9618543" y="4232237"/>
            <a:ext cx="6967728" cy="39560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2/7/2023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cxnSp>
        <p:nvCxnSpPr>
          <p:cNvPr id="29" name="Straight Connector 28"/>
          <p:cNvCxnSpPr/>
          <p:nvPr/>
        </p:nvCxnSpPr>
        <p:spPr>
          <a:xfrm>
            <a:off x="2180844" y="2770632"/>
            <a:ext cx="1441128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7935178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2/7/2023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cxnSp>
        <p:nvCxnSpPr>
          <p:cNvPr id="25" name="Straight Connector 24"/>
          <p:cNvCxnSpPr/>
          <p:nvPr/>
        </p:nvCxnSpPr>
        <p:spPr>
          <a:xfrm>
            <a:off x="2180844" y="2770632"/>
            <a:ext cx="1441128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9537943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864376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67007" y="1198460"/>
            <a:ext cx="4909649" cy="3370676"/>
          </a:xfrm>
        </p:spPr>
        <p:txBody>
          <a:bodyPr anchor="b">
            <a:normAutofit/>
          </a:bodyPr>
          <a:lstStyle>
            <a:lvl1pPr algn="l">
              <a:defRPr sz="3600"/>
            </a:lvl1pPr>
          </a:lstStyle>
          <a:p>
            <a:r>
              <a:rPr lang="en-US"/>
              <a:t>Click to edit Master title style</a:t>
            </a:r>
            <a:endParaRPr lang="en-US" dirty="0"/>
          </a:p>
        </p:txBody>
      </p:sp>
      <p:sp>
        <p:nvSpPr>
          <p:cNvPr id="3" name="Content Placeholder 2"/>
          <p:cNvSpPr>
            <a:spLocks noGrp="1"/>
          </p:cNvSpPr>
          <p:nvPr>
            <p:ph idx="1"/>
          </p:nvPr>
        </p:nvSpPr>
        <p:spPr>
          <a:xfrm>
            <a:off x="7565571" y="1198461"/>
            <a:ext cx="9018705" cy="6988239"/>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167007" y="4808237"/>
            <a:ext cx="4912520" cy="3372272"/>
          </a:xfrm>
        </p:spPr>
        <p:txBody>
          <a:bodyPr/>
          <a:lstStyle>
            <a:lvl1pPr marL="0" indent="0" algn="l">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cxnSp>
        <p:nvCxnSpPr>
          <p:cNvPr id="17" name="Straight Connector 16"/>
          <p:cNvCxnSpPr/>
          <p:nvPr/>
        </p:nvCxnSpPr>
        <p:spPr>
          <a:xfrm>
            <a:off x="2172420" y="4808237"/>
            <a:ext cx="4904235"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6439791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11216081" y="723256"/>
            <a:ext cx="6111800" cy="7723652"/>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2176809" y="1694270"/>
            <a:ext cx="8298492" cy="2745876"/>
          </a:xfrm>
        </p:spPr>
        <p:txBody>
          <a:bodyPr anchor="b">
            <a:normAutofit/>
          </a:bodyPr>
          <a:lstStyle>
            <a:lvl1pPr>
              <a:defRPr sz="4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2186584" y="1683814"/>
            <a:ext cx="4186757" cy="5799491"/>
          </a:xfrm>
          <a:solidFill>
            <a:schemeClr val="bg1">
              <a:lumMod val="85000"/>
            </a:schemeClr>
          </a:solidFill>
          <a:ln w="9525" cap="sq">
            <a:noFill/>
            <a:miter lim="800000"/>
          </a:ln>
          <a:effectLst/>
        </p:spPr>
        <p:txBody>
          <a:bodyPr anchor="t"/>
          <a:lstStyle>
            <a:lvl1pPr marL="0" indent="0" algn="ctr">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a:t>Click icon to add picture</a:t>
            </a:r>
            <a:endParaRPr lang="en-US" dirty="0"/>
          </a:p>
        </p:txBody>
      </p:sp>
      <p:sp>
        <p:nvSpPr>
          <p:cNvPr id="4" name="Text Placeholder 3"/>
          <p:cNvSpPr>
            <a:spLocks noGrp="1"/>
          </p:cNvSpPr>
          <p:nvPr>
            <p:ph type="body" sz="half" idx="2"/>
          </p:nvPr>
        </p:nvSpPr>
        <p:spPr>
          <a:xfrm>
            <a:off x="2175494" y="4718988"/>
            <a:ext cx="8286606" cy="3005613"/>
          </a:xfrm>
        </p:spPr>
        <p:txBody>
          <a:bodyPr>
            <a:normAutofit/>
          </a:bodyPr>
          <a:lstStyle>
            <a:lvl1pPr marL="0" indent="0" algn="l">
              <a:buNone/>
              <a:defRPr sz="27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p:cNvSpPr>
            <a:spLocks noGrp="1"/>
          </p:cNvSpPr>
          <p:nvPr>
            <p:ph type="dt" sz="half" idx="10"/>
          </p:nvPr>
        </p:nvSpPr>
        <p:spPr>
          <a:xfrm>
            <a:off x="2171074" y="8204785"/>
            <a:ext cx="8291027" cy="480185"/>
          </a:xfrm>
        </p:spPr>
        <p:txBody>
          <a:bodyPr/>
          <a:lstStyle>
            <a:lvl1pPr algn="l">
              <a:defRPr/>
            </a:lvl1pPr>
          </a:lstStyle>
          <a:p>
            <a:fld id="{1D8BD707-D9CF-40AE-B4C6-C98DA3205C09}" type="datetimeFigureOut">
              <a:rPr lang="en-US" smtClean="0"/>
              <a:pPr/>
              <a:t>2/7/2023</a:t>
            </a:fld>
            <a:endParaRPr lang="en-US"/>
          </a:p>
        </p:txBody>
      </p:sp>
      <p:sp>
        <p:nvSpPr>
          <p:cNvPr id="6" name="Footer Placeholder 5"/>
          <p:cNvSpPr>
            <a:spLocks noGrp="1"/>
          </p:cNvSpPr>
          <p:nvPr>
            <p:ph type="ftr" sz="quarter" idx="11"/>
          </p:nvPr>
        </p:nvSpPr>
        <p:spPr>
          <a:xfrm>
            <a:off x="2171073" y="477961"/>
            <a:ext cx="8311506" cy="481397"/>
          </a:xfrm>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cxnSp>
        <p:nvCxnSpPr>
          <p:cNvPr id="31" name="Straight Connector 30"/>
          <p:cNvCxnSpPr/>
          <p:nvPr/>
        </p:nvCxnSpPr>
        <p:spPr>
          <a:xfrm>
            <a:off x="2171074" y="4715408"/>
            <a:ext cx="8291027"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536736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8" name="Rectangle 7"/>
          <p:cNvSpPr/>
          <p:nvPr/>
        </p:nvSpPr>
        <p:spPr>
          <a:xfrm>
            <a:off x="0" y="3029215"/>
            <a:ext cx="18288000" cy="6158912"/>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cstate="print">
            <a:extLst>
              <a:ext uri="{28A0092B-C50C-407E-A947-70E740481C1C}">
                <a14:useLocalDpi xmlns:a14="http://schemas.microsoft.com/office/drawing/2010/main" val="0"/>
              </a:ext>
            </a:extLst>
          </a:blip>
          <a:srcRect b="-1562"/>
          <a:stretch/>
        </p:blipFill>
        <p:spPr bwMode="black">
          <a:xfrm>
            <a:off x="0" y="9189720"/>
            <a:ext cx="18288000" cy="1114425"/>
          </a:xfrm>
          <a:prstGeom prst="rect">
            <a:avLst/>
          </a:prstGeom>
        </p:spPr>
      </p:pic>
      <p:sp>
        <p:nvSpPr>
          <p:cNvPr id="2" name="Title Placeholder 1"/>
          <p:cNvSpPr>
            <a:spLocks noGrp="1"/>
          </p:cNvSpPr>
          <p:nvPr>
            <p:ph type="title"/>
          </p:nvPr>
        </p:nvSpPr>
        <p:spPr>
          <a:xfrm>
            <a:off x="2177369" y="1206779"/>
            <a:ext cx="14404913" cy="1573853"/>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177369" y="3023599"/>
            <a:ext cx="14404913" cy="51759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331208" y="495555"/>
            <a:ext cx="5251073" cy="463802"/>
          </a:xfrm>
          <a:prstGeom prst="rect">
            <a:avLst/>
          </a:prstGeom>
        </p:spPr>
        <p:txBody>
          <a:bodyPr vert="horz" lIns="91440" tIns="45720" rIns="91440" bIns="45720" rtlCol="0" anchor="ctr"/>
          <a:lstStyle>
            <a:lvl1pPr algn="r">
              <a:defRPr sz="1500">
                <a:solidFill>
                  <a:schemeClr val="tx1">
                    <a:tint val="75000"/>
                  </a:schemeClr>
                </a:solidFill>
              </a:defRPr>
            </a:lvl1pPr>
          </a:lstStyle>
          <a:p>
            <a:fld id="{1D8BD707-D9CF-40AE-B4C6-C98DA3205C09}" type="datetimeFigureOut">
              <a:rPr lang="en-US" smtClean="0"/>
              <a:pPr/>
              <a:t>2/7/2023</a:t>
            </a:fld>
            <a:endParaRPr lang="en-US"/>
          </a:p>
        </p:txBody>
      </p:sp>
      <p:sp>
        <p:nvSpPr>
          <p:cNvPr id="5" name="Footer Placeholder 4"/>
          <p:cNvSpPr>
            <a:spLocks noGrp="1"/>
          </p:cNvSpPr>
          <p:nvPr>
            <p:ph type="ftr" sz="quarter" idx="3"/>
          </p:nvPr>
        </p:nvSpPr>
        <p:spPr>
          <a:xfrm>
            <a:off x="2177369" y="493961"/>
            <a:ext cx="8908254" cy="463802"/>
          </a:xfrm>
          <a:prstGeom prst="rect">
            <a:avLst/>
          </a:prstGeom>
        </p:spPr>
        <p:txBody>
          <a:bodyPr vert="horz" lIns="91440" tIns="45720" rIns="91440" bIns="45720" rtlCol="0" anchor="ctr"/>
          <a:lstStyle>
            <a:lvl1pPr algn="l">
              <a:defRPr sz="15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20091" y="1198460"/>
            <a:ext cx="1216529" cy="755367"/>
          </a:xfrm>
          <a:prstGeom prst="rect">
            <a:avLst/>
          </a:prstGeom>
        </p:spPr>
        <p:txBody>
          <a:bodyPr vert="horz" lIns="91440" tIns="45720" rIns="91440" bIns="45720" rtlCol="0" anchor="t"/>
          <a:lstStyle>
            <a:lvl1pPr algn="r">
              <a:defRPr sz="4200">
                <a:solidFill>
                  <a:schemeClr val="accent1"/>
                </a:solidFill>
              </a:defRPr>
            </a:lvl1pPr>
          </a:lstStyle>
          <a:p>
            <a:fld id="{B6F15528-21DE-4FAA-801E-634DDDAF4B2B}" type="slidenum">
              <a:rPr lang="en-US" smtClean="0"/>
              <a:pPr/>
              <a:t>‹#›</a:t>
            </a:fld>
            <a:endParaRPr lang="en-US"/>
          </a:p>
        </p:txBody>
      </p:sp>
      <p:cxnSp>
        <p:nvCxnSpPr>
          <p:cNvPr id="10" name="Straight Connector 9"/>
          <p:cNvCxnSpPr/>
          <p:nvPr/>
        </p:nvCxnSpPr>
        <p:spPr>
          <a:xfrm>
            <a:off x="0" y="9192620"/>
            <a:ext cx="18288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09019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371600" rtl="0" eaLnBrk="1" latinLnBrk="0" hangingPunct="1">
        <a:lnSpc>
          <a:spcPct val="90000"/>
        </a:lnSpc>
        <a:spcBef>
          <a:spcPct val="0"/>
        </a:spcBef>
        <a:buNone/>
        <a:defRPr sz="4800" b="0" i="0" kern="1200" cap="all">
          <a:solidFill>
            <a:schemeClr val="tx1"/>
          </a:solidFill>
          <a:effectLst/>
          <a:latin typeface="+mj-lt"/>
          <a:ea typeface="+mj-ea"/>
          <a:cs typeface="+mj-cs"/>
        </a:defRPr>
      </a:lvl1pPr>
    </p:titleStyle>
    <p:bodyStyle>
      <a:lvl1pPr marL="342900" indent="-342900" algn="l" defTabSz="1371600" rtl="0" eaLnBrk="1" latinLnBrk="0" hangingPunct="1">
        <a:lnSpc>
          <a:spcPct val="120000"/>
        </a:lnSpc>
        <a:spcBef>
          <a:spcPts val="1500"/>
        </a:spcBef>
        <a:buClr>
          <a:schemeClr val="accent1"/>
        </a:buClr>
        <a:buSzPct val="100000"/>
        <a:buFont typeface="Arial" panose="020B0604020202020204" pitchFamily="34" charset="0"/>
        <a:buChar char="•"/>
        <a:defRPr sz="3000" kern="1200">
          <a:solidFill>
            <a:schemeClr val="tx1"/>
          </a:solidFill>
          <a:effectLst/>
          <a:latin typeface="+mn-lt"/>
          <a:ea typeface="+mn-ea"/>
          <a:cs typeface="+mn-cs"/>
        </a:defRPr>
      </a:lvl1pPr>
      <a:lvl2pPr marL="1028700" indent="-342900" algn="l" defTabSz="1371600" rtl="0" eaLnBrk="1" latinLnBrk="0" hangingPunct="1">
        <a:lnSpc>
          <a:spcPct val="120000"/>
        </a:lnSpc>
        <a:spcBef>
          <a:spcPts val="750"/>
        </a:spcBef>
        <a:buClr>
          <a:schemeClr val="accent1"/>
        </a:buClr>
        <a:buSzPct val="100000"/>
        <a:buFont typeface="Arial" panose="020B0604020202020204" pitchFamily="34" charset="0"/>
        <a:buChar char="•"/>
        <a:defRPr sz="2700" kern="1200" cap="none" baseline="0">
          <a:solidFill>
            <a:schemeClr val="tx1"/>
          </a:solidFill>
          <a:effectLst/>
          <a:latin typeface="+mn-lt"/>
          <a:ea typeface="+mn-ea"/>
          <a:cs typeface="+mn-cs"/>
        </a:defRPr>
      </a:lvl2pPr>
      <a:lvl3pPr marL="1714500" indent="-342900" algn="l" defTabSz="1371600" rtl="0" eaLnBrk="1" latinLnBrk="0" hangingPunct="1">
        <a:lnSpc>
          <a:spcPct val="120000"/>
        </a:lnSpc>
        <a:spcBef>
          <a:spcPts val="750"/>
        </a:spcBef>
        <a:buClr>
          <a:schemeClr val="accent1"/>
        </a:buClr>
        <a:buSzPct val="100000"/>
        <a:buFont typeface="Arial" panose="020B0604020202020204" pitchFamily="34" charset="0"/>
        <a:buChar char="•"/>
        <a:defRPr sz="2400" kern="1200">
          <a:solidFill>
            <a:schemeClr val="tx1"/>
          </a:solidFill>
          <a:effectLst/>
          <a:latin typeface="+mn-lt"/>
          <a:ea typeface="+mn-ea"/>
          <a:cs typeface="+mn-cs"/>
        </a:defRPr>
      </a:lvl3pPr>
      <a:lvl4pPr marL="2400300" indent="-342900" algn="l" defTabSz="1371600" rtl="0" eaLnBrk="1" latinLnBrk="0" hangingPunct="1">
        <a:lnSpc>
          <a:spcPct val="120000"/>
        </a:lnSpc>
        <a:spcBef>
          <a:spcPts val="750"/>
        </a:spcBef>
        <a:buClr>
          <a:schemeClr val="accent1"/>
        </a:buClr>
        <a:buSzPct val="100000"/>
        <a:buFont typeface="Arial" panose="020B0604020202020204" pitchFamily="34" charset="0"/>
        <a:buChar char="•"/>
        <a:defRPr sz="2100" kern="1200" cap="none" baseline="0">
          <a:solidFill>
            <a:schemeClr val="tx1"/>
          </a:solidFill>
          <a:effectLst/>
          <a:latin typeface="+mn-lt"/>
          <a:ea typeface="+mn-ea"/>
          <a:cs typeface="+mn-cs"/>
        </a:defRPr>
      </a:lvl4pPr>
      <a:lvl5pPr marL="3086100" indent="-342900" algn="l" defTabSz="1371600" rtl="0" eaLnBrk="1" latinLnBrk="0" hangingPunct="1">
        <a:lnSpc>
          <a:spcPct val="120000"/>
        </a:lnSpc>
        <a:spcBef>
          <a:spcPts val="750"/>
        </a:spcBef>
        <a:buClr>
          <a:schemeClr val="accent1"/>
        </a:buClr>
        <a:buSzPct val="100000"/>
        <a:buFont typeface="Arial" panose="020B0604020202020204" pitchFamily="34" charset="0"/>
        <a:buChar char="•"/>
        <a:defRPr sz="1800" kern="1200">
          <a:solidFill>
            <a:schemeClr val="tx1"/>
          </a:solidFill>
          <a:effectLst/>
          <a:latin typeface="+mn-lt"/>
          <a:ea typeface="+mn-ea"/>
          <a:cs typeface="+mn-cs"/>
        </a:defRPr>
      </a:lvl5pPr>
      <a:lvl6pPr marL="3771900" indent="-342900" algn="l" defTabSz="1371600" rtl="0" eaLnBrk="1" latinLnBrk="0" hangingPunct="1">
        <a:lnSpc>
          <a:spcPct val="120000"/>
        </a:lnSpc>
        <a:spcBef>
          <a:spcPts val="750"/>
        </a:spcBef>
        <a:buClr>
          <a:schemeClr val="accent1"/>
        </a:buClr>
        <a:buSzPct val="100000"/>
        <a:buFont typeface="Arial" panose="020B0604020202020204" pitchFamily="34" charset="0"/>
        <a:buChar char="•"/>
        <a:defRPr sz="1800" kern="1200">
          <a:solidFill>
            <a:schemeClr val="tx1"/>
          </a:solidFill>
          <a:effectLst/>
          <a:latin typeface="+mn-lt"/>
          <a:ea typeface="+mn-ea"/>
          <a:cs typeface="+mn-cs"/>
        </a:defRPr>
      </a:lvl6pPr>
      <a:lvl7pPr marL="4457700" indent="-342900" algn="l" defTabSz="1371600" rtl="0" eaLnBrk="1" latinLnBrk="0" hangingPunct="1">
        <a:lnSpc>
          <a:spcPct val="120000"/>
        </a:lnSpc>
        <a:spcBef>
          <a:spcPts val="750"/>
        </a:spcBef>
        <a:buClr>
          <a:schemeClr val="accent1"/>
        </a:buClr>
        <a:buSzPct val="100000"/>
        <a:buFont typeface="Arial" panose="020B0604020202020204" pitchFamily="34" charset="0"/>
        <a:buChar char="•"/>
        <a:defRPr sz="1800" kern="1200">
          <a:solidFill>
            <a:schemeClr val="tx1"/>
          </a:solidFill>
          <a:effectLst/>
          <a:latin typeface="+mn-lt"/>
          <a:ea typeface="+mn-ea"/>
          <a:cs typeface="+mn-cs"/>
        </a:defRPr>
      </a:lvl7pPr>
      <a:lvl8pPr marL="5143500" indent="-342900" algn="l" defTabSz="1371600" rtl="0" eaLnBrk="1" latinLnBrk="0" hangingPunct="1">
        <a:lnSpc>
          <a:spcPct val="120000"/>
        </a:lnSpc>
        <a:spcBef>
          <a:spcPts val="750"/>
        </a:spcBef>
        <a:buClr>
          <a:schemeClr val="accent1"/>
        </a:buClr>
        <a:buSzPct val="100000"/>
        <a:buFont typeface="Arial" panose="020B0604020202020204" pitchFamily="34" charset="0"/>
        <a:buChar char="•"/>
        <a:defRPr sz="1800" kern="1200" baseline="0">
          <a:solidFill>
            <a:schemeClr val="tx1"/>
          </a:solidFill>
          <a:effectLst/>
          <a:latin typeface="+mn-lt"/>
          <a:ea typeface="+mn-ea"/>
          <a:cs typeface="+mn-cs"/>
        </a:defRPr>
      </a:lvl8pPr>
      <a:lvl9pPr marL="5829300" indent="-342900" algn="l" defTabSz="1371600" rtl="0" eaLnBrk="1" latinLnBrk="0" hangingPunct="1">
        <a:lnSpc>
          <a:spcPct val="120000"/>
        </a:lnSpc>
        <a:spcBef>
          <a:spcPts val="750"/>
        </a:spcBef>
        <a:buClr>
          <a:schemeClr val="accent1"/>
        </a:buClr>
        <a:buSzPct val="100000"/>
        <a:buFont typeface="Arial" panose="020B0604020202020204" pitchFamily="34" charset="0"/>
        <a:buChar char="•"/>
        <a:defRPr sz="1800" kern="1200" baseline="0">
          <a:solidFill>
            <a:schemeClr val="tx1"/>
          </a:solidFill>
          <a:effectLst/>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42" Type="http://schemas.openxmlformats.org/officeDocument/2006/relationships/image" Target="../media/image11.png"/><Relationship Id="rId47" Type="http://schemas.openxmlformats.org/officeDocument/2006/relationships/image" Target="../media/image5.png"/><Relationship Id="rId46" Type="http://schemas.openxmlformats.org/officeDocument/2006/relationships/image" Target="../media/image15.png"/><Relationship Id="rId2" Type="http://schemas.openxmlformats.org/officeDocument/2006/relationships/image" Target="../media/image4.png"/><Relationship Id="rId1" Type="http://schemas.openxmlformats.org/officeDocument/2006/relationships/slideLayout" Target="../slideLayouts/slideLayout7.xml"/><Relationship Id="rId45" Type="http://schemas.openxmlformats.org/officeDocument/2006/relationships/image" Target="../media/image14.png"/><Relationship Id="rId44" Type="http://schemas.openxmlformats.org/officeDocument/2006/relationships/image" Target="../media/image13.png"/><Relationship Id="rId43"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7.png"/><Relationship Id="rId1" Type="http://schemas.openxmlformats.org/officeDocument/2006/relationships/slideLayout" Target="../slideLayouts/slideLayout7.xml"/><Relationship Id="rId4" Type="http://schemas.openxmlformats.org/officeDocument/2006/relationships/image" Target="../media/image7.sv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alphaModFix amt="16000"/>
          </a:blip>
          <a:srcRect t="31103" b="31103"/>
          <a:stretch>
            <a:fillRect/>
          </a:stretch>
        </p:blipFill>
        <p:spPr>
          <a:xfrm>
            <a:off x="0" y="0"/>
            <a:ext cx="18288000" cy="10287000"/>
          </a:xfrm>
          <a:prstGeom prst="rect">
            <a:avLst/>
          </a:prstGeom>
        </p:spPr>
      </p:pic>
      <p:pic>
        <p:nvPicPr>
          <p:cNvPr id="13" name="Picture 13"/>
          <p:cNvPicPr>
            <a:picLocks noChangeAspect="1"/>
          </p:cNvPicPr>
          <p:nvPr/>
        </p:nvPicPr>
        <p:blipFill>
          <a:blip r:embed="rId4"/>
          <a:srcRect/>
          <a:stretch>
            <a:fillRect/>
          </a:stretch>
        </p:blipFill>
        <p:spPr>
          <a:xfrm rot="-1495375">
            <a:off x="12852902" y="6838117"/>
            <a:ext cx="1093111" cy="371202"/>
          </a:xfrm>
          <a:prstGeom prst="rect">
            <a:avLst/>
          </a:prstGeom>
        </p:spPr>
      </p:pic>
      <p:sp>
        <p:nvSpPr>
          <p:cNvPr id="15" name="Rectangle 14"/>
          <p:cNvSpPr/>
          <p:nvPr/>
        </p:nvSpPr>
        <p:spPr>
          <a:xfrm>
            <a:off x="3810888" y="2533690"/>
            <a:ext cx="10590912" cy="5286062"/>
          </a:xfrm>
          <a:prstGeom prst="rect">
            <a:avLst/>
          </a:prstGeom>
        </p:spPr>
        <p:txBody>
          <a:bodyPr wrap="square">
            <a:spAutoFit/>
          </a:bodyP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en-US" sz="7500" b="1" i="0" u="none" strike="noStrike" kern="0" cap="none" spc="0" normalizeH="0" baseline="0" noProof="0" dirty="0">
                <a:ln>
                  <a:noFill/>
                </a:ln>
                <a:effectLst>
                  <a:outerShdw blurRad="38100" dist="38100" dir="2700000" algn="tl">
                    <a:srgbClr val="000000">
                      <a:alpha val="43137"/>
                    </a:srgbClr>
                  </a:outerShdw>
                </a:effectLst>
                <a:uLnTx/>
                <a:uFillTx/>
                <a:latin typeface="Arial"/>
                <a:sym typeface="Montserrat"/>
              </a:rPr>
              <a:t>CHÀO MỪNG CÁC EM </a:t>
            </a:r>
            <a:br>
              <a:rPr kumimoji="0" lang="en-US" sz="7500" b="1" i="0" u="none" strike="noStrike" kern="0" cap="none" spc="0" normalizeH="0" baseline="0" noProof="0" dirty="0">
                <a:ln>
                  <a:noFill/>
                </a:ln>
                <a:effectLst>
                  <a:outerShdw blurRad="38100" dist="38100" dir="2700000" algn="tl">
                    <a:srgbClr val="000000">
                      <a:alpha val="43137"/>
                    </a:srgbClr>
                  </a:outerShdw>
                </a:effectLst>
                <a:uLnTx/>
                <a:uFillTx/>
                <a:latin typeface="Arial"/>
                <a:sym typeface="Montserrat"/>
              </a:rPr>
            </a:br>
            <a:r>
              <a:rPr kumimoji="0" lang="en-US" sz="7500" b="1" i="0" u="none" strike="noStrike" kern="0" cap="none" spc="0" normalizeH="0" baseline="0" noProof="0" dirty="0">
                <a:ln>
                  <a:noFill/>
                </a:ln>
                <a:effectLst>
                  <a:outerShdw blurRad="38100" dist="38100" dir="2700000" algn="tl">
                    <a:srgbClr val="000000">
                      <a:alpha val="43137"/>
                    </a:srgbClr>
                  </a:outerShdw>
                </a:effectLst>
                <a:uLnTx/>
                <a:uFillTx/>
                <a:latin typeface="Arial"/>
                <a:sym typeface="Montserrat"/>
              </a:rPr>
              <a:t>ĐẾN VỚI TIẾT HỌC </a:t>
            </a:r>
          </a:p>
          <a:p>
            <a:pPr marL="0" marR="0" lvl="0" indent="0" algn="ctr" defTabSz="914400" eaLnBrk="1" fontAlgn="auto" latinLnBrk="0" hangingPunct="1">
              <a:lnSpc>
                <a:spcPct val="150000"/>
              </a:lnSpc>
              <a:spcBef>
                <a:spcPts val="0"/>
              </a:spcBef>
              <a:spcAft>
                <a:spcPts val="0"/>
              </a:spcAft>
              <a:buClrTx/>
              <a:buSzTx/>
              <a:buFontTx/>
              <a:buNone/>
              <a:tabLst/>
              <a:defRPr/>
            </a:pPr>
            <a:r>
              <a:rPr kumimoji="0" lang="en-US" sz="7500" b="1" i="0" u="none" strike="noStrike" kern="0" cap="none" spc="0" normalizeH="0" baseline="0" noProof="0" dirty="0">
                <a:ln>
                  <a:noFill/>
                </a:ln>
                <a:effectLst>
                  <a:outerShdw blurRad="38100" dist="38100" dir="2700000" algn="tl">
                    <a:srgbClr val="000000">
                      <a:alpha val="43137"/>
                    </a:srgbClr>
                  </a:outerShdw>
                </a:effectLst>
                <a:uLnTx/>
                <a:uFillTx/>
                <a:latin typeface="Arial"/>
                <a:sym typeface="Montserrat"/>
              </a:rPr>
              <a:t>HÔM NAY!</a:t>
            </a:r>
            <a:endParaRPr kumimoji="0" lang="en-US" sz="7500" b="0" i="0" u="none" strike="noStrike" kern="0" cap="none" spc="0" normalizeH="0" baseline="0" noProof="0" dirty="0">
              <a:ln>
                <a:noFill/>
              </a:ln>
              <a:effectLst/>
              <a:uLnTx/>
              <a:uFillTx/>
            </a:endParaRPr>
          </a:p>
        </p:txBody>
      </p:sp>
    </p:spTree>
  </p:cSld>
  <p:clrMapOvr>
    <a:masterClrMapping/>
  </p:clrMapOvr>
  <mc:AlternateContent xmlns:mc="http://schemas.openxmlformats.org/markup-compatibility/2006" xmlns:p14="http://schemas.microsoft.com/office/powerpoint/2010/main">
    <mc:Choice Requires="p14">
      <p:transition spd="med" p14:dur="700">
        <p14:window dir="vert"/>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16000"/>
          </a:blip>
          <a:srcRect t="31103" b="31103"/>
          <a:stretch>
            <a:fillRect/>
          </a:stretch>
        </p:blipFill>
        <p:spPr>
          <a:xfrm>
            <a:off x="0" y="0"/>
            <a:ext cx="18288000" cy="10287000"/>
          </a:xfrm>
          <a:prstGeom prst="rect">
            <a:avLst/>
          </a:prstGeom>
        </p:spPr>
      </p:pic>
      <p:sp>
        <p:nvSpPr>
          <p:cNvPr id="13" name="TextBox 12"/>
          <p:cNvSpPr txBox="1"/>
          <p:nvPr/>
        </p:nvSpPr>
        <p:spPr>
          <a:xfrm>
            <a:off x="5029200" y="2961172"/>
            <a:ext cx="8687879" cy="3248646"/>
          </a:xfrm>
          <a:prstGeom prst="rect">
            <a:avLst/>
          </a:prstGeom>
        </p:spPr>
        <p:txBody>
          <a:bodyPr wrap="square" lIns="0" tIns="0" rIns="0" bIns="0" rtlCol="0" anchor="t">
            <a:spAutoFit/>
          </a:bodyPr>
          <a:lstStyle/>
          <a:p>
            <a:pPr algn="ctr">
              <a:lnSpc>
                <a:spcPct val="150000"/>
              </a:lnSpc>
            </a:pPr>
            <a:r>
              <a:rPr lang="en-US" sz="7500" b="1" dirty="0">
                <a:solidFill>
                  <a:srgbClr val="171717"/>
                </a:solidFill>
                <a:latin typeface="Arial" panose="020B0604020202020204" pitchFamily="34" charset="0"/>
                <a:cs typeface="Arial" panose="020B0604020202020204" pitchFamily="34" charset="0"/>
              </a:rPr>
              <a:t>BÀI TẬP </a:t>
            </a:r>
            <a:endParaRPr lang="vi-VN" sz="7500" b="1" dirty="0">
              <a:solidFill>
                <a:srgbClr val="171717"/>
              </a:solidFill>
              <a:latin typeface="Arial" panose="020B0604020202020204" pitchFamily="34" charset="0"/>
              <a:cs typeface="Arial" panose="020B0604020202020204" pitchFamily="34" charset="0"/>
            </a:endParaRPr>
          </a:p>
          <a:p>
            <a:pPr algn="ctr">
              <a:lnSpc>
                <a:spcPct val="150000"/>
              </a:lnSpc>
            </a:pPr>
            <a:r>
              <a:rPr lang="en-US" sz="7500" b="1" dirty="0">
                <a:solidFill>
                  <a:srgbClr val="171717"/>
                </a:solidFill>
                <a:latin typeface="Arial" panose="020B0604020202020204" pitchFamily="34" charset="0"/>
                <a:cs typeface="Arial" panose="020B0604020202020204" pitchFamily="34" charset="0"/>
              </a:rPr>
              <a:t>CUỐI CHƯƠNG VI</a:t>
            </a:r>
          </a:p>
        </p:txBody>
      </p:sp>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0"/>
          <p:cNvGrpSpPr/>
          <p:nvPr/>
        </p:nvGrpSpPr>
        <p:grpSpPr>
          <a:xfrm>
            <a:off x="675231" y="317705"/>
            <a:ext cx="16984499" cy="1015795"/>
            <a:chOff x="0" y="229920"/>
            <a:chExt cx="22645999" cy="1354392"/>
          </a:xfrm>
        </p:grpSpPr>
        <p:sp>
          <p:nvSpPr>
            <p:cNvPr id="18" name="AutoShape 11"/>
            <p:cNvSpPr/>
            <p:nvPr/>
          </p:nvSpPr>
          <p:spPr>
            <a:xfrm>
              <a:off x="0" y="1584312"/>
              <a:ext cx="22645999" cy="0"/>
            </a:xfrm>
            <a:prstGeom prst="line">
              <a:avLst/>
            </a:prstGeom>
            <a:ln w="12700" cap="rnd">
              <a:solidFill>
                <a:srgbClr val="000000"/>
              </a:solidFill>
              <a:prstDash val="solid"/>
              <a:headEnd type="none" w="sm" len="sm"/>
              <a:tailEnd type="none" w="sm" len="sm"/>
            </a:ln>
          </p:spPr>
        </p:sp>
        <p:sp>
          <p:nvSpPr>
            <p:cNvPr id="19" name="TextBox 12"/>
            <p:cNvSpPr txBox="1"/>
            <p:nvPr/>
          </p:nvSpPr>
          <p:spPr>
            <a:xfrm>
              <a:off x="2044980" y="229920"/>
              <a:ext cx="18844514" cy="1098932"/>
            </a:xfrm>
            <a:prstGeom prst="rect">
              <a:avLst/>
            </a:prstGeom>
          </p:spPr>
          <p:txBody>
            <a:bodyPr lIns="0" tIns="0" rIns="0" bIns="0" rtlCol="0" anchor="t">
              <a:spAutoFit/>
            </a:bodyPr>
            <a:lstStyle/>
            <a:p>
              <a:pPr algn="ctr">
                <a:lnSpc>
                  <a:spcPts val="6875"/>
                </a:lnSpc>
              </a:pPr>
              <a:r>
                <a:rPr lang="en-US" sz="5500" b="1" dirty="0">
                  <a:solidFill>
                    <a:srgbClr val="171717"/>
                  </a:solidFill>
                  <a:latin typeface="Arial" panose="020B0604020202020204" pitchFamily="34" charset="0"/>
                  <a:cs typeface="Arial" panose="020B0604020202020204" pitchFamily="34" charset="0"/>
                </a:rPr>
                <a:t>LUYỆN TẬP</a:t>
              </a:r>
            </a:p>
          </p:txBody>
        </p:sp>
      </p:grpSp>
      <p:grpSp>
        <p:nvGrpSpPr>
          <p:cNvPr id="7" name="Group 6"/>
          <p:cNvGrpSpPr/>
          <p:nvPr/>
        </p:nvGrpSpPr>
        <p:grpSpPr>
          <a:xfrm>
            <a:off x="682980" y="1813248"/>
            <a:ext cx="4191000" cy="1346405"/>
            <a:chOff x="838200" y="2133600"/>
            <a:chExt cx="4265230" cy="1752600"/>
          </a:xfrm>
        </p:grpSpPr>
        <p:sp>
          <p:nvSpPr>
            <p:cNvPr id="6" name="Oval Callout 5"/>
            <p:cNvSpPr/>
            <p:nvPr/>
          </p:nvSpPr>
          <p:spPr>
            <a:xfrm>
              <a:off x="838200" y="2133600"/>
              <a:ext cx="4265230" cy="1752600"/>
            </a:xfrm>
            <a:prstGeom prst="wedgeEllipseCallou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22" name="Rectangle 21"/>
            <p:cNvSpPr/>
            <p:nvPr/>
          </p:nvSpPr>
          <p:spPr>
            <a:xfrm>
              <a:off x="1127609" y="2323643"/>
              <a:ext cx="3808030" cy="901592"/>
            </a:xfrm>
            <a:prstGeom prst="rect">
              <a:avLst/>
            </a:prstGeom>
          </p:spPr>
          <p:txBody>
            <a:bodyPr wrap="none">
              <a:spAutoFit/>
            </a:bodyPr>
            <a:lstStyle/>
            <a:p>
              <a:pPr algn="just">
                <a:lnSpc>
                  <a:spcPct val="150000"/>
                </a:lnSpc>
                <a:spcBef>
                  <a:spcPts val="600"/>
                </a:spcBef>
                <a:spcAft>
                  <a:spcPts val="800"/>
                </a:spcAft>
              </a:pPr>
              <a:r>
                <a:rPr lang="fr-FR" sz="4000" b="1" dirty="0" err="1">
                  <a:solidFill>
                    <a:srgbClr val="000000"/>
                  </a:solidFill>
                  <a:latin typeface="Arial" panose="020B0604020202020204" pitchFamily="34" charset="0"/>
                  <a:ea typeface="Calibri" panose="020F0502020204030204" pitchFamily="34" charset="0"/>
                  <a:cs typeface="Arial" panose="020B0604020202020204" pitchFamily="34" charset="0"/>
                </a:rPr>
                <a:t>Bài</a:t>
              </a:r>
              <a:r>
                <a:rPr lang="fr-FR" sz="4000" b="1" dirty="0">
                  <a:solidFill>
                    <a:srgbClr val="000000"/>
                  </a:solidFill>
                  <a:latin typeface="Arial" panose="020B0604020202020204" pitchFamily="34" charset="0"/>
                  <a:ea typeface="Calibri" panose="020F0502020204030204" pitchFamily="34" charset="0"/>
                  <a:cs typeface="Arial" panose="020B0604020202020204" pitchFamily="34" charset="0"/>
                </a:rPr>
                <a:t> 6.33 (Tr21) </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grpSp>
      <p:sp>
        <p:nvSpPr>
          <p:cNvPr id="8" name="Rectangle 7"/>
          <p:cNvSpPr/>
          <p:nvPr/>
        </p:nvSpPr>
        <p:spPr>
          <a:xfrm>
            <a:off x="1368685" y="3257154"/>
            <a:ext cx="15813945" cy="901593"/>
          </a:xfrm>
          <a:prstGeom prst="rect">
            <a:avLst/>
          </a:prstGeom>
        </p:spPr>
        <p:txBody>
          <a:bodyPr wrap="none">
            <a:spAutoFit/>
          </a:bodyPr>
          <a:lstStyle/>
          <a:p>
            <a:pPr algn="just">
              <a:lnSpc>
                <a:spcPct val="150000"/>
              </a:lnSpc>
              <a:spcBef>
                <a:spcPts val="600"/>
              </a:spcBef>
              <a:spcAft>
                <a:spcPts val="800"/>
              </a:spcAft>
            </a:pP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Lập</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tất</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cả</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các</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lệ</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thức</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có</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thể</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được</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từ</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bốn</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sau</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0,2; 0,3; 0,8; 1,2.</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9" name="Rectangle 8"/>
          <p:cNvSpPr/>
          <p:nvPr/>
        </p:nvSpPr>
        <p:spPr>
          <a:xfrm>
            <a:off x="1368684" y="5505951"/>
            <a:ext cx="15813945" cy="2041585"/>
          </a:xfrm>
          <a:prstGeom prst="rect">
            <a:avLst/>
          </a:prstGeom>
        </p:spPr>
        <p:txBody>
          <a:bodyPr wrap="square">
            <a:spAutoFit/>
          </a:bodyPr>
          <a:lstStyle/>
          <a:p>
            <a:pPr algn="just">
              <a:lnSpc>
                <a:spcPct val="150000"/>
              </a:lnSpc>
              <a:spcAft>
                <a:spcPts val="800"/>
              </a:spcAft>
            </a:pP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Từ</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bốn</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số</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đã</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cho</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ta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chỉ</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lập</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được</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đẳng</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thức</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0,2.1,2 = 0,3.0,8</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pP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Từ</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đẳng</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thức</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này</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ta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lập</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được</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bốn</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tỉ</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lệ</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thức</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p:sp>
        <p:nvSpPr>
          <p:cNvPr id="10" name="Rectangle 9"/>
          <p:cNvSpPr/>
          <p:nvPr/>
        </p:nvSpPr>
        <p:spPr>
          <a:xfrm>
            <a:off x="8209919" y="4518767"/>
            <a:ext cx="1915122" cy="707886"/>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pPr lvl="0" algn="ctr">
              <a:spcBef>
                <a:spcPts val="600"/>
              </a:spcBef>
              <a:spcAft>
                <a:spcPts val="800"/>
              </a:spcAft>
            </a:pPr>
            <a:r>
              <a:rPr lang="en-US" sz="4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Giải</a:t>
            </a:r>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a:t>
            </a:r>
            <a:endParaRPr lang="en-US" sz="4000" dirty="0">
              <a:solidFill>
                <a:schemeClr val="bg1"/>
              </a:solidFill>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2" name="Rectangle 11"/>
              <p:cNvSpPr/>
              <p:nvPr/>
            </p:nvSpPr>
            <p:spPr>
              <a:xfrm>
                <a:off x="4419600" y="7944351"/>
                <a:ext cx="9786525" cy="131394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4000" i="1">
                              <a:latin typeface="Cambria Math"/>
                            </a:rPr>
                          </m:ctrlPr>
                        </m:fPr>
                        <m:num>
                          <m:r>
                            <a:rPr lang="en-US" sz="4000">
                              <a:latin typeface="Cambria Math" panose="02040503050406030204" pitchFamily="18" charset="0"/>
                            </a:rPr>
                            <m:t>0</m:t>
                          </m:r>
                          <m:r>
                            <a:rPr lang="en-US" sz="4000" i="0">
                              <a:latin typeface="Cambria Math" panose="02040503050406030204" pitchFamily="18" charset="0"/>
                            </a:rPr>
                            <m:t>,2</m:t>
                          </m:r>
                        </m:num>
                        <m:den>
                          <m:r>
                            <a:rPr lang="en-US" sz="4000" i="0">
                              <a:latin typeface="Cambria Math" panose="02040503050406030204" pitchFamily="18" charset="0"/>
                            </a:rPr>
                            <m:t>0,3</m:t>
                          </m:r>
                        </m:den>
                      </m:f>
                      <m:r>
                        <a:rPr lang="en-US" sz="4000" i="0">
                          <a:latin typeface="Cambria Math" panose="02040503050406030204" pitchFamily="18" charset="0"/>
                        </a:rPr>
                        <m:t>=</m:t>
                      </m:r>
                      <m:f>
                        <m:fPr>
                          <m:ctrlPr>
                            <a:rPr lang="en-US" sz="4000" i="1">
                              <a:latin typeface="Cambria Math"/>
                            </a:rPr>
                          </m:ctrlPr>
                        </m:fPr>
                        <m:num>
                          <m:r>
                            <a:rPr lang="en-US" sz="4000" i="0">
                              <a:latin typeface="Cambria Math" panose="02040503050406030204" pitchFamily="18" charset="0"/>
                            </a:rPr>
                            <m:t>0,8</m:t>
                          </m:r>
                        </m:num>
                        <m:den>
                          <m:r>
                            <a:rPr lang="en-US" sz="4000" i="0">
                              <a:latin typeface="Cambria Math" panose="02040503050406030204" pitchFamily="18" charset="0"/>
                            </a:rPr>
                            <m:t>1,2</m:t>
                          </m:r>
                        </m:den>
                      </m:f>
                      <m:r>
                        <a:rPr lang="en-US" sz="4000" i="0">
                          <a:latin typeface="Cambria Math" panose="02040503050406030204" pitchFamily="18" charset="0"/>
                        </a:rPr>
                        <m:t>;</m:t>
                      </m:r>
                      <m:r>
                        <m:rPr>
                          <m:nor/>
                        </m:rPr>
                        <a:rPr lang="en-US" sz="4000" i="1">
                          <a:latin typeface="Cambria Math" panose="02040503050406030204" pitchFamily="18" charset="0"/>
                        </a:rPr>
                        <m:t> </m:t>
                      </m:r>
                      <m:f>
                        <m:fPr>
                          <m:ctrlPr>
                            <a:rPr lang="en-US" sz="4000" i="1">
                              <a:latin typeface="Cambria Math"/>
                            </a:rPr>
                          </m:ctrlPr>
                        </m:fPr>
                        <m:num>
                          <m:r>
                            <a:rPr lang="en-US" sz="4000" i="0">
                              <a:latin typeface="Cambria Math" panose="02040503050406030204" pitchFamily="18" charset="0"/>
                            </a:rPr>
                            <m:t>0,2</m:t>
                          </m:r>
                        </m:num>
                        <m:den>
                          <m:r>
                            <a:rPr lang="en-US" sz="4000" i="0">
                              <a:latin typeface="Cambria Math" panose="02040503050406030204" pitchFamily="18" charset="0"/>
                            </a:rPr>
                            <m:t>0,8</m:t>
                          </m:r>
                        </m:den>
                      </m:f>
                      <m:r>
                        <a:rPr lang="en-US" sz="4000" i="0">
                          <a:latin typeface="Cambria Math" panose="02040503050406030204" pitchFamily="18" charset="0"/>
                        </a:rPr>
                        <m:t>=</m:t>
                      </m:r>
                      <m:f>
                        <m:fPr>
                          <m:ctrlPr>
                            <a:rPr lang="en-US" sz="4000" i="1">
                              <a:latin typeface="Cambria Math"/>
                            </a:rPr>
                          </m:ctrlPr>
                        </m:fPr>
                        <m:num>
                          <m:r>
                            <a:rPr lang="en-US" sz="4000" i="0">
                              <a:latin typeface="Cambria Math" panose="02040503050406030204" pitchFamily="18" charset="0"/>
                            </a:rPr>
                            <m:t>0,3</m:t>
                          </m:r>
                        </m:num>
                        <m:den>
                          <m:r>
                            <a:rPr lang="en-US" sz="4000" i="0">
                              <a:latin typeface="Cambria Math" panose="02040503050406030204" pitchFamily="18" charset="0"/>
                            </a:rPr>
                            <m:t>1,2</m:t>
                          </m:r>
                        </m:den>
                      </m:f>
                      <m:r>
                        <a:rPr lang="en-US" sz="4000" i="0">
                          <a:latin typeface="Cambria Math" panose="02040503050406030204" pitchFamily="18" charset="0"/>
                        </a:rPr>
                        <m:t>;</m:t>
                      </m:r>
                      <m:r>
                        <m:rPr>
                          <m:nor/>
                        </m:rPr>
                        <a:rPr lang="en-US" sz="4000" i="1">
                          <a:latin typeface="Cambria Math" panose="02040503050406030204" pitchFamily="18" charset="0"/>
                        </a:rPr>
                        <m:t> </m:t>
                      </m:r>
                      <m:f>
                        <m:fPr>
                          <m:ctrlPr>
                            <a:rPr lang="en-US" sz="4000" i="1">
                              <a:latin typeface="Cambria Math"/>
                            </a:rPr>
                          </m:ctrlPr>
                        </m:fPr>
                        <m:num>
                          <m:r>
                            <a:rPr lang="en-US" sz="4000" i="0">
                              <a:latin typeface="Cambria Math" panose="02040503050406030204" pitchFamily="18" charset="0"/>
                            </a:rPr>
                            <m:t>0,3</m:t>
                          </m:r>
                        </m:num>
                        <m:den>
                          <m:r>
                            <a:rPr lang="en-US" sz="4000" i="0">
                              <a:latin typeface="Cambria Math" panose="02040503050406030204" pitchFamily="18" charset="0"/>
                            </a:rPr>
                            <m:t>0,2</m:t>
                          </m:r>
                        </m:den>
                      </m:f>
                      <m:r>
                        <a:rPr lang="en-US" sz="4000" i="0">
                          <a:latin typeface="Cambria Math" panose="02040503050406030204" pitchFamily="18" charset="0"/>
                        </a:rPr>
                        <m:t>=</m:t>
                      </m:r>
                      <m:f>
                        <m:fPr>
                          <m:ctrlPr>
                            <a:rPr lang="en-US" sz="4000" i="1">
                              <a:latin typeface="Cambria Math"/>
                            </a:rPr>
                          </m:ctrlPr>
                        </m:fPr>
                        <m:num>
                          <m:r>
                            <a:rPr lang="en-US" sz="4000" i="0">
                              <a:latin typeface="Cambria Math" panose="02040503050406030204" pitchFamily="18" charset="0"/>
                            </a:rPr>
                            <m:t>1,2</m:t>
                          </m:r>
                        </m:num>
                        <m:den>
                          <m:r>
                            <a:rPr lang="en-US" sz="4000" i="0">
                              <a:latin typeface="Cambria Math" panose="02040503050406030204" pitchFamily="18" charset="0"/>
                            </a:rPr>
                            <m:t>0,8</m:t>
                          </m:r>
                        </m:den>
                      </m:f>
                      <m:r>
                        <a:rPr lang="en-US" sz="4000" i="0">
                          <a:latin typeface="Cambria Math" panose="02040503050406030204" pitchFamily="18" charset="0"/>
                        </a:rPr>
                        <m:t>;</m:t>
                      </m:r>
                      <m:r>
                        <m:rPr>
                          <m:nor/>
                        </m:rPr>
                        <a:rPr lang="en-US" sz="4000" i="1">
                          <a:latin typeface="Cambria Math" panose="02040503050406030204" pitchFamily="18" charset="0"/>
                        </a:rPr>
                        <m:t> </m:t>
                      </m:r>
                      <m:f>
                        <m:fPr>
                          <m:ctrlPr>
                            <a:rPr lang="en-US" sz="4000" i="1">
                              <a:latin typeface="Cambria Math"/>
                            </a:rPr>
                          </m:ctrlPr>
                        </m:fPr>
                        <m:num>
                          <m:r>
                            <a:rPr lang="en-US" sz="4000" i="0">
                              <a:latin typeface="Cambria Math" panose="02040503050406030204" pitchFamily="18" charset="0"/>
                            </a:rPr>
                            <m:t>0,3</m:t>
                          </m:r>
                        </m:num>
                        <m:den>
                          <m:r>
                            <a:rPr lang="en-US" sz="4000" i="0">
                              <a:latin typeface="Cambria Math" panose="02040503050406030204" pitchFamily="18" charset="0"/>
                            </a:rPr>
                            <m:t>0,2</m:t>
                          </m:r>
                        </m:den>
                      </m:f>
                      <m:r>
                        <a:rPr lang="en-US" sz="4000" i="0">
                          <a:latin typeface="Cambria Math" panose="02040503050406030204" pitchFamily="18" charset="0"/>
                        </a:rPr>
                        <m:t>=</m:t>
                      </m:r>
                      <m:f>
                        <m:fPr>
                          <m:ctrlPr>
                            <a:rPr lang="en-US" sz="4000" i="1">
                              <a:latin typeface="Cambria Math"/>
                            </a:rPr>
                          </m:ctrlPr>
                        </m:fPr>
                        <m:num>
                          <m:r>
                            <a:rPr lang="en-US" sz="4000" i="0">
                              <a:latin typeface="Cambria Math" panose="02040503050406030204" pitchFamily="18" charset="0"/>
                            </a:rPr>
                            <m:t>1,2</m:t>
                          </m:r>
                        </m:num>
                        <m:den>
                          <m:r>
                            <a:rPr lang="en-US" sz="4000" i="0">
                              <a:latin typeface="Cambria Math" panose="02040503050406030204" pitchFamily="18" charset="0"/>
                            </a:rPr>
                            <m:t>0,8</m:t>
                          </m:r>
                        </m:den>
                      </m:f>
                    </m:oMath>
                  </m:oMathPara>
                </a14:m>
                <a:endParaRPr lang="en-US" sz="4000" dirty="0"/>
              </a:p>
            </p:txBody>
          </p:sp>
        </mc:Choice>
        <mc:Fallback xmlns="">
          <p:sp>
            <p:nvSpPr>
              <p:cNvPr id="12" name="Rectangle 11"/>
              <p:cNvSpPr>
                <a:spLocks noRot="1" noChangeAspect="1" noMove="1" noResize="1" noEditPoints="1" noAdjustHandles="1" noChangeArrowheads="1" noChangeShapeType="1" noTextEdit="1"/>
              </p:cNvSpPr>
              <p:nvPr/>
            </p:nvSpPr>
            <p:spPr>
              <a:xfrm>
                <a:off x="4419600" y="7944351"/>
                <a:ext cx="9786525" cy="1313949"/>
              </a:xfrm>
              <a:prstGeom prst="rect">
                <a:avLst/>
              </a:prstGeom>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575224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randombar(horizontal)">
                                      <p:cBhvr>
                                        <p:cTn id="27" dur="500"/>
                                        <p:tgtEl>
                                          <p:spTgt spid="9">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xEl>
                                              <p:pRg st="1" end="1"/>
                                            </p:txEl>
                                          </p:spTgt>
                                        </p:tgtEl>
                                        <p:attrNameLst>
                                          <p:attrName>style.visibility</p:attrName>
                                        </p:attrNameLst>
                                      </p:cBhvr>
                                      <p:to>
                                        <p:strVal val="visible"/>
                                      </p:to>
                                    </p:set>
                                    <p:animEffect transition="in" filter="fade">
                                      <p:cBhvr>
                                        <p:cTn id="32" dur="500"/>
                                        <p:tgtEl>
                                          <p:spTgt spid="9">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3"/>
          <p:cNvSpPr/>
          <p:nvPr/>
        </p:nvSpPr>
        <p:spPr>
          <a:xfrm>
            <a:off x="-457200" y="9334500"/>
            <a:ext cx="19149227" cy="2668842"/>
          </a:xfrm>
          <a:prstGeom prst="rect">
            <a:avLst/>
          </a:prstGeom>
          <a:solidFill>
            <a:srgbClr val="E0D2EF"/>
          </a:solidFill>
        </p:spPr>
      </p:sp>
      <p:grpSp>
        <p:nvGrpSpPr>
          <p:cNvPr id="6" name="Group 10"/>
          <p:cNvGrpSpPr/>
          <p:nvPr/>
        </p:nvGrpSpPr>
        <p:grpSpPr>
          <a:xfrm>
            <a:off x="675231" y="317705"/>
            <a:ext cx="16984499" cy="1015795"/>
            <a:chOff x="0" y="229920"/>
            <a:chExt cx="22645999" cy="1354392"/>
          </a:xfrm>
        </p:grpSpPr>
        <p:sp>
          <p:nvSpPr>
            <p:cNvPr id="7" name="AutoShape 11"/>
            <p:cNvSpPr/>
            <p:nvPr/>
          </p:nvSpPr>
          <p:spPr>
            <a:xfrm>
              <a:off x="0" y="1584312"/>
              <a:ext cx="22645999" cy="0"/>
            </a:xfrm>
            <a:prstGeom prst="line">
              <a:avLst/>
            </a:prstGeom>
            <a:ln w="12700" cap="rnd">
              <a:solidFill>
                <a:srgbClr val="000000"/>
              </a:solidFill>
              <a:prstDash val="solid"/>
              <a:headEnd type="none" w="sm" len="sm"/>
              <a:tailEnd type="none" w="sm" len="sm"/>
            </a:ln>
          </p:spPr>
        </p:sp>
        <p:sp>
          <p:nvSpPr>
            <p:cNvPr id="8" name="TextBox 12"/>
            <p:cNvSpPr txBox="1"/>
            <p:nvPr/>
          </p:nvSpPr>
          <p:spPr>
            <a:xfrm>
              <a:off x="2044980" y="229920"/>
              <a:ext cx="18844514" cy="1098932"/>
            </a:xfrm>
            <a:prstGeom prst="rect">
              <a:avLst/>
            </a:prstGeom>
          </p:spPr>
          <p:txBody>
            <a:bodyPr lIns="0" tIns="0" rIns="0" bIns="0" rtlCol="0" anchor="t">
              <a:spAutoFit/>
            </a:bodyPr>
            <a:lstStyle/>
            <a:p>
              <a:pPr algn="ctr">
                <a:lnSpc>
                  <a:spcPts val="6875"/>
                </a:lnSpc>
              </a:pPr>
              <a:r>
                <a:rPr lang="en-US" sz="5500" b="1" dirty="0">
                  <a:solidFill>
                    <a:srgbClr val="171717"/>
                  </a:solidFill>
                  <a:latin typeface="Arial" panose="020B0604020202020204" pitchFamily="34" charset="0"/>
                  <a:cs typeface="Arial" panose="020B0604020202020204" pitchFamily="34" charset="0"/>
                </a:rPr>
                <a:t>LUYỆN TẬP</a:t>
              </a:r>
            </a:p>
          </p:txBody>
        </p:sp>
      </p:grpSp>
      <p:pic>
        <p:nvPicPr>
          <p:cNvPr id="9" name="Picture 2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15468600" y="313185"/>
            <a:ext cx="1101856" cy="1257468"/>
          </a:xfrm>
          <a:prstGeom prst="rect">
            <a:avLst/>
          </a:prstGeom>
        </p:spPr>
      </p:pic>
      <p:grpSp>
        <p:nvGrpSpPr>
          <p:cNvPr id="10" name="Group 9"/>
          <p:cNvGrpSpPr/>
          <p:nvPr/>
        </p:nvGrpSpPr>
        <p:grpSpPr>
          <a:xfrm>
            <a:off x="675231" y="2157054"/>
            <a:ext cx="4191000" cy="1346405"/>
            <a:chOff x="838200" y="2133600"/>
            <a:chExt cx="4265230" cy="1752600"/>
          </a:xfrm>
        </p:grpSpPr>
        <p:sp>
          <p:nvSpPr>
            <p:cNvPr id="11" name="Oval Callout 10"/>
            <p:cNvSpPr/>
            <p:nvPr/>
          </p:nvSpPr>
          <p:spPr>
            <a:xfrm>
              <a:off x="838200" y="2133600"/>
              <a:ext cx="4265230" cy="1752600"/>
            </a:xfrm>
            <a:prstGeom prst="wedgeEllipseCallou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2" name="Rectangle 11"/>
            <p:cNvSpPr/>
            <p:nvPr/>
          </p:nvSpPr>
          <p:spPr>
            <a:xfrm>
              <a:off x="1093885" y="2323643"/>
              <a:ext cx="3875477" cy="1322077"/>
            </a:xfrm>
            <a:prstGeom prst="rect">
              <a:avLst/>
            </a:prstGeom>
          </p:spPr>
          <p:txBody>
            <a:bodyPr wrap="none">
              <a:spAutoFit/>
            </a:bodyPr>
            <a:lstStyle/>
            <a:p>
              <a:pPr algn="just">
                <a:lnSpc>
                  <a:spcPct val="150000"/>
                </a:lnSpc>
                <a:spcBef>
                  <a:spcPts val="600"/>
                </a:spcBef>
                <a:spcAft>
                  <a:spcPts val="800"/>
                </a:spcAft>
              </a:pPr>
              <a:r>
                <a:rPr lang="fr-FR" sz="4000" b="1" dirty="0" err="1">
                  <a:solidFill>
                    <a:srgbClr val="000000"/>
                  </a:solidFill>
                  <a:latin typeface="Arial" panose="020B0604020202020204" pitchFamily="34" charset="0"/>
                  <a:ea typeface="Calibri" panose="020F0502020204030204" pitchFamily="34" charset="0"/>
                  <a:cs typeface="Arial" panose="020B0604020202020204" pitchFamily="34" charset="0"/>
                </a:rPr>
                <a:t>Bài</a:t>
              </a:r>
              <a:r>
                <a:rPr lang="fr-FR" sz="4000" b="1" dirty="0">
                  <a:solidFill>
                    <a:srgbClr val="000000"/>
                  </a:solidFill>
                  <a:latin typeface="Arial" panose="020B0604020202020204" pitchFamily="34" charset="0"/>
                  <a:ea typeface="Calibri" panose="020F0502020204030204" pitchFamily="34" charset="0"/>
                  <a:cs typeface="Arial" panose="020B0604020202020204" pitchFamily="34" charset="0"/>
                </a:rPr>
                <a:t> 6.34 (Tr21) </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grpSp>
      <p:sp>
        <p:nvSpPr>
          <p:cNvPr id="4" name="Rectangle 3"/>
          <p:cNvSpPr/>
          <p:nvPr/>
        </p:nvSpPr>
        <p:spPr>
          <a:xfrm>
            <a:off x="5019311" y="2303050"/>
            <a:ext cx="10027104" cy="1015663"/>
          </a:xfrm>
          <a:prstGeom prst="rect">
            <a:avLst/>
          </a:prstGeom>
        </p:spPr>
        <p:txBody>
          <a:bodyPr wrap="none">
            <a:spAutoFit/>
          </a:bodyPr>
          <a:lstStyle/>
          <a:p>
            <a:pPr algn="just">
              <a:lnSpc>
                <a:spcPct val="150000"/>
              </a:lnSpc>
              <a:spcAft>
                <a:spcPts val="800"/>
              </a:spcAft>
            </a:pPr>
            <a:r>
              <a:rPr lang="en-US" sz="4000" dirty="0" err="1">
                <a:latin typeface="Arial" panose="020B0604020202020204" pitchFamily="34" charset="0"/>
                <a:ea typeface="Calibri" panose="020F0502020204030204" pitchFamily="34" charset="0"/>
                <a:cs typeface="Arial" panose="020B0604020202020204" pitchFamily="34" charset="0"/>
              </a:rPr>
              <a:t>Tìm</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thành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phần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chưa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biết</a:t>
            </a:r>
            <a:r>
              <a:rPr lang="en-US" sz="4000" dirty="0">
                <a:latin typeface="Arial" panose="020B0604020202020204" pitchFamily="34" charset="0"/>
                <a:ea typeface="Calibri" panose="020F0502020204030204" pitchFamily="34" charset="0"/>
                <a:cs typeface="Arial" panose="020B0604020202020204" pitchFamily="34" charset="0"/>
              </a:rPr>
              <a:t> x </a:t>
            </a:r>
            <a:r>
              <a:rPr lang="en-US" sz="4000" dirty="0" err="1">
                <a:latin typeface="Arial" panose="020B0604020202020204" pitchFamily="34" charset="0"/>
                <a:ea typeface="Calibri" panose="020F0502020204030204" pitchFamily="34" charset="0"/>
                <a:cs typeface="Arial" panose="020B0604020202020204" pitchFamily="34" charset="0"/>
              </a:rPr>
              <a:t>trong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tỉ</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lệ</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thức</a:t>
            </a:r>
            <a:r>
              <a:rPr lang="en-US" sz="4000" dirty="0">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4" name="Rectangle 13"/>
              <p:cNvSpPr/>
              <p:nvPr/>
            </p:nvSpPr>
            <p:spPr>
              <a:xfrm>
                <a:off x="14907342" y="2138327"/>
                <a:ext cx="2208874" cy="131394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4000" i="1">
                              <a:latin typeface="Cambria Math"/>
                            </a:rPr>
                          </m:ctrlPr>
                        </m:fPr>
                        <m:num>
                          <m:r>
                            <a:rPr lang="en-US" sz="4000" i="1">
                              <a:latin typeface="Cambria Math" panose="02040503050406030204" pitchFamily="18" charset="0"/>
                            </a:rPr>
                            <m:t>𝑥</m:t>
                          </m:r>
                        </m:num>
                        <m:den>
                          <m:r>
                            <a:rPr lang="en-US" sz="4000" i="0">
                              <a:latin typeface="Cambria Math" panose="02040503050406030204" pitchFamily="18" charset="0"/>
                            </a:rPr>
                            <m:t>2,5</m:t>
                          </m:r>
                        </m:den>
                      </m:f>
                      <m:r>
                        <a:rPr lang="en-US" sz="4000" i="0">
                          <a:latin typeface="Cambria Math" panose="02040503050406030204" pitchFamily="18" charset="0"/>
                        </a:rPr>
                        <m:t>=</m:t>
                      </m:r>
                      <m:f>
                        <m:fPr>
                          <m:ctrlPr>
                            <a:rPr lang="en-US" sz="4000" i="1">
                              <a:latin typeface="Cambria Math"/>
                            </a:rPr>
                          </m:ctrlPr>
                        </m:fPr>
                        <m:num>
                          <m:r>
                            <a:rPr lang="en-US" sz="4000" i="0">
                              <a:latin typeface="Cambria Math" panose="02040503050406030204" pitchFamily="18" charset="0"/>
                            </a:rPr>
                            <m:t>10</m:t>
                          </m:r>
                        </m:num>
                        <m:den>
                          <m:r>
                            <a:rPr lang="en-US" sz="4000" i="0">
                              <a:latin typeface="Cambria Math" panose="02040503050406030204" pitchFamily="18" charset="0"/>
                            </a:rPr>
                            <m:t>15</m:t>
                          </m:r>
                        </m:den>
                      </m:f>
                    </m:oMath>
                  </m:oMathPara>
                </a14:m>
                <a:endParaRPr lang="en-US" sz="4000" dirty="0"/>
              </a:p>
            </p:txBody>
          </p:sp>
        </mc:Choice>
        <mc:Fallback xmlns="">
          <p:sp>
            <p:nvSpPr>
              <p:cNvPr id="14" name="Rectangle 13"/>
              <p:cNvSpPr>
                <a:spLocks noRot="1" noChangeAspect="1" noMove="1" noResize="1" noEditPoints="1" noAdjustHandles="1" noChangeArrowheads="1" noChangeShapeType="1" noTextEdit="1"/>
              </p:cNvSpPr>
              <p:nvPr/>
            </p:nvSpPr>
            <p:spPr>
              <a:xfrm>
                <a:off x="14907342" y="2138327"/>
                <a:ext cx="2208874" cy="1313949"/>
              </a:xfrm>
              <a:prstGeom prst="rect">
                <a:avLst/>
              </a:prstGeom>
              <a:blipFill>
                <a:blip r:embed="rId42"/>
                <a:stretch>
                  <a:fillRect/>
                </a:stretch>
              </a:blipFill>
            </p:spPr>
            <p:txBody>
              <a:bodyPr/>
              <a:lstStyle/>
              <a:p>
                <a:r>
                  <a:rPr lang="en-US">
                    <a:noFill/>
                  </a:rPr>
                  <a:t> </a:t>
                </a:r>
              </a:p>
            </p:txBody>
          </p:sp>
        </mc:Fallback>
      </mc:AlternateContent>
      <p:sp>
        <p:nvSpPr>
          <p:cNvPr id="16" name="Rectangle 15"/>
          <p:cNvSpPr/>
          <p:nvPr/>
        </p:nvSpPr>
        <p:spPr>
          <a:xfrm>
            <a:off x="8209919" y="3987451"/>
            <a:ext cx="1915122" cy="707886"/>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pPr lvl="0" algn="ctr">
              <a:spcBef>
                <a:spcPts val="600"/>
              </a:spcBef>
              <a:spcAft>
                <a:spcPts val="800"/>
              </a:spcAft>
            </a:pPr>
            <a:r>
              <a:rPr lang="en-US" sz="4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Giải</a:t>
            </a:r>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a:t>
            </a:r>
            <a:endParaRPr lang="en-US" sz="4000" dirty="0">
              <a:solidFill>
                <a:schemeClr val="bg1"/>
              </a:solidFill>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5" name="Rectangle 14"/>
              <p:cNvSpPr/>
              <p:nvPr/>
            </p:nvSpPr>
            <p:spPr>
              <a:xfrm>
                <a:off x="2810437" y="5197403"/>
                <a:ext cx="2208874" cy="131394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4000" i="1">
                              <a:latin typeface="Cambria Math"/>
                            </a:rPr>
                          </m:ctrlPr>
                        </m:fPr>
                        <m:num>
                          <m:r>
                            <a:rPr lang="en-US" sz="4000" i="1">
                              <a:latin typeface="Cambria Math" panose="02040503050406030204" pitchFamily="18" charset="0"/>
                            </a:rPr>
                            <m:t>𝑥</m:t>
                          </m:r>
                        </m:num>
                        <m:den>
                          <m:r>
                            <a:rPr lang="en-US" sz="4000" i="0">
                              <a:latin typeface="Cambria Math" panose="02040503050406030204" pitchFamily="18" charset="0"/>
                            </a:rPr>
                            <m:t>2,5</m:t>
                          </m:r>
                        </m:den>
                      </m:f>
                      <m:r>
                        <a:rPr lang="en-US" sz="4000" i="0">
                          <a:latin typeface="Cambria Math" panose="02040503050406030204" pitchFamily="18" charset="0"/>
                        </a:rPr>
                        <m:t>=</m:t>
                      </m:r>
                      <m:f>
                        <m:fPr>
                          <m:ctrlPr>
                            <a:rPr lang="en-US" sz="4000" i="1">
                              <a:latin typeface="Cambria Math"/>
                            </a:rPr>
                          </m:ctrlPr>
                        </m:fPr>
                        <m:num>
                          <m:r>
                            <a:rPr lang="en-US" sz="4000" i="0">
                              <a:latin typeface="Cambria Math" panose="02040503050406030204" pitchFamily="18" charset="0"/>
                            </a:rPr>
                            <m:t>10</m:t>
                          </m:r>
                        </m:num>
                        <m:den>
                          <m:r>
                            <a:rPr lang="en-US" sz="4000" i="0">
                              <a:latin typeface="Cambria Math" panose="02040503050406030204" pitchFamily="18" charset="0"/>
                            </a:rPr>
                            <m:t>15</m:t>
                          </m:r>
                        </m:den>
                      </m:f>
                    </m:oMath>
                  </m:oMathPara>
                </a14:m>
                <a:endParaRPr lang="en-US" sz="4000" dirty="0"/>
              </a:p>
            </p:txBody>
          </p:sp>
        </mc:Choice>
        <mc:Fallback xmlns="">
          <p:sp>
            <p:nvSpPr>
              <p:cNvPr id="15" name="Rectangle 14"/>
              <p:cNvSpPr>
                <a:spLocks noRot="1" noChangeAspect="1" noMove="1" noResize="1" noEditPoints="1" noAdjustHandles="1" noChangeArrowheads="1" noChangeShapeType="1" noTextEdit="1"/>
              </p:cNvSpPr>
              <p:nvPr/>
            </p:nvSpPr>
            <p:spPr>
              <a:xfrm>
                <a:off x="2810437" y="5197403"/>
                <a:ext cx="2208874" cy="1313949"/>
              </a:xfrm>
              <a:prstGeom prst="rect">
                <a:avLst/>
              </a:prstGeom>
              <a:blipFill>
                <a:blip r:embed="rId43"/>
                <a:stretch>
                  <a:fillRect/>
                </a:stretch>
              </a:blipFill>
            </p:spPr>
            <p:txBody>
              <a:bodyPr/>
              <a:lstStyle/>
              <a:p>
                <a:r>
                  <a:rPr lang="en-US">
                    <a:noFill/>
                  </a:rPr>
                  <a:t> </a:t>
                </a:r>
              </a:p>
            </p:txBody>
          </p:sp>
        </mc:Fallback>
      </mc:AlternateContent>
      <p:sp>
        <p:nvSpPr>
          <p:cNvPr id="18" name="Rectangle 17"/>
          <p:cNvSpPr/>
          <p:nvPr/>
        </p:nvSpPr>
        <p:spPr>
          <a:xfrm>
            <a:off x="1400243" y="5515307"/>
            <a:ext cx="1410194" cy="707886"/>
          </a:xfrm>
          <a:prstGeom prst="rect">
            <a:avLst/>
          </a:prstGeom>
        </p:spPr>
        <p:txBody>
          <a:bodyPr wrap="none">
            <a:spAutoFit/>
          </a:bodyPr>
          <a:lstStyle/>
          <a:p>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Ta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có</a:t>
            </a:r>
            <a:endParaRPr lang="en-US" dirty="0"/>
          </a:p>
        </p:txBody>
      </p:sp>
      <mc:AlternateContent xmlns:mc="http://schemas.openxmlformats.org/markup-compatibility/2006" xmlns:a14="http://schemas.microsoft.com/office/drawing/2010/main">
        <mc:Choice Requires="a14">
          <p:sp>
            <p:nvSpPr>
              <p:cNvPr id="19" name="Rectangle 18"/>
              <p:cNvSpPr/>
              <p:nvPr/>
            </p:nvSpPr>
            <p:spPr>
              <a:xfrm>
                <a:off x="4572000" y="5500434"/>
                <a:ext cx="5029200" cy="70788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4000">
                          <a:latin typeface="Cambria Math" panose="02040503050406030204" pitchFamily="18" charset="0"/>
                        </a:rPr>
                        <m:t>⇔</m:t>
                      </m:r>
                      <m:r>
                        <m:rPr>
                          <m:nor/>
                        </m:rPr>
                        <a:rPr lang="en-US" sz="4000" i="1">
                          <a:latin typeface="Cambria Math" panose="02040503050406030204" pitchFamily="18" charset="0"/>
                        </a:rPr>
                        <m:t> </m:t>
                      </m:r>
                      <m:r>
                        <a:rPr lang="en-US" sz="4000" i="0">
                          <a:latin typeface="Cambria Math" panose="02040503050406030204" pitchFamily="18" charset="0"/>
                        </a:rPr>
                        <m:t>15.</m:t>
                      </m:r>
                      <m:r>
                        <a:rPr lang="en-US" sz="4000" i="1">
                          <a:latin typeface="Cambria Math" panose="02040503050406030204" pitchFamily="18" charset="0"/>
                        </a:rPr>
                        <m:t>𝑥</m:t>
                      </m:r>
                      <m:r>
                        <a:rPr lang="en-US" sz="4000" i="0">
                          <a:latin typeface="Cambria Math" panose="02040503050406030204" pitchFamily="18" charset="0"/>
                        </a:rPr>
                        <m:t>=10.2,5</m:t>
                      </m:r>
                    </m:oMath>
                  </m:oMathPara>
                </a14:m>
                <a:endParaRPr lang="en-US" sz="4000" dirty="0"/>
              </a:p>
            </p:txBody>
          </p:sp>
        </mc:Choice>
        <mc:Fallback xmlns="">
          <p:sp>
            <p:nvSpPr>
              <p:cNvPr id="19" name="Rectangle 18"/>
              <p:cNvSpPr>
                <a:spLocks noRot="1" noChangeAspect="1" noMove="1" noResize="1" noEditPoints="1" noAdjustHandles="1" noChangeArrowheads="1" noChangeShapeType="1" noTextEdit="1"/>
              </p:cNvSpPr>
              <p:nvPr/>
            </p:nvSpPr>
            <p:spPr>
              <a:xfrm>
                <a:off x="4572000" y="5500434"/>
                <a:ext cx="5029200" cy="707886"/>
              </a:xfrm>
              <a:prstGeom prst="rect">
                <a:avLst/>
              </a:prstGeom>
              <a:blipFill>
                <a:blip r:embed="rId4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Rectangle 19"/>
              <p:cNvSpPr/>
              <p:nvPr/>
            </p:nvSpPr>
            <p:spPr>
              <a:xfrm>
                <a:off x="5019311" y="6718634"/>
                <a:ext cx="3360728" cy="126130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a:latin typeface="Cambria Math" panose="02040503050406030204" pitchFamily="18" charset="0"/>
                        </a:rPr>
                        <m:t>⇔</m:t>
                      </m:r>
                      <m:r>
                        <m:rPr>
                          <m:nor/>
                        </m:rPr>
                        <a:rPr lang="en-US" sz="4000" i="1">
                          <a:latin typeface="Cambria Math" panose="02040503050406030204" pitchFamily="18" charset="0"/>
                        </a:rPr>
                        <m:t> </m:t>
                      </m:r>
                      <m:r>
                        <a:rPr lang="en-US" sz="4000" i="1">
                          <a:latin typeface="Cambria Math" panose="02040503050406030204" pitchFamily="18" charset="0"/>
                        </a:rPr>
                        <m:t>𝑥</m:t>
                      </m:r>
                      <m:r>
                        <a:rPr lang="en-US" sz="4000" i="0">
                          <a:latin typeface="Cambria Math" panose="02040503050406030204" pitchFamily="18" charset="0"/>
                        </a:rPr>
                        <m:t>=</m:t>
                      </m:r>
                      <m:f>
                        <m:fPr>
                          <m:ctrlPr>
                            <a:rPr lang="en-US" sz="4000" i="1">
                              <a:latin typeface="Cambria Math"/>
                            </a:rPr>
                          </m:ctrlPr>
                        </m:fPr>
                        <m:num>
                          <m:r>
                            <a:rPr lang="en-US" sz="4000" i="0">
                              <a:latin typeface="Cambria Math" panose="02040503050406030204" pitchFamily="18" charset="0"/>
                            </a:rPr>
                            <m:t>10.2,5</m:t>
                          </m:r>
                        </m:num>
                        <m:den>
                          <m:r>
                            <a:rPr lang="en-US" sz="4000" i="0">
                              <a:latin typeface="Cambria Math" panose="02040503050406030204" pitchFamily="18" charset="0"/>
                            </a:rPr>
                            <m:t>15</m:t>
                          </m:r>
                        </m:den>
                      </m:f>
                    </m:oMath>
                  </m:oMathPara>
                </a14:m>
                <a:endParaRPr lang="en-US" sz="4000" dirty="0"/>
              </a:p>
            </p:txBody>
          </p:sp>
        </mc:Choice>
        <mc:Fallback xmlns="">
          <p:sp>
            <p:nvSpPr>
              <p:cNvPr id="20" name="Rectangle 19"/>
              <p:cNvSpPr>
                <a:spLocks noRot="1" noChangeAspect="1" noMove="1" noResize="1" noEditPoints="1" noAdjustHandles="1" noChangeArrowheads="1" noChangeShapeType="1" noTextEdit="1"/>
              </p:cNvSpPr>
              <p:nvPr/>
            </p:nvSpPr>
            <p:spPr>
              <a:xfrm>
                <a:off x="5019311" y="6718634"/>
                <a:ext cx="3360728" cy="1261307"/>
              </a:xfrm>
              <a:prstGeom prst="rect">
                <a:avLst/>
              </a:prstGeom>
              <a:blipFill>
                <a:blip r:embed="rId4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Rectangle 20"/>
              <p:cNvSpPr/>
              <p:nvPr/>
            </p:nvSpPr>
            <p:spPr>
              <a:xfrm>
                <a:off x="8534400" y="6765260"/>
                <a:ext cx="3533468" cy="126130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a:latin typeface="Cambria Math" panose="02040503050406030204" pitchFamily="18" charset="0"/>
                        </a:rPr>
                        <m:t>⇔</m:t>
                      </m:r>
                      <m:r>
                        <m:rPr>
                          <m:nor/>
                        </m:rPr>
                        <a:rPr lang="en-US" sz="4000" i="1">
                          <a:latin typeface="Cambria Math" panose="02040503050406030204" pitchFamily="18" charset="0"/>
                        </a:rPr>
                        <m:t> </m:t>
                      </m:r>
                      <m:r>
                        <a:rPr lang="en-US" sz="4000" i="1">
                          <a:latin typeface="Cambria Math" panose="02040503050406030204" pitchFamily="18" charset="0"/>
                        </a:rPr>
                        <m:t>𝑥</m:t>
                      </m:r>
                      <m:r>
                        <a:rPr lang="en-US" sz="4000" i="0">
                          <a:latin typeface="Cambria Math" panose="02040503050406030204" pitchFamily="18" charset="0"/>
                        </a:rPr>
                        <m:t>=</m:t>
                      </m:r>
                      <m:f>
                        <m:fPr>
                          <m:ctrlPr>
                            <a:rPr lang="en-US" sz="4000" i="1">
                              <a:latin typeface="Cambria Math"/>
                            </a:rPr>
                          </m:ctrlPr>
                        </m:fPr>
                        <m:num>
                          <m:r>
                            <a:rPr lang="en-US" sz="4000" i="0">
                              <a:latin typeface="Cambria Math" panose="02040503050406030204" pitchFamily="18" charset="0"/>
                            </a:rPr>
                            <m:t>25</m:t>
                          </m:r>
                        </m:num>
                        <m:den>
                          <m:r>
                            <a:rPr lang="en-US" sz="4000" i="0">
                              <a:latin typeface="Cambria Math" panose="02040503050406030204" pitchFamily="18" charset="0"/>
                            </a:rPr>
                            <m:t>15</m:t>
                          </m:r>
                        </m:den>
                      </m:f>
                      <m:r>
                        <a:rPr lang="en-US" sz="4000" i="0">
                          <a:latin typeface="Cambria Math" panose="02040503050406030204" pitchFamily="18" charset="0"/>
                        </a:rPr>
                        <m:t>=</m:t>
                      </m:r>
                      <m:f>
                        <m:fPr>
                          <m:ctrlPr>
                            <a:rPr lang="en-US" sz="4000" i="1">
                              <a:latin typeface="Cambria Math"/>
                            </a:rPr>
                          </m:ctrlPr>
                        </m:fPr>
                        <m:num>
                          <m:r>
                            <a:rPr lang="en-US" sz="4000" i="0">
                              <a:latin typeface="Cambria Math" panose="02040503050406030204" pitchFamily="18" charset="0"/>
                            </a:rPr>
                            <m:t>5</m:t>
                          </m:r>
                        </m:num>
                        <m:den>
                          <m:r>
                            <a:rPr lang="en-US" sz="4000" i="0">
                              <a:latin typeface="Cambria Math" panose="02040503050406030204" pitchFamily="18" charset="0"/>
                            </a:rPr>
                            <m:t>3</m:t>
                          </m:r>
                        </m:den>
                      </m:f>
                    </m:oMath>
                  </m:oMathPara>
                </a14:m>
                <a:endParaRPr lang="en-US" sz="4000" dirty="0"/>
              </a:p>
            </p:txBody>
          </p:sp>
        </mc:Choice>
        <mc:Fallback xmlns="">
          <p:sp>
            <p:nvSpPr>
              <p:cNvPr id="21" name="Rectangle 20"/>
              <p:cNvSpPr>
                <a:spLocks noRot="1" noChangeAspect="1" noMove="1" noResize="1" noEditPoints="1" noAdjustHandles="1" noChangeArrowheads="1" noChangeShapeType="1" noTextEdit="1"/>
              </p:cNvSpPr>
              <p:nvPr/>
            </p:nvSpPr>
            <p:spPr>
              <a:xfrm>
                <a:off x="8534400" y="6765260"/>
                <a:ext cx="3533468" cy="1261307"/>
              </a:xfrm>
              <a:prstGeom prst="rect">
                <a:avLst/>
              </a:prstGeom>
              <a:blipFill>
                <a:blip r:embed="rId46"/>
                <a:stretch>
                  <a:fillRect/>
                </a:stretch>
              </a:blipFill>
            </p:spPr>
            <p:txBody>
              <a:bodyPr/>
              <a:lstStyle/>
              <a:p>
                <a:r>
                  <a:rPr lang="en-US">
                    <a:noFill/>
                  </a:rPr>
                  <a:t> </a:t>
                </a:r>
              </a:p>
            </p:txBody>
          </p:sp>
        </mc:Fallback>
      </mc:AlternateContent>
      <p:pic>
        <p:nvPicPr>
          <p:cNvPr id="23" name="Picture 5"/>
          <p:cNvPicPr>
            <a:picLocks noChangeAspect="1"/>
          </p:cNvPicPr>
          <p:nvPr/>
        </p:nvPicPr>
        <p:blipFill rotWithShape="1">
          <a:blip r:embed="rId47"/>
          <a:srcRect l="71258" t="36429"/>
          <a:stretch/>
        </p:blipFill>
        <p:spPr>
          <a:xfrm>
            <a:off x="14251831" y="5441515"/>
            <a:ext cx="2433537" cy="3165227"/>
          </a:xfrm>
          <a:prstGeom prst="rect">
            <a:avLst/>
          </a:prstGeom>
        </p:spPr>
      </p:pic>
    </p:spTree>
    <p:extLst>
      <p:ext uri="{BB962C8B-B14F-4D97-AF65-F5344CB8AC3E}">
        <p14:creationId xmlns:p14="http://schemas.microsoft.com/office/powerpoint/2010/main" val="2159395424"/>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barn(inVertical)">
                                      <p:cBhvr>
                                        <p:cTn id="20" dur="5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up)">
                                      <p:cBhvr>
                                        <p:cTn id="30" dur="5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barn(inVertical)">
                                      <p:cBhvr>
                                        <p:cTn id="35" dur="500"/>
                                        <p:tgtEl>
                                          <p:spTgt spid="19"/>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grpId="0" nodeType="click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randombar(horizontal)">
                                      <p:cBhvr>
                                        <p:cTn id="40" dur="500"/>
                                        <p:tgtEl>
                                          <p:spTgt spid="20"/>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fade">
                                      <p:cBhvr>
                                        <p:cTn id="4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4" grpId="0"/>
      <p:bldP spid="16" grpId="0" animBg="1"/>
      <p:bldP spid="15" grpId="0"/>
      <p:bldP spid="18" grpId="0"/>
      <p:bldP spid="19" grpId="0"/>
      <p:bldP spid="20" grpId="0"/>
      <p:bldP spid="2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10"/>
          <p:cNvGrpSpPr/>
          <p:nvPr/>
        </p:nvGrpSpPr>
        <p:grpSpPr>
          <a:xfrm>
            <a:off x="675231" y="317705"/>
            <a:ext cx="16984499" cy="1015795"/>
            <a:chOff x="0" y="229920"/>
            <a:chExt cx="22645999" cy="1354392"/>
          </a:xfrm>
        </p:grpSpPr>
        <p:sp>
          <p:nvSpPr>
            <p:cNvPr id="13" name="AutoShape 11"/>
            <p:cNvSpPr/>
            <p:nvPr/>
          </p:nvSpPr>
          <p:spPr>
            <a:xfrm>
              <a:off x="0" y="1584312"/>
              <a:ext cx="22645999" cy="0"/>
            </a:xfrm>
            <a:prstGeom prst="line">
              <a:avLst/>
            </a:prstGeom>
            <a:ln w="12700" cap="rnd">
              <a:solidFill>
                <a:srgbClr val="000000"/>
              </a:solidFill>
              <a:prstDash val="solid"/>
              <a:headEnd type="none" w="sm" len="sm"/>
              <a:tailEnd type="none" w="sm" len="sm"/>
            </a:ln>
          </p:spPr>
        </p:sp>
        <p:sp>
          <p:nvSpPr>
            <p:cNvPr id="14" name="TextBox 12"/>
            <p:cNvSpPr txBox="1"/>
            <p:nvPr/>
          </p:nvSpPr>
          <p:spPr>
            <a:xfrm>
              <a:off x="2044980" y="229920"/>
              <a:ext cx="18844514" cy="1098932"/>
            </a:xfrm>
            <a:prstGeom prst="rect">
              <a:avLst/>
            </a:prstGeom>
          </p:spPr>
          <p:txBody>
            <a:bodyPr lIns="0" tIns="0" rIns="0" bIns="0" rtlCol="0" anchor="t">
              <a:spAutoFit/>
            </a:bodyPr>
            <a:lstStyle/>
            <a:p>
              <a:pPr algn="ctr">
                <a:lnSpc>
                  <a:spcPts val="6875"/>
                </a:lnSpc>
              </a:pPr>
              <a:r>
                <a:rPr lang="en-US" sz="5500" b="1" dirty="0">
                  <a:solidFill>
                    <a:srgbClr val="171717"/>
                  </a:solidFill>
                  <a:latin typeface="Arial" panose="020B0604020202020204" pitchFamily="34" charset="0"/>
                  <a:cs typeface="Arial" panose="020B0604020202020204" pitchFamily="34" charset="0"/>
                </a:rPr>
                <a:t>VẬN DỤNG</a:t>
              </a:r>
            </a:p>
          </p:txBody>
        </p:sp>
      </p:grpSp>
      <p:grpSp>
        <p:nvGrpSpPr>
          <p:cNvPr id="16" name="Group 15"/>
          <p:cNvGrpSpPr/>
          <p:nvPr/>
        </p:nvGrpSpPr>
        <p:grpSpPr>
          <a:xfrm>
            <a:off x="441639" y="1527604"/>
            <a:ext cx="4191000" cy="1346405"/>
            <a:chOff x="838200" y="2133600"/>
            <a:chExt cx="4265230" cy="1752600"/>
          </a:xfrm>
        </p:grpSpPr>
        <p:sp>
          <p:nvSpPr>
            <p:cNvPr id="17" name="Oval Callout 16"/>
            <p:cNvSpPr/>
            <p:nvPr/>
          </p:nvSpPr>
          <p:spPr>
            <a:xfrm>
              <a:off x="838200" y="2133600"/>
              <a:ext cx="4265230" cy="1752600"/>
            </a:xfrm>
            <a:prstGeom prst="wedgeEllipseCallou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8" name="Rectangle 17"/>
            <p:cNvSpPr/>
            <p:nvPr/>
          </p:nvSpPr>
          <p:spPr>
            <a:xfrm>
              <a:off x="1093885" y="2323643"/>
              <a:ext cx="3875477" cy="1322077"/>
            </a:xfrm>
            <a:prstGeom prst="rect">
              <a:avLst/>
            </a:prstGeom>
          </p:spPr>
          <p:txBody>
            <a:bodyPr wrap="none">
              <a:spAutoFit/>
            </a:bodyPr>
            <a:lstStyle/>
            <a:p>
              <a:pPr algn="just">
                <a:lnSpc>
                  <a:spcPct val="150000"/>
                </a:lnSpc>
                <a:spcBef>
                  <a:spcPts val="600"/>
                </a:spcBef>
                <a:spcAft>
                  <a:spcPts val="800"/>
                </a:spcAft>
              </a:pPr>
              <a:r>
                <a:rPr lang="fr-FR" sz="4000" b="1" dirty="0" err="1">
                  <a:solidFill>
                    <a:srgbClr val="000000"/>
                  </a:solidFill>
                  <a:latin typeface="Arial" panose="020B0604020202020204" pitchFamily="34" charset="0"/>
                  <a:ea typeface="Calibri" panose="020F0502020204030204" pitchFamily="34" charset="0"/>
                  <a:cs typeface="Arial" panose="020B0604020202020204" pitchFamily="34" charset="0"/>
                </a:rPr>
                <a:t>Bài</a:t>
              </a:r>
              <a:r>
                <a:rPr lang="fr-FR" sz="4000" b="1" dirty="0">
                  <a:solidFill>
                    <a:srgbClr val="000000"/>
                  </a:solidFill>
                  <a:latin typeface="Arial" panose="020B0604020202020204" pitchFamily="34" charset="0"/>
                  <a:ea typeface="Calibri" panose="020F0502020204030204" pitchFamily="34" charset="0"/>
                  <a:cs typeface="Arial" panose="020B0604020202020204" pitchFamily="34" charset="0"/>
                </a:rPr>
                <a:t> 6.36 (Tr21) </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grpSp>
      <p:sp>
        <p:nvSpPr>
          <p:cNvPr id="19" name="Rectangle 18"/>
          <p:cNvSpPr/>
          <p:nvPr/>
        </p:nvSpPr>
        <p:spPr>
          <a:xfrm>
            <a:off x="741875" y="3092589"/>
            <a:ext cx="16936525" cy="5632311"/>
          </a:xfrm>
          <a:prstGeom prst="rect">
            <a:avLst/>
          </a:prstGeom>
        </p:spPr>
        <p:txBody>
          <a:bodyPr wrap="square">
            <a:spAutoFit/>
          </a:bodyPr>
          <a:lstStyle/>
          <a:p>
            <a:pPr algn="just">
              <a:lnSpc>
                <a:spcPct val="150000"/>
              </a:lnSpc>
            </a:pPr>
            <a:r>
              <a:rPr lang="vi-VN" sz="4000" dirty="0">
                <a:ea typeface="Calibri" panose="020F0502020204030204" pitchFamily="34" charset="0"/>
                <a:cs typeface="Arial" panose="020B0604020202020204" pitchFamily="34" charset="0"/>
              </a:rPr>
              <a:t>Inch (đọc là in-sơ và viết tắt là in) là tên của một đơn vị chiều dài trong </a:t>
            </a:r>
            <a:r>
              <a:rPr lang="en-US" sz="4000" dirty="0">
                <a:ea typeface="Calibri" panose="020F0502020204030204" pitchFamily="34" charset="0"/>
                <a:cs typeface="Arial" panose="020B0604020202020204" pitchFamily="34" charset="0"/>
              </a:rPr>
              <a:t>   </a:t>
            </a:r>
            <a:r>
              <a:rPr lang="vi-VN" sz="4000" dirty="0">
                <a:ea typeface="Calibri" panose="020F0502020204030204" pitchFamily="34" charset="0"/>
                <a:cs typeface="Arial" panose="020B0604020202020204" pitchFamily="34" charset="0"/>
              </a:rPr>
              <a:t>Hệ đo lường Mĩ. Biết rằng 1 in = 2,54 cm.</a:t>
            </a:r>
          </a:p>
          <a:p>
            <a:pPr algn="just">
              <a:lnSpc>
                <a:spcPct val="150000"/>
              </a:lnSpc>
            </a:pPr>
            <a:r>
              <a:rPr lang="vi-VN" sz="4000" dirty="0">
                <a:ea typeface="Calibri" panose="020F0502020204030204" pitchFamily="34" charset="0"/>
                <a:cs typeface="Arial" panose="020B0604020202020204" pitchFamily="34" charset="0"/>
              </a:rPr>
              <a:t>a) Hỏi một người cao 170 cm sẽ có chiều cao là bao nhiêu inch (làm tròn kết quả đến hàng đơn vị)?</a:t>
            </a:r>
          </a:p>
          <a:p>
            <a:pPr algn="just">
              <a:lnSpc>
                <a:spcPct val="150000"/>
              </a:lnSpc>
            </a:pPr>
            <a:r>
              <a:rPr lang="vi-VN" sz="4000" dirty="0">
                <a:ea typeface="Calibri" panose="020F0502020204030204" pitchFamily="34" charset="0"/>
                <a:cs typeface="Arial" panose="020B0604020202020204" pitchFamily="34" charset="0"/>
              </a:rPr>
              <a:t>b) Chiều cao của một người tính theo xentimét có tỉ lệ thuận với chiều cao của người đó tính theo inch không? Nếu có thì hệ số tỉ lệ là bao nhiêu?</a:t>
            </a:r>
          </a:p>
        </p:txBody>
      </p:sp>
    </p:spTree>
    <p:extLst>
      <p:ext uri="{BB962C8B-B14F-4D97-AF65-F5344CB8AC3E}">
        <p14:creationId xmlns:p14="http://schemas.microsoft.com/office/powerpoint/2010/main" val="2586947543"/>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7957839" y="1258136"/>
            <a:ext cx="1915122" cy="707886"/>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pPr lvl="0" algn="ctr">
              <a:spcBef>
                <a:spcPts val="600"/>
              </a:spcBef>
              <a:spcAft>
                <a:spcPts val="800"/>
              </a:spcAft>
            </a:pPr>
            <a:r>
              <a:rPr lang="en-US" sz="4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Giải</a:t>
            </a:r>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a:t>
            </a:r>
            <a:endParaRPr lang="en-US" sz="4000" dirty="0">
              <a:solidFill>
                <a:schemeClr val="bg1"/>
              </a:solidFill>
              <a:latin typeface="Arial" panose="020B0604020202020204" pitchFamily="34" charset="0"/>
              <a:ea typeface="Calibri" panose="020F0502020204030204" pitchFamily="34" charset="0"/>
              <a:cs typeface="Arial" panose="020B0604020202020204" pitchFamily="34" charset="0"/>
            </a:endParaRPr>
          </a:p>
        </p:txBody>
      </p:sp>
      <p:sp>
        <p:nvSpPr>
          <p:cNvPr id="2" name="Rectangle 1"/>
          <p:cNvSpPr/>
          <p:nvPr/>
        </p:nvSpPr>
        <p:spPr>
          <a:xfrm>
            <a:off x="2667000" y="2389235"/>
            <a:ext cx="13411200" cy="1938992"/>
          </a:xfrm>
          <a:prstGeom prst="rect">
            <a:avLst/>
          </a:prstGeom>
        </p:spPr>
        <p:txBody>
          <a:bodyPr wrap="square">
            <a:spAutoFit/>
          </a:bodyPr>
          <a:lstStyle/>
          <a:p>
            <a:pPr marL="742950" indent="-742950" algn="just">
              <a:lnSpc>
                <a:spcPct val="150000"/>
              </a:lnSpc>
              <a:spcAft>
                <a:spcPts val="800"/>
              </a:spcAft>
              <a:buAutoNum type="alphaLcParenR"/>
            </a:pPr>
            <a:r>
              <a:rPr lang="en-US" sz="4000" dirty="0" err="1">
                <a:latin typeface="Arial" panose="020B0604020202020204" pitchFamily="34" charset="0"/>
                <a:ea typeface="Calibri" panose="020F0502020204030204" pitchFamily="34" charset="0"/>
                <a:cs typeface="Arial" panose="020B0604020202020204" pitchFamily="34" charset="0"/>
              </a:rPr>
              <a:t>Một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người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cao</a:t>
            </a:r>
            <a:r>
              <a:rPr lang="en-US" sz="4000" dirty="0">
                <a:latin typeface="Arial" panose="020B0604020202020204" pitchFamily="34" charset="0"/>
                <a:ea typeface="Calibri" panose="020F0502020204030204" pitchFamily="34" charset="0"/>
                <a:cs typeface="Arial" panose="020B0604020202020204" pitchFamily="34" charset="0"/>
              </a:rPr>
              <a:t> 170 cm </a:t>
            </a:r>
            <a:r>
              <a:rPr lang="en-US" sz="4000" dirty="0" err="1">
                <a:latin typeface="Arial" panose="020B0604020202020204" pitchFamily="34" charset="0"/>
                <a:ea typeface="Calibri" panose="020F0502020204030204" pitchFamily="34" charset="0"/>
                <a:cs typeface="Arial" panose="020B0604020202020204" pitchFamily="34" charset="0"/>
              </a:rPr>
              <a:t>sẽ</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có</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chiều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cao</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xấp</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xỉ</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bằng</a:t>
            </a:r>
            <a:r>
              <a:rPr lang="en-US" sz="4000" dirty="0">
                <a:latin typeface="Arial" panose="020B0604020202020204" pitchFamily="34" charset="0"/>
                <a:ea typeface="Calibri" panose="020F0502020204030204" pitchFamily="34" charset="0"/>
                <a:cs typeface="Arial" panose="020B0604020202020204" pitchFamily="34" charset="0"/>
              </a:rPr>
              <a:t>        </a:t>
            </a:r>
          </a:p>
          <a:p>
            <a:pPr algn="just">
              <a:lnSpc>
                <a:spcPct val="150000"/>
              </a:lnSpc>
              <a:spcAft>
                <a:spcPts val="800"/>
              </a:spcAft>
            </a:pPr>
            <a:r>
              <a:rPr lang="en-US" sz="4000" dirty="0">
                <a:latin typeface="Arial" panose="020B0604020202020204" pitchFamily="34" charset="0"/>
                <a:ea typeface="Times New Roman" panose="02020603050405020304" pitchFamily="18" charset="0"/>
                <a:cs typeface="Arial" panose="020B0604020202020204" pitchFamily="34" charset="0"/>
              </a:rPr>
              <a:t>                      </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7" name="Rectangle 6"/>
              <p:cNvSpPr/>
              <p:nvPr/>
            </p:nvSpPr>
            <p:spPr>
              <a:xfrm>
                <a:off x="7810929" y="3579245"/>
                <a:ext cx="2486193" cy="131394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4000" i="1">
                              <a:latin typeface="Cambria Math"/>
                            </a:rPr>
                          </m:ctrlPr>
                        </m:fPr>
                        <m:num>
                          <m:r>
                            <a:rPr lang="en-US" sz="4000">
                              <a:latin typeface="Cambria Math" panose="02040503050406030204" pitchFamily="18" charset="0"/>
                            </a:rPr>
                            <m:t>170</m:t>
                          </m:r>
                        </m:num>
                        <m:den>
                          <m:r>
                            <a:rPr lang="en-US" sz="4000" i="0">
                              <a:latin typeface="Cambria Math" panose="02040503050406030204" pitchFamily="18" charset="0"/>
                            </a:rPr>
                            <m:t>2,54</m:t>
                          </m:r>
                        </m:den>
                      </m:f>
                      <m:r>
                        <a:rPr lang="en-US" sz="4000" i="0">
                          <a:latin typeface="Cambria Math" panose="02040503050406030204" pitchFamily="18" charset="0"/>
                        </a:rPr>
                        <m:t>≈67</m:t>
                      </m:r>
                    </m:oMath>
                  </m:oMathPara>
                </a14:m>
                <a:endParaRPr lang="en-US" sz="4000" dirty="0"/>
              </a:p>
            </p:txBody>
          </p:sp>
        </mc:Choice>
        <mc:Fallback xmlns="">
          <p:sp>
            <p:nvSpPr>
              <p:cNvPr id="7" name="Rectangle 6"/>
              <p:cNvSpPr>
                <a:spLocks noRot="1" noChangeAspect="1" noMove="1" noResize="1" noEditPoints="1" noAdjustHandles="1" noChangeArrowheads="1" noChangeShapeType="1" noTextEdit="1"/>
              </p:cNvSpPr>
              <p:nvPr/>
            </p:nvSpPr>
            <p:spPr>
              <a:xfrm>
                <a:off x="7810929" y="3579245"/>
                <a:ext cx="2486193" cy="1313949"/>
              </a:xfrm>
              <a:prstGeom prst="rect">
                <a:avLst/>
              </a:prstGeom>
              <a:blipFill>
                <a:blip r:embed="rId2"/>
                <a:stretch>
                  <a:fillRect/>
                </a:stretch>
              </a:blipFill>
            </p:spPr>
            <p:txBody>
              <a:bodyPr/>
              <a:lstStyle/>
              <a:p>
                <a:r>
                  <a:rPr lang="en-US">
                    <a:noFill/>
                  </a:rPr>
                  <a:t> </a:t>
                </a:r>
              </a:p>
            </p:txBody>
          </p:sp>
        </mc:Fallback>
      </mc:AlternateContent>
      <p:sp>
        <p:nvSpPr>
          <p:cNvPr id="8" name="Rectangle 7"/>
          <p:cNvSpPr/>
          <p:nvPr/>
        </p:nvSpPr>
        <p:spPr>
          <a:xfrm>
            <a:off x="2667000" y="5123500"/>
            <a:ext cx="12496800" cy="2862322"/>
          </a:xfrm>
          <a:prstGeom prst="rect">
            <a:avLst/>
          </a:prstGeom>
        </p:spPr>
        <p:txBody>
          <a:bodyPr wrap="square">
            <a:spAutoFit/>
          </a:bodyPr>
          <a:lstStyle/>
          <a:p>
            <a:pPr lvl="0" algn="just">
              <a:lnSpc>
                <a:spcPct val="150000"/>
              </a:lnSpc>
              <a:spcAft>
                <a:spcPts val="800"/>
              </a:spcAft>
            </a:pP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b)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Chiều</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cao</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của</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một</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người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tính</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theo</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xentimet</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lệ</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thuận</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với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chiều</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cao</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của</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người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đó</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tính</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theo</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inch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và</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hệ</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lệ</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bằng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2,54.</a:t>
            </a:r>
            <a:endPar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endParaRPr>
          </a:p>
        </p:txBody>
      </p:sp>
      <p:sp>
        <p:nvSpPr>
          <p:cNvPr id="9" name="Rectangle 8"/>
          <p:cNvSpPr/>
          <p:nvPr/>
        </p:nvSpPr>
        <p:spPr>
          <a:xfrm>
            <a:off x="10219632" y="3642631"/>
            <a:ext cx="1069524" cy="1117229"/>
          </a:xfrm>
          <a:prstGeom prst="rect">
            <a:avLst/>
          </a:prstGeom>
        </p:spPr>
        <p:txBody>
          <a:bodyPr wrap="none">
            <a:spAutoFit/>
          </a:bodyPr>
          <a:lstStyle/>
          <a:p>
            <a:pPr lvl="0" algn="just">
              <a:lnSpc>
                <a:spcPct val="150000"/>
              </a:lnSpc>
              <a:spcAft>
                <a:spcPts val="800"/>
              </a:spcAft>
            </a:pP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(in).</a:t>
            </a:r>
            <a:endPar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endParaRPr>
          </a:p>
        </p:txBody>
      </p:sp>
      <p:pic>
        <p:nvPicPr>
          <p:cNvPr id="21"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3215950">
            <a:off x="-488812" y="7605885"/>
            <a:ext cx="4456085" cy="4318351"/>
          </a:xfrm>
          <a:prstGeom prst="rect">
            <a:avLst/>
          </a:prstGeom>
        </p:spPr>
      </p:pic>
    </p:spTree>
    <p:extLst>
      <p:ext uri="{BB962C8B-B14F-4D97-AF65-F5344CB8AC3E}">
        <p14:creationId xmlns:p14="http://schemas.microsoft.com/office/powerpoint/2010/main" val="2614934474"/>
      </p:ext>
    </p:extLst>
  </p:cSld>
  <p:clrMapOvr>
    <a:masterClrMapping/>
  </p:clrMapOvr>
  <mc:AlternateContent xmlns:mc="http://schemas.openxmlformats.org/markup-compatibility/2006" xmlns:p14="http://schemas.microsoft.com/office/powerpoint/2010/main">
    <mc:Choice Requires="p14">
      <p:transition spd="med" p14:dur="700"/>
    </mc:Choice>
    <mc:Fallback xmlns="">
      <p:transition spd="med"/>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randombar(horizontal)">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 grpId="0"/>
      <p:bldP spid="7" grpId="0"/>
      <p:bldP spid="8"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4082932" y="2476500"/>
            <a:ext cx="10623668" cy="4708981"/>
          </a:xfrm>
          <a:prstGeom prst="rect">
            <a:avLst/>
          </a:prstGeom>
        </p:spPr>
        <p:txBody>
          <a:bodyPr wrap="square">
            <a:spAutoFit/>
          </a:bodyPr>
          <a:lstStyle/>
          <a:p>
            <a:pPr algn="ctr">
              <a:lnSpc>
                <a:spcPct val="200000"/>
              </a:lnSpc>
            </a:pPr>
            <a:r>
              <a:rPr lang="en-US" sz="7500" b="1" dirty="0">
                <a:solidFill>
                  <a:srgbClr val="2F1932"/>
                </a:solidFill>
                <a:latin typeface="Arial" panose="020B0604020202020204" pitchFamily="34" charset="0"/>
                <a:cs typeface="Arial" panose="020B0604020202020204" pitchFamily="34" charset="0"/>
              </a:rPr>
              <a:t>HẸN GẶP LẠI CÁC EM Ở TIẾT HỌC SAU!</a:t>
            </a:r>
          </a:p>
        </p:txBody>
      </p:sp>
    </p:spTree>
  </p:cSld>
  <p:clrMapOvr>
    <a:masterClrMapping/>
  </p:clrMapOvr>
  <mc:AlternateContent xmlns:mc="http://schemas.openxmlformats.org/markup-compatibility/2006" xmlns:p14="http://schemas.microsoft.com/office/powerpoint/2010/main">
    <mc:Choice Requires="p14">
      <p:transition spd="med" p14:dur="700">
        <p14:prism isInverted="1"/>
      </p:transition>
    </mc:Choice>
    <mc:Fallback xmlns="">
      <p:transition spd="med">
        <p:fade/>
      </p:transition>
    </mc:Fallback>
  </mc:AlternateContent>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0</TotalTime>
  <Words>288</Words>
  <Application>Microsoft Office PowerPoint</Application>
  <PresentationFormat>Custom</PresentationFormat>
  <Paragraphs>34</Paragraphs>
  <Slides>7</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Arial</vt:lpstr>
      <vt:lpstr>Times New Roman</vt:lpstr>
      <vt:lpstr>Calibri</vt:lpstr>
      <vt:lpstr>Cambria Math</vt:lpstr>
      <vt:lpstr>Montserrat</vt:lpstr>
      <vt:lpstr>Gill Sans MT</vt:lpstr>
      <vt:lpstr>Gallery</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thuvienhoclieu.com</dc:title>
  <dc:creator/>
  <cp:keywords>thuvienhoclieu.com</cp:keywords>
  <dc:description>thuvienhoclieu.com</dc:description>
  <cp:lastModifiedBy/>
  <cp:revision>1</cp:revision>
  <dcterms:created xsi:type="dcterms:W3CDTF">2023-02-07T03:40:02Z</dcterms:created>
  <dcterms:modified xsi:type="dcterms:W3CDTF">2023-02-07T04:50:28Z</dcterms:modified>
  <dc:identifier/>
</cp:coreProperties>
</file>