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6.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6" r:id="rId4"/>
    <p:sldMasterId id="2147483725" r:id="rId5"/>
    <p:sldMasterId id="2147483765" r:id="rId6"/>
    <p:sldMasterId id="2147484314" r:id="rId7"/>
  </p:sldMasterIdLst>
  <p:notesMasterIdLst>
    <p:notesMasterId r:id="rId34"/>
  </p:notesMasterIdLst>
  <p:sldIdLst>
    <p:sldId id="268" r:id="rId8"/>
    <p:sldId id="1067" r:id="rId9"/>
    <p:sldId id="1068" r:id="rId10"/>
    <p:sldId id="1073" r:id="rId11"/>
    <p:sldId id="1074" r:id="rId12"/>
    <p:sldId id="1075" r:id="rId13"/>
    <p:sldId id="425" r:id="rId14"/>
    <p:sldId id="603" r:id="rId15"/>
    <p:sldId id="604" r:id="rId16"/>
    <p:sldId id="1053" r:id="rId17"/>
    <p:sldId id="1054" r:id="rId18"/>
    <p:sldId id="1076" r:id="rId19"/>
    <p:sldId id="1077" r:id="rId20"/>
    <p:sldId id="1078" r:id="rId21"/>
    <p:sldId id="1069" r:id="rId22"/>
    <p:sldId id="1079" r:id="rId23"/>
    <p:sldId id="1080" r:id="rId24"/>
    <p:sldId id="1081" r:id="rId25"/>
    <p:sldId id="610" r:id="rId26"/>
    <p:sldId id="570" r:id="rId27"/>
    <p:sldId id="1059" r:id="rId28"/>
    <p:sldId id="597" r:id="rId29"/>
    <p:sldId id="1083" r:id="rId30"/>
    <p:sldId id="598" r:id="rId31"/>
    <p:sldId id="1056" r:id="rId32"/>
    <p:sldId id="5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12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cs typeface="Arial" panose="020B0604020202020204" pitchFamily="34" charset="0"/>
              </a:rPr>
              <a:pPr defTabSz="914400">
                <a:defRPr/>
              </a:pPr>
              <a:t>2022/9/13</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88849914"/>
      </p:ext>
    </p:extLst>
  </p:cSld>
  <p:clrMapOvr>
    <a:masterClrMapping/>
  </p:clrMapOvr>
  <p:transition>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5654"/>
      </p:ext>
    </p:extLst>
  </p:cSld>
  <p:clrMapOvr>
    <a:masterClrMapping/>
  </p:clrMapOvr>
  <p:transition>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83387"/>
      </p:ext>
    </p:extLst>
  </p:cSld>
  <p:clrMapOvr>
    <a:masterClrMapping/>
  </p:clrMapOvr>
  <p:transition>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60957"/>
      </p:ext>
    </p:extLst>
  </p:cSld>
  <p:clrMapOvr>
    <a:masterClrMapping/>
  </p:clrMapOvr>
  <p:transition>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2022/9/13</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832391965"/>
      </p:ext>
    </p:extLst>
  </p:cSld>
  <p:clrMapOvr>
    <a:masterClrMapping/>
  </p:clrMapOvr>
  <p:transition>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2022/9/13</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80596303"/>
      </p:ext>
    </p:extLst>
  </p:cSld>
  <p:clrMapOvr>
    <a:masterClrMapping/>
  </p:clrMapOvr>
  <p:transition>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2022/9/13</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852685177"/>
      </p:ext>
    </p:extLst>
  </p:cSld>
  <p:clrMapOvr>
    <a:masterClrMapping/>
  </p:clrMapOvr>
  <p:transition>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267774082"/>
      </p:ext>
    </p:extLst>
  </p:cSld>
  <p:clrMapOvr>
    <a:masterClrMapping/>
  </p:clrMapOvr>
  <p:transition>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439686896"/>
      </p:ext>
    </p:extLst>
  </p:cSld>
  <p:clrMapOvr>
    <a:masterClrMapping/>
  </p:clrMapOvr>
  <p:transition>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2022/9/13</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141852704"/>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2022/9/13</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42344"/>
      </p:ext>
    </p:extLst>
  </p:cSld>
  <p:clrMapOvr>
    <a:masterClrMapping/>
  </p:clrMapOvr>
  <p:transition spd="slow" advTm="3000">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2022/9/13</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75150"/>
      </p:ext>
    </p:extLst>
  </p:cSld>
  <p:clrMapOvr>
    <a:masterClrMapping/>
  </p:clrMapOvr>
  <p:transition>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31401"/>
      </p:ext>
    </p:extLst>
  </p:cSld>
  <p:clrMapOvr>
    <a:masterClrMapping/>
  </p:clrMapOvr>
  <p:transition spd="slow" advClick="0" advTm="4000">
    <p:comb/>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5246"/>
      </p:ext>
    </p:extLst>
  </p:cSld>
  <p:clrMapOvr>
    <a:masterClrMapping/>
  </p:clrMapOvr>
  <p:transition>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2614384364"/>
      </p:ext>
    </p:extLst>
  </p:cSld>
  <p:clrMapOvr>
    <a:masterClrMapping/>
  </p:clrMapOvr>
  <p:transition>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294787"/>
      </p:ext>
    </p:extLst>
  </p:cSld>
  <p:clrMapOvr>
    <a:masterClrMapping/>
  </p:clrMapOvr>
  <p:transition>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2022/9/13</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00704875"/>
      </p:ext>
    </p:extLst>
  </p:cSld>
  <p:clrMapOvr>
    <a:masterClrMapping/>
  </p:clrMapOvr>
  <p:transition>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2022/9/13</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556670603"/>
      </p:ext>
    </p:extLst>
  </p:cSld>
  <p:clrMapOvr>
    <a:masterClrMapping/>
  </p:clrMapOvr>
  <p:transition>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2022/9/13</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32705203"/>
      </p:ext>
    </p:extLst>
  </p:cSld>
  <p:clrMapOvr>
    <a:masterClrMapping/>
  </p:clrMapOvr>
  <p:transition>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857743530"/>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pPr defTabSz="914400">
                <a:defRPr/>
              </a:pPr>
              <a:t>‹#›</a:t>
            </a:fld>
            <a:endParaRPr lang="zh-CN" altLang="en-US"/>
          </a:p>
        </p:txBody>
      </p:sp>
    </p:spTree>
    <p:extLst>
      <p:ext uri="{BB962C8B-B14F-4D97-AF65-F5344CB8AC3E}">
        <p14:creationId xmlns:p14="http://schemas.microsoft.com/office/powerpoint/2010/main" val="1548632688"/>
      </p:ext>
    </p:extLst>
  </p:cSld>
  <p:clrMapOvr>
    <a:masterClrMapping/>
  </p:clrMapOvr>
  <p:transition>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2022/9/13</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30710182"/>
      </p:ext>
    </p:extLst>
  </p:cSld>
  <p:clrMapOvr>
    <a:masterClrMapping/>
  </p:clrMapOvr>
  <p:transition>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734031010"/>
      </p:ext>
    </p:extLst>
  </p:cSld>
  <p:clrMapOvr>
    <a:masterClrMapping/>
  </p:clrMapOvr>
  <p:transition>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2022/9/13</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07951001"/>
      </p:ext>
    </p:extLst>
  </p:cSld>
  <p:clrMapOvr>
    <a:masterClrMapping/>
  </p:clrMapOvr>
  <p:transition>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1914515751"/>
      </p:ext>
    </p:extLst>
  </p:cSld>
  <p:clrMapOvr>
    <a:masterClrMapping/>
  </p:clrMapOvr>
  <p:transition>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2382582"/>
      </p:ext>
    </p:extLst>
  </p:cSld>
  <p:clrMapOvr>
    <a:masterClrMapping/>
  </p:clrMapOvr>
  <p:transition>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51590815"/>
      </p:ext>
    </p:extLst>
  </p:cSld>
  <p:clrMapOvr>
    <a:masterClrMapping/>
  </p:clrMapOvr>
  <p:transition>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68570217"/>
      </p:ext>
    </p:extLst>
  </p:cSld>
  <p:clrMapOvr>
    <a:masterClrMapping/>
  </p:clrMapOvr>
  <p:transition>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2268584"/>
      </p:ext>
    </p:extLst>
  </p:cSld>
  <p:clrMapOvr>
    <a:masterClrMapping/>
  </p:clrMapOvr>
  <p:transition>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00993062"/>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88123202"/>
      </p:ext>
    </p:extLst>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296155174"/>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1776580183"/>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111703785"/>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2916393667"/>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2621883632"/>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3765538793"/>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1295321718"/>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3024510178"/>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1641154158"/>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3266748"/>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2022/9/13</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2349846592"/>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4052887852"/>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2659784245"/>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2894789681"/>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26561"/>
      </p:ext>
    </p:extLst>
  </p:cSld>
  <p:clrMapOvr>
    <a:masterClrMapping/>
  </p:clrMapOvr>
  <p:transition spd="slow" advClick="0" advTm="0">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2022/9/13</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2628503632"/>
      </p:ext>
    </p:extLst>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6617"/>
      </p:ext>
    </p:extLst>
  </p:cSld>
  <p:clrMapOvr>
    <a:masterClrMapping/>
  </p:clrMapOvr>
  <p:transition spd="slow" advTm="3000"/>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pPr defTabSz="914400">
                <a:defRPr/>
              </a:pPr>
              <a:t>‹#›</a:t>
            </a:fld>
            <a:endParaRPr lang="zh-CN" altLang="en-US"/>
          </a:p>
        </p:txBody>
      </p:sp>
    </p:spTree>
    <p:extLst>
      <p:ext uri="{BB962C8B-B14F-4D97-AF65-F5344CB8AC3E}">
        <p14:creationId xmlns:p14="http://schemas.microsoft.com/office/powerpoint/2010/main" val="358877716"/>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56E7164F-3667-412E-A5C0-643EAB470707}"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1D2C381-12BF-42B5-89B7-5B6399C4A878}" type="slidenum">
              <a:rPr lang="zh-CN" altLang="en-US"/>
              <a:pPr defTabSz="914400">
                <a:defRPr/>
              </a:pPr>
              <a:t>‹#›</a:t>
            </a:fld>
            <a:endParaRPr lang="zh-CN" altLang="en-US"/>
          </a:p>
        </p:txBody>
      </p:sp>
    </p:spTree>
    <p:extLst>
      <p:ext uri="{BB962C8B-B14F-4D97-AF65-F5344CB8AC3E}">
        <p14:creationId xmlns:p14="http://schemas.microsoft.com/office/powerpoint/2010/main" val="3432779349"/>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pPr defTabSz="914400">
                <a:defRPr/>
              </a:pPr>
              <a:t>2022/9/13</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pPr defTabSz="914400">
                <a:defRPr/>
              </a:pPr>
              <a:t>‹#›</a:t>
            </a:fld>
            <a:endParaRPr lang="zh-CN" altLang="en-US"/>
          </a:p>
        </p:txBody>
      </p:sp>
    </p:spTree>
    <p:extLst>
      <p:ext uri="{BB962C8B-B14F-4D97-AF65-F5344CB8AC3E}">
        <p14:creationId xmlns:p14="http://schemas.microsoft.com/office/powerpoint/2010/main" val="2344592361"/>
      </p:ext>
    </p:extLst>
  </p:cSld>
  <p:clrMapOvr>
    <a:masterClrMapping/>
  </p:clrMapOvr>
  <p:transition spd="slow" advTm="3000">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3324BB3B-6859-43AA-B08E-A63FA89D3510}" type="datetimeFigureOut">
              <a:rPr lang="zh-CN" altLang="en-US"/>
              <a:pPr defTabSz="914400">
                <a:defRPr/>
              </a:pPr>
              <a:t>2022/9/13</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06C9C6BF-AE5F-48AC-9B04-58943A873D4E}" type="slidenum">
              <a:rPr lang="zh-CN" altLang="en-US"/>
              <a:pPr defTabSz="914400">
                <a:defRPr/>
              </a:pPr>
              <a:t>‹#›</a:t>
            </a:fld>
            <a:endParaRPr lang="zh-CN" altLang="en-US"/>
          </a:p>
        </p:txBody>
      </p:sp>
    </p:spTree>
    <p:extLst>
      <p:ext uri="{BB962C8B-B14F-4D97-AF65-F5344CB8AC3E}">
        <p14:creationId xmlns:p14="http://schemas.microsoft.com/office/powerpoint/2010/main" val="458368787"/>
      </p:ext>
    </p:extLst>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328528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51905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99970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374534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9183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58175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33457901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86222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63192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840344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2AE13-B6E3-4A4E-87D0-D0DE71DC61A6}"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8C212-C4C5-41BD-B91A-F87495AE1B5C}" type="slidenum">
              <a:rPr lang="en-US" smtClean="0"/>
              <a:t>‹#›</a:t>
            </a:fld>
            <a:endParaRPr lang="en-US"/>
          </a:p>
        </p:txBody>
      </p:sp>
    </p:spTree>
    <p:extLst>
      <p:ext uri="{BB962C8B-B14F-4D97-AF65-F5344CB8AC3E}">
        <p14:creationId xmlns:p14="http://schemas.microsoft.com/office/powerpoint/2010/main" val="10988718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8290267" y="202131"/>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69993" y="7789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txBox="1">
            <a:spLocks noGrp="1"/>
          </p:cNvSpPr>
          <p:nvPr>
            <p:ph type="title"/>
          </p:nvPr>
        </p:nvSpPr>
        <p:spPr>
          <a:xfrm>
            <a:off x="2021331" y="2276867"/>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2" name="Google Shape;202;p13"/>
          <p:cNvSpPr txBox="1">
            <a:spLocks noGrp="1"/>
          </p:cNvSpPr>
          <p:nvPr>
            <p:ph type="subTitle" idx="1"/>
          </p:nvPr>
        </p:nvSpPr>
        <p:spPr>
          <a:xfrm>
            <a:off x="2020531" y="3097400"/>
            <a:ext cx="3643200" cy="6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3" name="Google Shape;203;p13"/>
          <p:cNvSpPr txBox="1">
            <a:spLocks noGrp="1"/>
          </p:cNvSpPr>
          <p:nvPr>
            <p:ph type="title" idx="2" hasCustomPrompt="1"/>
          </p:nvPr>
        </p:nvSpPr>
        <p:spPr>
          <a:xfrm rot="3202">
            <a:off x="1030937"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4" name="Google Shape;204;p13"/>
          <p:cNvSpPr txBox="1">
            <a:spLocks noGrp="1"/>
          </p:cNvSpPr>
          <p:nvPr>
            <p:ph type="title" idx="3" hasCustomPrompt="1"/>
          </p:nvPr>
        </p:nvSpPr>
        <p:spPr>
          <a:xfrm>
            <a:off x="10276949" y="2343267"/>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title" idx="4"/>
          </p:nvPr>
        </p:nvSpPr>
        <p:spPr>
          <a:xfrm>
            <a:off x="2021331" y="4411249"/>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6" name="Google Shape;206;p13"/>
          <p:cNvSpPr txBox="1">
            <a:spLocks noGrp="1"/>
          </p:cNvSpPr>
          <p:nvPr>
            <p:ph type="subTitle" idx="5"/>
          </p:nvPr>
        </p:nvSpPr>
        <p:spPr>
          <a:xfrm>
            <a:off x="2019331" y="5209433"/>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7" name="Google Shape;207;p13"/>
          <p:cNvSpPr txBox="1">
            <a:spLocks noGrp="1"/>
          </p:cNvSpPr>
          <p:nvPr>
            <p:ph type="title" idx="6"/>
          </p:nvPr>
        </p:nvSpPr>
        <p:spPr>
          <a:xfrm>
            <a:off x="6527855" y="44112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8" name="Google Shape;208;p13"/>
          <p:cNvSpPr txBox="1">
            <a:spLocks noGrp="1"/>
          </p:cNvSpPr>
          <p:nvPr>
            <p:ph type="subTitle" idx="7"/>
          </p:nvPr>
        </p:nvSpPr>
        <p:spPr>
          <a:xfrm>
            <a:off x="6527455" y="5209417"/>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09" name="Google Shape;209;p13"/>
          <p:cNvSpPr txBox="1">
            <a:spLocks noGrp="1"/>
          </p:cNvSpPr>
          <p:nvPr>
            <p:ph type="title" idx="8"/>
          </p:nvPr>
        </p:nvSpPr>
        <p:spPr>
          <a:xfrm>
            <a:off x="6527855" y="22768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0" name="Google Shape;210;p13"/>
          <p:cNvSpPr txBox="1">
            <a:spLocks noGrp="1"/>
          </p:cNvSpPr>
          <p:nvPr>
            <p:ph type="subTitle" idx="9"/>
          </p:nvPr>
        </p:nvSpPr>
        <p:spPr>
          <a:xfrm>
            <a:off x="6527455" y="3099984"/>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11" name="Google Shape;211;p13"/>
          <p:cNvSpPr txBox="1">
            <a:spLocks noGrp="1"/>
          </p:cNvSpPr>
          <p:nvPr>
            <p:ph type="title" idx="13" hasCustomPrompt="1"/>
          </p:nvPr>
        </p:nvSpPr>
        <p:spPr>
          <a:xfrm rot="3201">
            <a:off x="1030765" y="2343467"/>
            <a:ext cx="859200" cy="65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2" name="Google Shape;212;p13"/>
          <p:cNvSpPr txBox="1">
            <a:spLocks noGrp="1"/>
          </p:cNvSpPr>
          <p:nvPr>
            <p:ph type="title" idx="14" hasCustomPrompt="1"/>
          </p:nvPr>
        </p:nvSpPr>
        <p:spPr>
          <a:xfrm rot="1601">
            <a:off x="10276952"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3" name="Google Shape;213;p13"/>
          <p:cNvSpPr txBox="1">
            <a:spLocks noGrp="1"/>
          </p:cNvSpPr>
          <p:nvPr>
            <p:ph type="title" idx="15"/>
          </p:nvPr>
        </p:nvSpPr>
        <p:spPr>
          <a:xfrm>
            <a:off x="2901567"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4" name="Google Shape;214;p13"/>
          <p:cNvSpPr/>
          <p:nvPr/>
        </p:nvSpPr>
        <p:spPr>
          <a:xfrm>
            <a:off x="9290437" y="39556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669510" y="3791551"/>
            <a:ext cx="1322245" cy="576751"/>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575336" y="5302856"/>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5522920" y="6138001"/>
            <a:ext cx="1477056" cy="576800"/>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995736" y="5873596"/>
            <a:ext cx="634921" cy="36331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11021183" y="15722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rot="-941668">
            <a:off x="11368521" y="2045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941668">
            <a:off x="11368521" y="61681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505091">
            <a:off x="637194" y="4190853"/>
            <a:ext cx="156149" cy="1561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rot="505449">
            <a:off x="11552804" y="46085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rot="-1991404">
            <a:off x="11096449" y="6023182"/>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rot="-4281277">
            <a:off x="286563" y="5940452"/>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1365066">
            <a:off x="5177644" y="618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2138645">
            <a:off x="11575464" y="21007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4730207">
            <a:off x="712362" y="1250668"/>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4571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572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76452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3104147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40413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3936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673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6220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82768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88436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622092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849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25061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569089"/>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8495653"/>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214768"/>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462150"/>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691879"/>
      </p:ext>
    </p:extLst>
  </p:cSld>
  <p:clrMapOvr>
    <a:masterClrMapping/>
  </p:clrMapOvr>
  <p:transition>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30820"/>
      </p:ext>
    </p:extLst>
  </p:cSld>
  <p:clrMapOvr>
    <a:masterClrMapping/>
  </p:clrMapOvr>
  <p:transition>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070501"/>
      </p:ext>
    </p:extLst>
  </p:cSld>
  <p:clrMapOvr>
    <a:masterClrMapping/>
  </p:clrMapOvr>
  <p:transition>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341716"/>
      </p:ext>
    </p:extLst>
  </p:cSld>
  <p:clrMapOvr>
    <a:masterClrMapping/>
  </p:clrMapOvr>
  <p:transition>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154040"/>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330268"/>
      </p:ext>
    </p:extLst>
  </p:cSld>
  <p:clrMapOvr>
    <a:masterClrMapping/>
  </p:clrMapOvr>
  <p:transition>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452750"/>
      </p:ext>
    </p:extLst>
  </p:cSld>
  <p:clrMapOvr>
    <a:masterClrMapping/>
  </p:clrMapOvr>
  <p:transition>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3539279"/>
      </p:ext>
    </p:extLst>
  </p:cSld>
  <p:clrMapOvr>
    <a:masterClrMapping/>
  </p:clrMapOvr>
  <p:transition>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735780"/>
      </p:ext>
    </p:extLst>
  </p:cSld>
  <p:clrMapOvr>
    <a:masterClrMapping/>
  </p:clrMapOvr>
  <p:transition>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444082"/>
      </p:ext>
    </p:extLst>
  </p:cSld>
  <p:clrMapOvr>
    <a:masterClrMapping/>
  </p:clrMapOvr>
  <p:transition>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0988"/>
      </p:ext>
    </p:extLst>
  </p:cSld>
  <p:clrMapOvr>
    <a:masterClrMapping/>
  </p:clrMapOvr>
  <p:transition>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931"/>
      </p:ext>
    </p:extLst>
  </p:cSld>
  <p:clrMapOvr>
    <a:masterClrMapping/>
  </p:clrMapOvr>
  <p:transition>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33024"/>
      </p:ext>
    </p:extLst>
  </p:cSld>
  <p:clrMapOvr>
    <a:masterClrMapping/>
  </p:clrMapOvr>
  <p:transition>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62358"/>
      </p:ext>
    </p:extLst>
  </p:cSld>
  <p:clrMapOvr>
    <a:masterClrMapping/>
  </p:clrMapOvr>
  <p:transition>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92005"/>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22385"/>
      </p:ext>
    </p:extLst>
  </p:cSld>
  <p:clrMapOvr>
    <a:masterClrMapping/>
  </p:clrMapOvr>
  <p:transition>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50350"/>
      </p:ext>
    </p:extLst>
  </p:cSld>
  <p:clrMapOvr>
    <a:masterClrMapping/>
  </p:clrMapOvr>
  <p:transition>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89411"/>
      </p:ext>
    </p:extLst>
  </p:cSld>
  <p:clrMapOvr>
    <a:masterClrMapping/>
  </p:clrMapOvr>
  <p:transition>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11332"/>
      </p:ext>
    </p:extLst>
  </p:cSld>
  <p:clrMapOvr>
    <a:masterClrMapping/>
  </p:clrMapOvr>
  <p:transition>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9510181"/>
      </p:ext>
    </p:extLst>
  </p:cSld>
  <p:clrMapOvr>
    <a:masterClrMapping/>
  </p:clrMapOvr>
  <p:transition>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409020"/>
      </p:ext>
    </p:extLst>
  </p:cSld>
  <p:clrMapOvr>
    <a:masterClrMapping/>
  </p:clrMapOvr>
  <p:transition>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135490"/>
      </p:ext>
    </p:extLst>
  </p:cSld>
  <p:clrMapOvr>
    <a:masterClrMapping/>
  </p:clrMapOvr>
  <p:transition>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0575687"/>
      </p:ext>
    </p:extLst>
  </p:cSld>
  <p:clrMapOvr>
    <a:masterClrMapping/>
  </p:clrMapOvr>
  <p:transition>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2205274"/>
      </p:ext>
    </p:extLst>
  </p:cSld>
  <p:clrMapOvr>
    <a:masterClrMapping/>
  </p:clrMapOvr>
  <p:transition>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8666102"/>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2022/9/13</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22636394"/>
      </p:ext>
    </p:extLst>
  </p:cSld>
  <p:clrMapOvr>
    <a:masterClrMapping/>
  </p:clrMapOvr>
  <p:transition>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2022/9/13</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543879514"/>
      </p:ext>
    </p:extLst>
  </p:cSld>
  <p:clrMapOvr>
    <a:masterClrMapping/>
  </p:clrMapOvr>
  <p:transition>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2022/9/13</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32993136"/>
      </p:ext>
    </p:extLst>
  </p:cSld>
  <p:clrMapOvr>
    <a:masterClrMapping/>
  </p:clrMapOvr>
  <p:transition>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75937"/>
      </p:ext>
    </p:extLst>
  </p:cSld>
  <p:clrMapOvr>
    <a:masterClrMapping/>
  </p:clrMapOvr>
  <p:transition>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33701"/>
      </p:ext>
    </p:extLst>
  </p:cSld>
  <p:clrMapOvr>
    <a:masterClrMapping/>
  </p:clrMapOvr>
  <p:transition>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00626"/>
      </p:ext>
    </p:extLst>
  </p:cSld>
  <p:clrMapOvr>
    <a:masterClrMapping/>
  </p:clrMapOvr>
  <p:transition>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2022/9/13</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02438558"/>
      </p:ext>
    </p:extLst>
  </p:cSld>
  <p:clrMapOvr>
    <a:masterClrMapping/>
  </p:clrMapOvr>
  <p:transition>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67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2022/9/13</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601274868"/>
      </p:ext>
    </p:extLst>
  </p:cSld>
  <p:clrMapOvr>
    <a:masterClrMapping/>
  </p:clrMapOvr>
  <p:transition>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2022/9/13</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2530662"/>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86.xml"/><Relationship Id="rId21" Type="http://schemas.openxmlformats.org/officeDocument/2006/relationships/slideLayout" Target="../slideLayouts/slideLayout81.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63" Type="http://schemas.openxmlformats.org/officeDocument/2006/relationships/slideLayout" Target="../slideLayouts/slideLayout123.xml"/><Relationship Id="rId68" Type="http://schemas.openxmlformats.org/officeDocument/2006/relationships/slideLayout" Target="../slideLayouts/slideLayout128.xml"/><Relationship Id="rId84" Type="http://schemas.openxmlformats.org/officeDocument/2006/relationships/slideLayout" Target="../slideLayouts/slideLayout144.xml"/><Relationship Id="rId89" Type="http://schemas.openxmlformats.org/officeDocument/2006/relationships/slideLayout" Target="../slideLayouts/slideLayout149.xml"/><Relationship Id="rId16" Type="http://schemas.openxmlformats.org/officeDocument/2006/relationships/slideLayout" Target="../slideLayouts/slideLayout76.xml"/><Relationship Id="rId11" Type="http://schemas.openxmlformats.org/officeDocument/2006/relationships/slideLayout" Target="../slideLayouts/slideLayout71.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53" Type="http://schemas.openxmlformats.org/officeDocument/2006/relationships/slideLayout" Target="../slideLayouts/slideLayout113.xml"/><Relationship Id="rId58" Type="http://schemas.openxmlformats.org/officeDocument/2006/relationships/slideLayout" Target="../slideLayouts/slideLayout118.xml"/><Relationship Id="rId74" Type="http://schemas.openxmlformats.org/officeDocument/2006/relationships/slideLayout" Target="../slideLayouts/slideLayout134.xml"/><Relationship Id="rId79" Type="http://schemas.openxmlformats.org/officeDocument/2006/relationships/slideLayout" Target="../slideLayouts/slideLayout139.xml"/><Relationship Id="rId5" Type="http://schemas.openxmlformats.org/officeDocument/2006/relationships/slideLayout" Target="../slideLayouts/slideLayout65.xml"/><Relationship Id="rId90" Type="http://schemas.openxmlformats.org/officeDocument/2006/relationships/slideLayout" Target="../slideLayouts/slideLayout150.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56" Type="http://schemas.openxmlformats.org/officeDocument/2006/relationships/slideLayout" Target="../slideLayouts/slideLayout116.xml"/><Relationship Id="rId64" Type="http://schemas.openxmlformats.org/officeDocument/2006/relationships/slideLayout" Target="../slideLayouts/slideLayout124.xml"/><Relationship Id="rId69" Type="http://schemas.openxmlformats.org/officeDocument/2006/relationships/slideLayout" Target="../slideLayouts/slideLayout129.xml"/><Relationship Id="rId77" Type="http://schemas.openxmlformats.org/officeDocument/2006/relationships/slideLayout" Target="../slideLayouts/slideLayout137.xml"/><Relationship Id="rId8" Type="http://schemas.openxmlformats.org/officeDocument/2006/relationships/slideLayout" Target="../slideLayouts/slideLayout68.xml"/><Relationship Id="rId51" Type="http://schemas.openxmlformats.org/officeDocument/2006/relationships/slideLayout" Target="../slideLayouts/slideLayout111.xml"/><Relationship Id="rId72" Type="http://schemas.openxmlformats.org/officeDocument/2006/relationships/slideLayout" Target="../slideLayouts/slideLayout132.xml"/><Relationship Id="rId80" Type="http://schemas.openxmlformats.org/officeDocument/2006/relationships/slideLayout" Target="../slideLayouts/slideLayout140.xml"/><Relationship Id="rId85" Type="http://schemas.openxmlformats.org/officeDocument/2006/relationships/slideLayout" Target="../slideLayouts/slideLayout145.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59" Type="http://schemas.openxmlformats.org/officeDocument/2006/relationships/slideLayout" Target="../slideLayouts/slideLayout119.xml"/><Relationship Id="rId67" Type="http://schemas.openxmlformats.org/officeDocument/2006/relationships/slideLayout" Target="../slideLayouts/slideLayout127.xml"/><Relationship Id="rId20" Type="http://schemas.openxmlformats.org/officeDocument/2006/relationships/slideLayout" Target="../slideLayouts/slideLayout80.xml"/><Relationship Id="rId41" Type="http://schemas.openxmlformats.org/officeDocument/2006/relationships/slideLayout" Target="../slideLayouts/slideLayout101.xml"/><Relationship Id="rId54" Type="http://schemas.openxmlformats.org/officeDocument/2006/relationships/slideLayout" Target="../slideLayouts/slideLayout114.xml"/><Relationship Id="rId62" Type="http://schemas.openxmlformats.org/officeDocument/2006/relationships/slideLayout" Target="../slideLayouts/slideLayout122.xml"/><Relationship Id="rId70" Type="http://schemas.openxmlformats.org/officeDocument/2006/relationships/slideLayout" Target="../slideLayouts/slideLayout130.xml"/><Relationship Id="rId75" Type="http://schemas.openxmlformats.org/officeDocument/2006/relationships/slideLayout" Target="../slideLayouts/slideLayout135.xml"/><Relationship Id="rId83" Type="http://schemas.openxmlformats.org/officeDocument/2006/relationships/slideLayout" Target="../slideLayouts/slideLayout143.xml"/><Relationship Id="rId88" Type="http://schemas.openxmlformats.org/officeDocument/2006/relationships/slideLayout" Target="../slideLayouts/slideLayout148.xml"/><Relationship Id="rId91" Type="http://schemas.openxmlformats.org/officeDocument/2006/relationships/slideLayout" Target="../slideLayouts/slideLayout15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slideLayout" Target="../slideLayouts/slideLayout109.xml"/><Relationship Id="rId57" Type="http://schemas.openxmlformats.org/officeDocument/2006/relationships/slideLayout" Target="../slideLayouts/slideLayout117.xml"/><Relationship Id="rId10" Type="http://schemas.openxmlformats.org/officeDocument/2006/relationships/slideLayout" Target="../slideLayouts/slideLayout70.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52" Type="http://schemas.openxmlformats.org/officeDocument/2006/relationships/slideLayout" Target="../slideLayouts/slideLayout112.xml"/><Relationship Id="rId60" Type="http://schemas.openxmlformats.org/officeDocument/2006/relationships/slideLayout" Target="../slideLayouts/slideLayout120.xml"/><Relationship Id="rId65" Type="http://schemas.openxmlformats.org/officeDocument/2006/relationships/slideLayout" Target="../slideLayouts/slideLayout125.xml"/><Relationship Id="rId73" Type="http://schemas.openxmlformats.org/officeDocument/2006/relationships/slideLayout" Target="../slideLayouts/slideLayout133.xml"/><Relationship Id="rId78" Type="http://schemas.openxmlformats.org/officeDocument/2006/relationships/slideLayout" Target="../slideLayouts/slideLayout138.xml"/><Relationship Id="rId81" Type="http://schemas.openxmlformats.org/officeDocument/2006/relationships/slideLayout" Target="../slideLayouts/slideLayout141.xml"/><Relationship Id="rId86" Type="http://schemas.openxmlformats.org/officeDocument/2006/relationships/slideLayout" Target="../slideLayouts/slideLayout146.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9" Type="http://schemas.openxmlformats.org/officeDocument/2006/relationships/slideLayout" Target="../slideLayouts/slideLayout99.xml"/><Relationship Id="rId34" Type="http://schemas.openxmlformats.org/officeDocument/2006/relationships/slideLayout" Target="../slideLayouts/slideLayout94.xml"/><Relationship Id="rId50" Type="http://schemas.openxmlformats.org/officeDocument/2006/relationships/slideLayout" Target="../slideLayouts/slideLayout110.xml"/><Relationship Id="rId55" Type="http://schemas.openxmlformats.org/officeDocument/2006/relationships/slideLayout" Target="../slideLayouts/slideLayout115.xml"/><Relationship Id="rId76" Type="http://schemas.openxmlformats.org/officeDocument/2006/relationships/slideLayout" Target="../slideLayouts/slideLayout136.xml"/><Relationship Id="rId7" Type="http://schemas.openxmlformats.org/officeDocument/2006/relationships/slideLayout" Target="../slideLayouts/slideLayout67.xml"/><Relationship Id="rId71" Type="http://schemas.openxmlformats.org/officeDocument/2006/relationships/slideLayout" Target="../slideLayouts/slideLayout131.xml"/><Relationship Id="rId92" Type="http://schemas.openxmlformats.org/officeDocument/2006/relationships/theme" Target="../theme/theme6.xml"/><Relationship Id="rId2" Type="http://schemas.openxmlformats.org/officeDocument/2006/relationships/slideLayout" Target="../slideLayouts/slideLayout62.xml"/><Relationship Id="rId29" Type="http://schemas.openxmlformats.org/officeDocument/2006/relationships/slideLayout" Target="../slideLayouts/slideLayout89.xml"/><Relationship Id="rId24" Type="http://schemas.openxmlformats.org/officeDocument/2006/relationships/slideLayout" Target="../slideLayouts/slideLayout84.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66" Type="http://schemas.openxmlformats.org/officeDocument/2006/relationships/slideLayout" Target="../slideLayouts/slideLayout126.xml"/><Relationship Id="rId87" Type="http://schemas.openxmlformats.org/officeDocument/2006/relationships/slideLayout" Target="../slideLayouts/slideLayout147.xml"/><Relationship Id="rId61" Type="http://schemas.openxmlformats.org/officeDocument/2006/relationships/slideLayout" Target="../slideLayouts/slideLayout121.xml"/><Relationship Id="rId82" Type="http://schemas.openxmlformats.org/officeDocument/2006/relationships/slideLayout" Target="../slideLayouts/slideLayout142.xml"/><Relationship Id="rId1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7.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93321406"/>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38991900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6" r:id="rId19"/>
    <p:sldLayoutId id="2147483787" r:id="rId20"/>
    <p:sldLayoutId id="2147483788" r:id="rId21"/>
    <p:sldLayoutId id="2147483789"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32" r:id="rId31"/>
    <p:sldLayoutId id="2147483833" r:id="rId32"/>
    <p:sldLayoutId id="2147483834" r:id="rId33"/>
    <p:sldLayoutId id="2147483835" r:id="rId34"/>
    <p:sldLayoutId id="2147483836" r:id="rId35"/>
    <p:sldLayoutId id="2147483837" r:id="rId36"/>
    <p:sldLayoutId id="2147483839" r:id="rId37"/>
    <p:sldLayoutId id="2147483840" r:id="rId38"/>
    <p:sldLayoutId id="2147483847" r:id="rId39"/>
    <p:sldLayoutId id="2147483848" r:id="rId40"/>
    <p:sldLayoutId id="2147483849" r:id="rId41"/>
    <p:sldLayoutId id="2147483850" r:id="rId42"/>
    <p:sldLayoutId id="2147483851" r:id="rId43"/>
    <p:sldLayoutId id="2147483915" r:id="rId44"/>
    <p:sldLayoutId id="2147483932" r:id="rId45"/>
    <p:sldLayoutId id="2147483959" r:id="rId46"/>
    <p:sldLayoutId id="2147483960" r:id="rId47"/>
    <p:sldLayoutId id="2147483964" r:id="rId48"/>
    <p:sldLayoutId id="2147483967" r:id="rId49"/>
    <p:sldLayoutId id="2147483969" r:id="rId50"/>
    <p:sldLayoutId id="2147483987" r:id="rId51"/>
    <p:sldLayoutId id="2147483988" r:id="rId52"/>
    <p:sldLayoutId id="2147483989" r:id="rId53"/>
    <p:sldLayoutId id="2147483990" r:id="rId54"/>
    <p:sldLayoutId id="2147483991" r:id="rId55"/>
    <p:sldLayoutId id="2147484089" r:id="rId56"/>
    <p:sldLayoutId id="2147484116" r:id="rId57"/>
    <p:sldLayoutId id="2147484124" r:id="rId58"/>
    <p:sldLayoutId id="2147484131" r:id="rId59"/>
    <p:sldLayoutId id="2147484132" r:id="rId60"/>
    <p:sldLayoutId id="2147484199" r:id="rId61"/>
    <p:sldLayoutId id="2147484216" r:id="rId62"/>
    <p:sldLayoutId id="2147484243" r:id="rId63"/>
    <p:sldLayoutId id="2147484251" r:id="rId64"/>
    <p:sldLayoutId id="2147484253" r:id="rId65"/>
    <p:sldLayoutId id="2147484254" r:id="rId66"/>
    <p:sldLayoutId id="2147484255" r:id="rId67"/>
    <p:sldLayoutId id="2147484256" r:id="rId68"/>
    <p:sldLayoutId id="2147484257" r:id="rId69"/>
    <p:sldLayoutId id="2147484258" r:id="rId70"/>
    <p:sldLayoutId id="2147484259" r:id="rId71"/>
    <p:sldLayoutId id="2147484261" r:id="rId72"/>
    <p:sldLayoutId id="2147484263" r:id="rId73"/>
    <p:sldLayoutId id="2147484265" r:id="rId74"/>
    <p:sldLayoutId id="2147484267" r:id="rId75"/>
    <p:sldLayoutId id="2147484276" r:id="rId76"/>
    <p:sldLayoutId id="2147484278" r:id="rId77"/>
    <p:sldLayoutId id="2147484280" r:id="rId78"/>
    <p:sldLayoutId id="2147484282" r:id="rId79"/>
    <p:sldLayoutId id="2147484284" r:id="rId80"/>
    <p:sldLayoutId id="2147484286" r:id="rId81"/>
    <p:sldLayoutId id="2147484287" r:id="rId82"/>
    <p:sldLayoutId id="2147484291" r:id="rId83"/>
    <p:sldLayoutId id="2147484292" r:id="rId84"/>
    <p:sldLayoutId id="2147484293" r:id="rId85"/>
    <p:sldLayoutId id="2147484294" r:id="rId86"/>
    <p:sldLayoutId id="2147484295" r:id="rId87"/>
    <p:sldLayoutId id="2147484299" r:id="rId88"/>
    <p:sldLayoutId id="2147484303" r:id="rId89"/>
    <p:sldLayoutId id="2147484304" r:id="rId90"/>
    <p:sldLayoutId id="2147484313" r:id="rId9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142757526"/>
      </p:ext>
    </p:extLst>
  </p:cSld>
  <p:clrMap bg1="lt1" tx1="dk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2.jpeg"/><Relationship Id="rId5" Type="http://schemas.microsoft.com/office/2007/relationships/hdphoto" Target="../media/hdphoto4.wdp"/><Relationship Id="rId4" Type="http://schemas.openxmlformats.org/officeDocument/2006/relationships/image" Target="../media/image31.pn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39.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3.png"/><Relationship Id="rId5" Type="http://schemas.microsoft.com/office/2007/relationships/hdphoto" Target="../media/hdphoto8.wdp"/><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slideLayout" Target="../slideLayouts/slideLayout67.xml"/><Relationship Id="rId1" Type="http://schemas.openxmlformats.org/officeDocument/2006/relationships/tags" Target="../tags/tag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54.emf"/><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54.emf"/><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5.jpeg"/><Relationship Id="rId2" Type="http://schemas.openxmlformats.org/officeDocument/2006/relationships/image" Target="../media/image51.png"/><Relationship Id="rId1" Type="http://schemas.openxmlformats.org/officeDocument/2006/relationships/slideLayout" Target="../slideLayouts/slideLayout4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53.xml"/></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slideLayout" Target="../slideLayouts/slideLayout43.xml"/><Relationship Id="rId1" Type="http://schemas.openxmlformats.org/officeDocument/2006/relationships/tags" Target="../tags/tag8.xml"/><Relationship Id="rId6" Type="http://schemas.openxmlformats.org/officeDocument/2006/relationships/image" Target="../media/image67.png"/><Relationship Id="rId11" Type="http://schemas.microsoft.com/office/2007/relationships/hdphoto" Target="../media/hdphoto10.wdp"/><Relationship Id="rId5" Type="http://schemas.openxmlformats.org/officeDocument/2006/relationships/image" Target="../media/image35.jpeg"/><Relationship Id="rId10" Type="http://schemas.openxmlformats.org/officeDocument/2006/relationships/image" Target="../media/image71.png"/><Relationship Id="rId4" Type="http://schemas.openxmlformats.org/officeDocument/2006/relationships/image" Target="../media/image62.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gif"/><Relationship Id="rId2" Type="http://schemas.openxmlformats.org/officeDocument/2006/relationships/image" Target="../media/image21.jpeg"/><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3" y="2150204"/>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11:</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6"/>
          <a:stretch>
            <a:fillRect/>
          </a:stretch>
        </p:blipFill>
        <p:spPr>
          <a:xfrm>
            <a:off x="6595462" y="46876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300861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8037048"/>
              </p:ext>
            </p:extLst>
          </p:nvPr>
        </p:nvGraphicFramePr>
        <p:xfrm>
          <a:off x="228600" y="2802728"/>
          <a:ext cx="11734800" cy="3986804"/>
        </p:xfrm>
        <a:graphic>
          <a:graphicData uri="http://schemas.openxmlformats.org/drawingml/2006/table">
            <a:tbl>
              <a:tblPr firstRow="1" firstCol="1" bandRow="1"/>
              <a:tblGrid>
                <a:gridCol w="2520226">
                  <a:extLst>
                    <a:ext uri="{9D8B030D-6E8A-4147-A177-3AD203B41FA5}">
                      <a16:colId xmlns="" xmlns:a16="http://schemas.microsoft.com/office/drawing/2014/main" val="20000"/>
                    </a:ext>
                  </a:extLst>
                </a:gridCol>
                <a:gridCol w="9214574">
                  <a:extLst>
                    <a:ext uri="{9D8B030D-6E8A-4147-A177-3AD203B41FA5}">
                      <a16:colId xmlns="" xmlns:a16="http://schemas.microsoft.com/office/drawing/2014/main" val="20001"/>
                    </a:ext>
                  </a:extLst>
                </a:gridCol>
              </a:tblGrid>
              <a:tr h="143950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câu hỏi.</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08425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341594">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vi-VN" sz="3200" b="1" dirty="0">
                          <a:solidFill>
                            <a:schemeClr val="tx1"/>
                          </a:solidFill>
                          <a:effectLst/>
                          <a:latin typeface="#9Slide05 Brannboll Ny" panose="02000000000000000000" pitchFamily="2" charset="0"/>
                          <a:ea typeface="DengXian"/>
                        </a:rPr>
                        <a:t>Đại diện bàn ch</a:t>
                      </a:r>
                      <a:r>
                        <a:rPr lang="en-US" sz="3200" dirty="0" err="1">
                          <a:solidFill>
                            <a:schemeClr val="tx1"/>
                          </a:solidFill>
                          <a:effectLst/>
                          <a:latin typeface="#9Slide05 Brannboll Ny" panose="02000000000000000000" pitchFamily="2" charset="0"/>
                          <a:ea typeface="DengXian"/>
                        </a:rPr>
                        <a:t>ia</a:t>
                      </a:r>
                      <a:r>
                        <a:rPr lang="en-US" sz="3200" dirty="0">
                          <a:solidFill>
                            <a:schemeClr val="tx1"/>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98474" y="66879"/>
            <a:ext cx="3042230" cy="1448008"/>
          </a:xfrm>
          <a:prstGeom prst="rect">
            <a:avLst/>
          </a:prstGeom>
          <a:noFill/>
          <a:ln>
            <a:noFill/>
          </a:ln>
        </p:spPr>
      </p:pic>
      <p:grpSp>
        <p:nvGrpSpPr>
          <p:cNvPr id="15" name="Group 14"/>
          <p:cNvGrpSpPr/>
          <p:nvPr/>
        </p:nvGrpSpPr>
        <p:grpSpPr>
          <a:xfrm rot="198028">
            <a:off x="2736052" y="-154239"/>
            <a:ext cx="8696421" cy="1679118"/>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6472" y="287500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0108" y="4264056"/>
            <a:ext cx="2084491" cy="8374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68289" y="5517415"/>
            <a:ext cx="2084491" cy="10106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G_1582517675295_1582518075254">
            <a:extLst>
              <a:ext uri="{FF2B5EF4-FFF2-40B4-BE49-F238E27FC236}">
                <a16:creationId xmlns="" xmlns:a16="http://schemas.microsoft.com/office/drawing/2014/main" id="{274CE9D6-85AB-47A9-9E62-874FE9FCFD85}"/>
              </a:ext>
            </a:extLst>
          </p:cNvPr>
          <p:cNvPicPr>
            <a:picLocks noGrp="1" noChangeAspect="1"/>
          </p:cNvPicPr>
          <p:nvPr isPhoto="1"/>
        </p:nvPicPr>
        <p:blipFill>
          <a:blip r:embed="rId9" cstate="email">
            <a:lum bright="-6000"/>
            <a:extLst>
              <a:ext uri="{28A0092B-C50C-407E-A947-70E740481C1C}">
                <a14:useLocalDpi xmlns:a14="http://schemas.microsoft.com/office/drawing/2010/main"/>
              </a:ext>
            </a:extLst>
          </a:blip>
          <a:stretch>
            <a:fillRect/>
          </a:stretch>
        </p:blipFill>
        <p:spPr>
          <a:xfrm>
            <a:off x="10333952" y="162485"/>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228600" y="1496375"/>
            <a:ext cx="11734799" cy="1077218"/>
          </a:xfrm>
          <a:prstGeom prst="rect">
            <a:avLst/>
          </a:prstGeom>
          <a:noFill/>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THCS M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nạn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H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THCS M,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C33FBF4B-8EC3-903E-DDDA-9FA168624AEF}"/>
              </a:ext>
            </a:extLst>
          </p:cNvPr>
          <p:cNvSpPr>
            <a:spLocks noChangeArrowheads="1"/>
          </p:cNvSpPr>
          <p:nvPr/>
        </p:nvSpPr>
        <p:spPr bwMode="auto">
          <a:xfrm>
            <a:off x="3197526" y="287843"/>
            <a:ext cx="6791289" cy="1146935"/>
          </a:xfrm>
          <a:prstGeom prst="rect">
            <a:avLst/>
          </a:prstGeom>
          <a:gradFill rotWithShape="1">
            <a:gsLst>
              <a:gs pos="0">
                <a:srgbClr val="FFC000">
                  <a:tint val="50000"/>
                  <a:satMod val="300000"/>
                </a:srgbClr>
              </a:gs>
              <a:gs pos="35000">
                <a:srgbClr val="FFC000">
                  <a:tint val="37000"/>
                  <a:satMod val="300000"/>
                </a:srgbClr>
              </a:gs>
              <a:gs pos="100000">
                <a:srgbClr val="FFC000">
                  <a:tint val="15000"/>
                  <a:satMod val="350000"/>
                </a:srgbClr>
              </a:gs>
            </a:gsLst>
            <a:lin ang="16200000" scaled="1"/>
          </a:gradFill>
          <a:ln w="9525" cap="flat" cmpd="sng" algn="ctr">
            <a:noFill/>
            <a:prstDash val="soli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defRPr/>
            </a:pPr>
            <a:r>
              <a:rPr kumimoji="0" lang="en-US" altLang="en-US" sz="4800" kern="0" dirty="0">
                <a:solidFill>
                  <a:srgbClr val="0000FF"/>
                </a:solidFill>
                <a:cs typeface="Arial" panose="020B0604020202020204" pitchFamily="34" charset="0"/>
              </a:rPr>
              <a:t> </a:t>
            </a:r>
            <a:r>
              <a:rPr kumimoji="0" lang="vi-VN" altLang="en-US" sz="7200" b="1" kern="0" dirty="0">
                <a:ln w="6600">
                  <a:solidFill>
                    <a:schemeClr val="accent2"/>
                  </a:solidFill>
                  <a:prstDash val="solid"/>
                </a:ln>
                <a:solidFill>
                  <a:srgbClr val="FFFFFF"/>
                </a:solidFill>
                <a:effectLst>
                  <a:outerShdw dist="38100" dir="2700000" algn="tl" rotWithShape="0">
                    <a:schemeClr val="accent2"/>
                  </a:outerShdw>
                </a:effectLst>
                <a:latin typeface="#9Slide05 Voyage" panose="02000000000000000000" pitchFamily="2" charset="0"/>
                <a:cs typeface="Arial" panose="020B0604020202020204" pitchFamily="34" charset="0"/>
              </a:rPr>
              <a:t>Thảo luận nhóm bàn</a:t>
            </a:r>
            <a:endParaRPr kumimoji="0" lang="en-US" altLang="en-US" sz="7200" kern="0" dirty="0">
              <a:solidFill>
                <a:srgbClr val="FFFFFF"/>
              </a:solidFill>
              <a:latin typeface="#9Slide05 Voyage" panose="02000000000000000000" pitchFamily="2" charset="0"/>
              <a:cs typeface="Arial" panose="020B0604020202020204" pitchFamily="34" charset="0"/>
            </a:endParaRPr>
          </a:p>
        </p:txBody>
      </p:sp>
    </p:spTree>
    <p:extLst>
      <p:ext uri="{BB962C8B-B14F-4D97-AF65-F5344CB8AC3E}">
        <p14:creationId xmlns:p14="http://schemas.microsoft.com/office/powerpoint/2010/main" val="125266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CF5951B3-32E0-298D-EAD4-803970E78DA7}"/>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Rounded Corners 4">
            <a:extLst>
              <a:ext uri="{FF2B5EF4-FFF2-40B4-BE49-F238E27FC236}">
                <a16:creationId xmlns="" xmlns:a16="http://schemas.microsoft.com/office/drawing/2014/main" id="{CFFCC9F6-2269-07FF-937E-B64C04F57197}"/>
              </a:ext>
            </a:extLst>
          </p:cNvPr>
          <p:cNvSpPr/>
          <p:nvPr/>
        </p:nvSpPr>
        <p:spPr>
          <a:xfrm>
            <a:off x="337625" y="1055077"/>
            <a:ext cx="11408898" cy="5666397"/>
          </a:xfrm>
          <a:prstGeom prst="round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 xmlns:a16="http://schemas.microsoft.com/office/drawing/2014/main" id="{6DEB5602-3E6E-B76D-AFB8-CE8117DDD569}"/>
              </a:ext>
            </a:extLst>
          </p:cNvPr>
          <p:cNvSpPr/>
          <p:nvPr/>
        </p:nvSpPr>
        <p:spPr>
          <a:xfrm>
            <a:off x="3439428" y="698728"/>
            <a:ext cx="3349381" cy="5673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Nhận xét</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9" name="AutoShape 3">
            <a:extLst>
              <a:ext uri="{FF2B5EF4-FFF2-40B4-BE49-F238E27FC236}">
                <a16:creationId xmlns="" xmlns:a16="http://schemas.microsoft.com/office/drawing/2014/main" id="{26D70E88-186F-D793-CE2E-716960F20491}"/>
              </a:ext>
            </a:extLst>
          </p:cNvPr>
          <p:cNvSpPr>
            <a:spLocks noChangeArrowheads="1"/>
          </p:cNvSpPr>
          <p:nvPr/>
        </p:nvSpPr>
        <p:spPr bwMode="gray">
          <a:xfrm>
            <a:off x="424744" y="11362"/>
            <a:ext cx="10592973" cy="574675"/>
          </a:xfrm>
          <a:prstGeom prst="roundRect">
            <a:avLst>
              <a:gd name="adj" fmla="val 50000"/>
            </a:avLst>
          </a:prstGeom>
          <a:solidFill>
            <a:srgbClr val="FFFF00"/>
          </a:solidFill>
          <a:ln>
            <a:noFill/>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nSpc>
                <a:spcPct val="107000"/>
              </a:lnSpc>
              <a:spcAft>
                <a:spcPts val="800"/>
              </a:spcAft>
              <a:tabLst>
                <a:tab pos="171450" algn="l"/>
              </a:tabLst>
            </a:pP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ách nhiệm của học sinh trong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phòng</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chống</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tệ</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nạn</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9891E475-A06C-9A4A-7707-E710A18040C6}"/>
              </a:ext>
            </a:extLst>
          </p:cNvPr>
          <p:cNvSpPr txBox="1"/>
          <p:nvPr/>
        </p:nvSpPr>
        <p:spPr>
          <a:xfrm>
            <a:off x="525195" y="1209972"/>
            <a:ext cx="10925907" cy="5368777"/>
          </a:xfrm>
          <a:prstGeom prst="rect">
            <a:avLst/>
          </a:prstGeom>
          <a:noFill/>
        </p:spPr>
        <p:txBody>
          <a:bodyPr wrap="square">
            <a:spAutoFit/>
          </a:bodyPr>
          <a:lstStyle/>
          <a:p>
            <a:pPr algn="just">
              <a:lnSpc>
                <a:spcPct val="107000"/>
              </a:lnSpc>
              <a:spcAft>
                <a:spcPts val="800"/>
              </a:spcAft>
            </a:pP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Trường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THCS M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tổ</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chức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Lễ</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phát</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động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và</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tuyên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truyền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về</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phòng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chống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tệ</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nạn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xã</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hội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trong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nhà</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trường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vì</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mong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muốn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nâng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cao</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nhận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thức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hiểu</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biết</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trong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đội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ngũ</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cán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bộ</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giáo</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viên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nhân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viên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sinh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về</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hiểm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tác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hại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tệ</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nạn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xã</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hội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đối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với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bản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thân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gia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đình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và</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xã</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hội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a:t>
            </a:r>
            <a:endParaRPr lang="en-US" sz="2800" dirty="0">
              <a:effectLst/>
              <a:latin typeface="#9Slide05 SVNVery Berry"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Em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không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đồng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ý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với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quan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điểm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bạn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H.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Bởi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vì</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ngoài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việc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thì</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chúng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ta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cũng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nên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quan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tâm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đến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những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tác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hại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xấu</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xung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quanh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mình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qua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đó</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có</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thể</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biết</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cách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phòng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tránh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những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tác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hại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đó</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làm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ảnh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hưởng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đến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sức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khỏe</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tinh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thần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cả</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chúng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ta,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gia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đình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chúng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ta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và</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xã</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hội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a:t>
            </a:r>
            <a:endParaRPr lang="en-US" sz="2800" dirty="0">
              <a:effectLst/>
              <a:latin typeface="#9Slide05 SVNVery Berry"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Nếu</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là</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sinh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Trường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THCS M,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em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sẽ</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tham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gia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hoạt</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động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này</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với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tinh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thần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nghiêm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túc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tích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cực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hỏi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Bởi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vì</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em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mong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muốn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được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cách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để</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có</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thể</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đề</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phòng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những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hiểm</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họa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tác</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hại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tệ</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nạn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xã</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hội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để</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có</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thể</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bảo</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vệ</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bản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thân</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và</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những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người</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xung</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quanh</a:t>
            </a:r>
            <a:r>
              <a:rPr lang="en-US" sz="2800" dirty="0">
                <a:solidFill>
                  <a:srgbClr val="002060"/>
                </a:solidFill>
                <a:effectLst/>
                <a:latin typeface="#9Slide05 SVNVery Berry" panose="00000500000000000000" pitchFamily="2" charset="0"/>
                <a:ea typeface="Times New Roman" panose="02020603050405020304" pitchFamily="18" charset="0"/>
                <a:cs typeface="Times New Roman" panose="02020603050405020304" pitchFamily="18" charset="0"/>
              </a:rPr>
              <a:t>.</a:t>
            </a:r>
            <a:endParaRPr lang="en-US" sz="2800" dirty="0">
              <a:effectLst/>
              <a:latin typeface="#9Slide05 SVNVery Berry" panose="00000500000000000000" pitchFamily="2"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3DF7CD73-A2FB-CE2D-B390-388A16BD7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853" y="34594"/>
            <a:ext cx="1146147" cy="1231499"/>
          </a:xfrm>
          <a:prstGeom prst="rect">
            <a:avLst/>
          </a:prstGeom>
        </p:spPr>
      </p:pic>
    </p:spTree>
    <p:extLst>
      <p:ext uri="{BB962C8B-B14F-4D97-AF65-F5344CB8AC3E}">
        <p14:creationId xmlns:p14="http://schemas.microsoft.com/office/powerpoint/2010/main" val="18765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CBF0D9D9-3D0A-1240-F760-3F9D79CFFDB9}"/>
              </a:ext>
            </a:extLst>
          </p:cNvPr>
          <p:cNvSpPr>
            <a:spLocks noGrp="1"/>
          </p:cNvSpPr>
          <p:nvPr>
            <p:ph type="ftr" sz="quarter" idx="11"/>
          </p:nvPr>
        </p:nvSpPr>
        <p:spPr/>
        <p:txBody>
          <a:bodyPr/>
          <a:lstStyle/>
          <a:p>
            <a:endParaRPr lang="en-US">
              <a:solidFill>
                <a:prstClr val="black">
                  <a:tint val="75000"/>
                </a:prstClr>
              </a:solidFill>
            </a:endParaRPr>
          </a:p>
        </p:txBody>
      </p:sp>
      <p:grpSp>
        <p:nvGrpSpPr>
          <p:cNvPr id="5" name="组合 86">
            <a:extLst>
              <a:ext uri="{FF2B5EF4-FFF2-40B4-BE49-F238E27FC236}">
                <a16:creationId xmlns="" xmlns:a16="http://schemas.microsoft.com/office/drawing/2014/main" id="{990C5488-7570-B149-6142-3357387C30C8}"/>
              </a:ext>
            </a:extLst>
          </p:cNvPr>
          <p:cNvGrpSpPr/>
          <p:nvPr/>
        </p:nvGrpSpPr>
        <p:grpSpPr>
          <a:xfrm>
            <a:off x="0" y="365760"/>
            <a:ext cx="12288763" cy="6639951"/>
            <a:chOff x="2516470" y="548138"/>
            <a:chExt cx="7443321" cy="4759928"/>
          </a:xfrm>
        </p:grpSpPr>
        <p:sp>
          <p:nvSpPr>
            <p:cNvPr id="6" name="云形 20">
              <a:extLst>
                <a:ext uri="{FF2B5EF4-FFF2-40B4-BE49-F238E27FC236}">
                  <a16:creationId xmlns="" xmlns:a16="http://schemas.microsoft.com/office/drawing/2014/main" id="{EB32E146-68B4-93C8-F9C3-34A623CBF84D}"/>
                </a:ext>
              </a:extLst>
            </p:cNvPr>
            <p:cNvSpPr/>
            <p:nvPr/>
          </p:nvSpPr>
          <p:spPr>
            <a:xfrm>
              <a:off x="2516470" y="548138"/>
              <a:ext cx="7443321" cy="4759928"/>
            </a:xfrm>
            <a:prstGeom prst="cloud">
              <a:avLst/>
            </a:prstGeom>
            <a:solidFill>
              <a:srgbClr val="FFFFFF"/>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1219048" eaLnBrk="1" fontAlgn="auto" latinLnBrk="0" hangingPunct="1">
                <a:lnSpc>
                  <a:spcPct val="100000"/>
                </a:lnSpc>
                <a:spcBef>
                  <a:spcPts val="0"/>
                </a:spcBef>
                <a:spcAft>
                  <a:spcPts val="0"/>
                </a:spcAft>
                <a:buClr>
                  <a:srgbClr val="000000"/>
                </a:buClr>
                <a:buSzTx/>
                <a:buFontTx/>
                <a:buNone/>
                <a:tabLst/>
                <a:defRPr/>
              </a:pPr>
              <a:endParaRPr kumimoji="0" lang="zh-CN" altLang="en-US" sz="2800" b="0" i="0" u="none" strike="noStrike" kern="0" cap="none" spc="0" normalizeH="0" baseline="0" noProof="0">
                <a:ln>
                  <a:noFill/>
                </a:ln>
                <a:solidFill>
                  <a:srgbClr val="ACA9F1">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7" name="云形 85">
              <a:extLst>
                <a:ext uri="{FF2B5EF4-FFF2-40B4-BE49-F238E27FC236}">
                  <a16:creationId xmlns="" xmlns:a16="http://schemas.microsoft.com/office/drawing/2014/main" id="{845F641C-2929-7417-BE38-AB7CD632C078}"/>
                </a:ext>
              </a:extLst>
            </p:cNvPr>
            <p:cNvSpPr/>
            <p:nvPr/>
          </p:nvSpPr>
          <p:spPr>
            <a:xfrm>
              <a:off x="2630732" y="818421"/>
              <a:ext cx="7144067" cy="4258256"/>
            </a:xfrm>
            <a:prstGeom prst="cloud">
              <a:avLst/>
            </a:prstGeom>
            <a:noFill/>
            <a:ln w="25400" cap="flat" cmpd="sng" algn="ctr">
              <a:solidFill>
                <a:srgbClr val="8ACFEA"/>
              </a:solidFill>
              <a:prstDash val="dash"/>
            </a:ln>
            <a:effectLst/>
          </p:spPr>
          <p:txBody>
            <a:bodyPr rtlCol="0" anchor="ctr"/>
            <a:lstStyle/>
            <a:p>
              <a:pPr marL="0" marR="0" lvl="0" indent="0" algn="ctr" defTabSz="1219048" eaLnBrk="1" fontAlgn="auto" latinLnBrk="0" hangingPunct="1">
                <a:lnSpc>
                  <a:spcPct val="100000"/>
                </a:lnSpc>
                <a:spcBef>
                  <a:spcPts val="0"/>
                </a:spcBef>
                <a:spcAft>
                  <a:spcPts val="0"/>
                </a:spcAft>
                <a:buClr>
                  <a:srgbClr val="000000"/>
                </a:buClr>
                <a:buSzTx/>
                <a:buFontTx/>
                <a:buNone/>
                <a:tabLst/>
                <a:defRPr/>
              </a:pPr>
              <a:endParaRPr kumimoji="0" lang="zh-CN" altLang="en-US" sz="2800" b="0" i="0" u="none" strike="noStrike" kern="0" cap="none" spc="0" normalizeH="0" baseline="0" noProof="0">
                <a:ln>
                  <a:noFill/>
                </a:ln>
                <a:solidFill>
                  <a:srgbClr val="ACA9F1">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grpSp>
      <p:sp>
        <p:nvSpPr>
          <p:cNvPr id="8" name="Content Placeholder 2">
            <a:extLst>
              <a:ext uri="{FF2B5EF4-FFF2-40B4-BE49-F238E27FC236}">
                <a16:creationId xmlns="" xmlns:a16="http://schemas.microsoft.com/office/drawing/2014/main" id="{0B43953E-B07D-E6D4-85FA-3E5115AD45C4}"/>
              </a:ext>
            </a:extLst>
          </p:cNvPr>
          <p:cNvSpPr>
            <a:spLocks noGrp="1"/>
          </p:cNvSpPr>
          <p:nvPr/>
        </p:nvSpPr>
        <p:spPr>
          <a:xfrm>
            <a:off x="1463040" y="1575274"/>
            <a:ext cx="10030265" cy="3948599"/>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170">
              <a:lnSpc>
                <a:spcPct val="100000"/>
              </a:lnSpc>
              <a:spcBef>
                <a:spcPts val="0"/>
              </a:spcBef>
              <a:buClr>
                <a:srgbClr val="000000"/>
              </a:buClr>
              <a:buFont typeface="Arial" panose="020B0604020202020204" pitchFamily="34" charset="0"/>
              <a:buNone/>
            </a:pPr>
            <a:r>
              <a:rPr lang="en-US" dirty="0">
                <a:solidFill>
                  <a:srgbClr val="F44336">
                    <a:lumMod val="75000"/>
                  </a:srgbClr>
                </a:solidFill>
                <a:latin typeface="Times New Roman" panose="02020603050405020304" pitchFamily="18" charset="0"/>
                <a:cs typeface="Times New Roman" panose="02020603050405020304" pitchFamily="18" charset="0"/>
                <a:sym typeface="Arial"/>
              </a:rPr>
              <a:t>a)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Thấy</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người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buôn</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bán</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ma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tuý</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nên</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lờ</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đi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coi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như</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không</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biết</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a:t>
            </a:r>
          </a:p>
          <a:p>
            <a:pPr marL="0" indent="0" algn="just" defTabSz="1219170">
              <a:lnSpc>
                <a:spcPct val="100000"/>
              </a:lnSpc>
              <a:spcBef>
                <a:spcPts val="0"/>
              </a:spcBef>
              <a:buClr>
                <a:srgbClr val="000000"/>
              </a:buClr>
              <a:buFont typeface="Arial" panose="020B0604020202020204" pitchFamily="34" charset="0"/>
              <a:buNone/>
            </a:pPr>
            <a:r>
              <a:rPr lang="en-US" dirty="0">
                <a:solidFill>
                  <a:srgbClr val="9393E5">
                    <a:lumMod val="75000"/>
                  </a:srgbClr>
                </a:solidFill>
                <a:latin typeface="Times New Roman" panose="02020603050405020304" pitchFamily="18" charset="0"/>
                <a:cs typeface="Times New Roman" panose="02020603050405020304" pitchFamily="18" charset="0"/>
                <a:sym typeface="Arial"/>
              </a:rPr>
              <a:t>b)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Không</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mang</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hộ</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đồ</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vật</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của</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người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khác</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mà</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không</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biết</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rõ</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đồ</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vật</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ấy</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là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gì</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p>
          <a:p>
            <a:pPr marL="0" indent="0" algn="just" defTabSz="1219170">
              <a:lnSpc>
                <a:spcPct val="100000"/>
              </a:lnSpc>
              <a:spcBef>
                <a:spcPts val="0"/>
              </a:spcBef>
              <a:buClr>
                <a:srgbClr val="000000"/>
              </a:buClr>
              <a:buFont typeface="Arial" panose="020B0604020202020204" pitchFamily="34" charset="0"/>
              <a:buNone/>
            </a:pP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cho</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dù</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được</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trả</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nhiều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tiền</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a:t>
            </a:r>
          </a:p>
          <a:p>
            <a:pPr marL="0" indent="0" algn="just" defTabSz="1219170">
              <a:lnSpc>
                <a:spcPct val="100000"/>
              </a:lnSpc>
              <a:spcBef>
                <a:spcPts val="0"/>
              </a:spcBef>
              <a:buClr>
                <a:srgbClr val="000000"/>
              </a:buClr>
              <a:buFont typeface="Arial" panose="020B0604020202020204" pitchFamily="34" charset="0"/>
              <a:buNone/>
            </a:pPr>
            <a:r>
              <a:rPr lang="en-US" dirty="0">
                <a:solidFill>
                  <a:srgbClr val="F44336">
                    <a:lumMod val="75000"/>
                  </a:srgbClr>
                </a:solidFill>
                <a:latin typeface="Times New Roman" panose="02020603050405020304" pitchFamily="18" charset="0"/>
                <a:cs typeface="Times New Roman" panose="02020603050405020304" pitchFamily="18" charset="0"/>
                <a:sym typeface="Arial"/>
              </a:rPr>
              <a:t>c)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Tuyệt</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đối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không</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giao</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tiếp</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với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người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nghiện</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ma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tuý</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vì</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sẽ</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bị</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lôi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kéo</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và</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mang</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tiếng</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xấu</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a:t>
            </a:r>
          </a:p>
          <a:p>
            <a:pPr marL="0" indent="0" algn="just" defTabSz="1219170">
              <a:lnSpc>
                <a:spcPct val="100000"/>
              </a:lnSpc>
              <a:spcBef>
                <a:spcPts val="0"/>
              </a:spcBef>
              <a:buClr>
                <a:srgbClr val="000000"/>
              </a:buClr>
              <a:buFont typeface="Arial" panose="020B0604020202020204" pitchFamily="34" charset="0"/>
              <a:buNone/>
            </a:pPr>
            <a:r>
              <a:rPr lang="en-US" dirty="0">
                <a:solidFill>
                  <a:srgbClr val="9393E5">
                    <a:lumMod val="75000"/>
                  </a:srgbClr>
                </a:solidFill>
                <a:latin typeface="Times New Roman" panose="02020603050405020304" pitchFamily="18" charset="0"/>
                <a:cs typeface="Times New Roman" panose="02020603050405020304" pitchFamily="18" charset="0"/>
                <a:sym typeface="Arial"/>
              </a:rPr>
              <a:t>d) Ma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tuý</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mại</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dâm</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là</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con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đường</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dẫn</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đến</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lây</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9393E5">
                    <a:lumMod val="75000"/>
                  </a:srgbClr>
                </a:solidFill>
                <a:latin typeface="Times New Roman" panose="02020603050405020304" pitchFamily="18" charset="0"/>
                <a:cs typeface="Times New Roman" panose="02020603050405020304" pitchFamily="18" charset="0"/>
                <a:sym typeface="Arial"/>
              </a:rPr>
              <a:t>nhiễm</a:t>
            </a:r>
            <a:r>
              <a:rPr lang="en-US" dirty="0">
                <a:solidFill>
                  <a:srgbClr val="9393E5">
                    <a:lumMod val="75000"/>
                  </a:srgbClr>
                </a:solidFill>
                <a:latin typeface="Times New Roman" panose="02020603050405020304" pitchFamily="18" charset="0"/>
                <a:cs typeface="Times New Roman" panose="02020603050405020304" pitchFamily="18" charset="0"/>
                <a:sym typeface="Arial"/>
              </a:rPr>
              <a:t> HIV/AIDS.</a:t>
            </a:r>
          </a:p>
          <a:p>
            <a:pPr marL="0" indent="0" algn="just" defTabSz="1219170">
              <a:lnSpc>
                <a:spcPct val="170000"/>
              </a:lnSpc>
              <a:spcBef>
                <a:spcPts val="1333"/>
              </a:spcBef>
              <a:buClr>
                <a:srgbClr val="000000"/>
              </a:buClr>
              <a:buFont typeface="Arial" panose="020B0604020202020204" pitchFamily="34" charset="0"/>
              <a:buNone/>
            </a:pPr>
            <a:r>
              <a:rPr lang="en-US" dirty="0">
                <a:solidFill>
                  <a:srgbClr val="F44336">
                    <a:lumMod val="75000"/>
                  </a:srgbClr>
                </a:solidFill>
                <a:latin typeface="Times New Roman" panose="02020603050405020304" pitchFamily="18" charset="0"/>
                <a:cs typeface="Times New Roman" panose="02020603050405020304" pitchFamily="18" charset="0"/>
                <a:sym typeface="Arial"/>
              </a:rPr>
              <a:t>e)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Hành</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vi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tổ</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chức</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đánh</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bạc</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đua</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xe</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ăn</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tiền</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là</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hành</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vi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trái</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pháp</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 </a:t>
            </a:r>
            <a:r>
              <a:rPr lang="en-US" dirty="0" err="1">
                <a:solidFill>
                  <a:srgbClr val="F44336">
                    <a:lumMod val="75000"/>
                  </a:srgbClr>
                </a:solidFill>
                <a:latin typeface="Times New Roman" panose="02020603050405020304" pitchFamily="18" charset="0"/>
                <a:cs typeface="Times New Roman" panose="02020603050405020304" pitchFamily="18" charset="0"/>
                <a:sym typeface="Arial"/>
              </a:rPr>
              <a:t>luật</a:t>
            </a:r>
            <a:r>
              <a:rPr lang="en-US" dirty="0">
                <a:solidFill>
                  <a:srgbClr val="F44336">
                    <a:lumMod val="75000"/>
                  </a:srgbClr>
                </a:solidFill>
                <a:latin typeface="Times New Roman" panose="02020603050405020304" pitchFamily="18" charset="0"/>
                <a:cs typeface="Times New Roman" panose="02020603050405020304" pitchFamily="18" charset="0"/>
                <a:sym typeface="Arial"/>
              </a:rPr>
              <a:t>.</a:t>
            </a:r>
          </a:p>
          <a:p>
            <a:pPr marL="0" indent="0" algn="just" defTabSz="1219170">
              <a:lnSpc>
                <a:spcPct val="170000"/>
              </a:lnSpc>
              <a:spcBef>
                <a:spcPts val="1333"/>
              </a:spcBef>
              <a:buClr>
                <a:srgbClr val="000000"/>
              </a:buClr>
              <a:buFont typeface="Arial" panose="020B0604020202020204" pitchFamily="34" charset="0"/>
              <a:buNone/>
            </a:pPr>
            <a:endParaRPr lang="en-US" dirty="0">
              <a:solidFill>
                <a:srgbClr val="000000"/>
              </a:solidFill>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 xmlns:a16="http://schemas.microsoft.com/office/drawing/2014/main" id="{68EAB312-E74A-CE41-0C84-44D101709ED3}"/>
              </a:ext>
            </a:extLst>
          </p:cNvPr>
          <p:cNvSpPr txBox="1"/>
          <p:nvPr/>
        </p:nvSpPr>
        <p:spPr>
          <a:xfrm>
            <a:off x="1156028" y="191543"/>
            <a:ext cx="10539789" cy="523220"/>
          </a:xfrm>
          <a:prstGeom prst="rect">
            <a:avLst/>
          </a:prstGeom>
          <a:noFill/>
        </p:spPr>
        <p:txBody>
          <a:bodyPr wrap="square">
            <a:spAutoFit/>
          </a:bodyPr>
          <a:lstStyle/>
          <a:p>
            <a:pPr defTabSz="1219170">
              <a:buClr>
                <a:srgbClr val="000000"/>
              </a:buClr>
            </a:pPr>
            <a:r>
              <a:rPr lang="en-US" sz="2800" b="1" kern="0" dirty="0" err="1">
                <a:solidFill>
                  <a:srgbClr val="000000"/>
                </a:solidFill>
                <a:latin typeface="Times New Roman" panose="02020603050405020304" pitchFamily="18" charset="0"/>
                <a:cs typeface="Times New Roman" panose="02020603050405020304" pitchFamily="18" charset="0"/>
                <a:sym typeface="Arial"/>
              </a:rPr>
              <a:t>Em</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đồng</a:t>
            </a:r>
            <a:r>
              <a:rPr lang="en-US" sz="2800" b="1" kern="0" dirty="0">
                <a:solidFill>
                  <a:srgbClr val="000000"/>
                </a:solidFill>
                <a:latin typeface="Times New Roman" panose="02020603050405020304" pitchFamily="18" charset="0"/>
                <a:cs typeface="Times New Roman" panose="02020603050405020304" pitchFamily="18" charset="0"/>
                <a:sym typeface="Arial"/>
              </a:rPr>
              <a:t> ý hay </a:t>
            </a:r>
            <a:r>
              <a:rPr lang="en-US" sz="2800" b="1" kern="0" dirty="0" err="1">
                <a:solidFill>
                  <a:srgbClr val="000000"/>
                </a:solidFill>
                <a:latin typeface="Times New Roman" panose="02020603050405020304" pitchFamily="18" charset="0"/>
                <a:cs typeface="Times New Roman" panose="02020603050405020304" pitchFamily="18" charset="0"/>
                <a:sym typeface="Arial"/>
              </a:rPr>
              <a:t>không</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đồng</a:t>
            </a:r>
            <a:r>
              <a:rPr lang="en-US" sz="2800" b="1" kern="0" dirty="0">
                <a:solidFill>
                  <a:srgbClr val="000000"/>
                </a:solidFill>
                <a:latin typeface="Times New Roman" panose="02020603050405020304" pitchFamily="18" charset="0"/>
                <a:cs typeface="Times New Roman" panose="02020603050405020304" pitchFamily="18" charset="0"/>
                <a:sym typeface="Arial"/>
              </a:rPr>
              <a:t> ý </a:t>
            </a:r>
            <a:r>
              <a:rPr lang="en-US" sz="2800" b="1" kern="0" dirty="0" err="1">
                <a:solidFill>
                  <a:srgbClr val="000000"/>
                </a:solidFill>
                <a:latin typeface="Times New Roman" panose="02020603050405020304" pitchFamily="18" charset="0"/>
                <a:cs typeface="Times New Roman" panose="02020603050405020304" pitchFamily="18" charset="0"/>
                <a:sym typeface="Arial"/>
              </a:rPr>
              <a:t>với</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những</a:t>
            </a:r>
            <a:r>
              <a:rPr lang="en-US" sz="2800" b="1" kern="0" dirty="0">
                <a:solidFill>
                  <a:srgbClr val="000000"/>
                </a:solidFill>
                <a:latin typeface="Times New Roman" panose="02020603050405020304" pitchFamily="18" charset="0"/>
                <a:cs typeface="Times New Roman" panose="02020603050405020304" pitchFamily="18" charset="0"/>
                <a:sym typeface="Arial"/>
              </a:rPr>
              <a:t> ý </a:t>
            </a:r>
            <a:r>
              <a:rPr lang="en-US" sz="2800" b="1" kern="0" dirty="0" err="1">
                <a:solidFill>
                  <a:srgbClr val="000000"/>
                </a:solidFill>
                <a:latin typeface="Times New Roman" panose="02020603050405020304" pitchFamily="18" charset="0"/>
                <a:cs typeface="Times New Roman" panose="02020603050405020304" pitchFamily="18" charset="0"/>
                <a:sym typeface="Arial"/>
              </a:rPr>
              <a:t>kiến</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nào</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sau</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đây</a:t>
            </a:r>
            <a:r>
              <a:rPr lang="en-US" sz="2800" b="1" kern="0" dirty="0">
                <a:solidFill>
                  <a:srgbClr val="000000"/>
                </a:solidFill>
                <a:latin typeface="Times New Roman" panose="02020603050405020304" pitchFamily="18" charset="0"/>
                <a:cs typeface="Times New Roman" panose="02020603050405020304" pitchFamily="18" charset="0"/>
                <a:sym typeface="Arial"/>
              </a:rPr>
              <a:t>? Vì </a:t>
            </a:r>
            <a:r>
              <a:rPr lang="en-US" sz="2800" b="1" kern="0" dirty="0" err="1">
                <a:solidFill>
                  <a:srgbClr val="000000"/>
                </a:solidFill>
                <a:latin typeface="Times New Roman" panose="02020603050405020304" pitchFamily="18" charset="0"/>
                <a:cs typeface="Times New Roman" panose="02020603050405020304" pitchFamily="18" charset="0"/>
                <a:sym typeface="Arial"/>
              </a:rPr>
              <a:t>sao</a:t>
            </a:r>
            <a:r>
              <a:rPr lang="en-US" sz="2800" b="1" kern="0" dirty="0">
                <a:solidFill>
                  <a:srgbClr val="00000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97982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CBF0D9D9-3D0A-1240-F760-3F9D79CFFD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68EAB312-E74A-CE41-0C84-44D101709ED3}"/>
              </a:ext>
            </a:extLst>
          </p:cNvPr>
          <p:cNvSpPr txBox="1"/>
          <p:nvPr/>
        </p:nvSpPr>
        <p:spPr>
          <a:xfrm>
            <a:off x="469798" y="225818"/>
            <a:ext cx="10539789"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đồng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ý hay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đồng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với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sau</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đây</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Vì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sao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3" name="TextBox 2">
            <a:extLst>
              <a:ext uri="{FF2B5EF4-FFF2-40B4-BE49-F238E27FC236}">
                <a16:creationId xmlns="" xmlns:a16="http://schemas.microsoft.com/office/drawing/2014/main" id="{BF2DD6C0-B87C-423F-840D-06AFC82A69EB}"/>
              </a:ext>
            </a:extLst>
          </p:cNvPr>
          <p:cNvSpPr txBox="1"/>
          <p:nvPr/>
        </p:nvSpPr>
        <p:spPr>
          <a:xfrm>
            <a:off x="469798" y="999871"/>
            <a:ext cx="11226019" cy="5632311"/>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l"/>
            <a:r>
              <a:rPr lang="vi-VN" b="0" i="0" dirty="0">
                <a:solidFill>
                  <a:srgbClr val="333333"/>
                </a:solidFill>
                <a:effectLst/>
                <a:latin typeface="Roboto" panose="02000000000000000000" pitchFamily="2" charset="0"/>
              </a:rPr>
              <a:t>a</a:t>
            </a:r>
            <a:r>
              <a:rPr lang="vi-VN" sz="2000" i="0" dirty="0">
                <a:solidFill>
                  <a:srgbClr val="333333"/>
                </a:solidFill>
                <a:effectLst/>
                <a:latin typeface="Times New Roman" panose="02020603050405020304" pitchFamily="18" charset="0"/>
                <a:cs typeface="Times New Roman" panose="02020603050405020304" pitchFamily="18" charset="0"/>
              </a:rPr>
              <a:t>) Thấy người buôn bán ma tuý nên lờ đi, coi như không biết.</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Em không đồng ý với ý kiến trên.</a:t>
            </a:r>
          </a:p>
          <a:p>
            <a:pPr algn="l"/>
            <a:r>
              <a:rPr lang="en-US" sz="2000" dirty="0">
                <a:solidFill>
                  <a:srgbClr val="333333"/>
                </a:solidFill>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Vì buôn bán ma túy là hành vi vi phạm pháp luật, có thể ảnh hưởng đến nhiều người, phải báo ngay đến cơ quan chức năng kịp thời xử lí chứ không nên lờ đi, như vậy là thiếu trách nhiệm.</a:t>
            </a:r>
          </a:p>
          <a:p>
            <a:pPr algn="l"/>
            <a:r>
              <a:rPr lang="vi-VN" sz="2000" i="0" dirty="0">
                <a:solidFill>
                  <a:srgbClr val="333333"/>
                </a:solidFill>
                <a:effectLst/>
                <a:latin typeface="Times New Roman" panose="02020603050405020304" pitchFamily="18" charset="0"/>
                <a:cs typeface="Times New Roman" panose="02020603050405020304" pitchFamily="18" charset="0"/>
              </a:rPr>
              <a:t>b) Không mang hộ đồ vật của người khác khi không biết rõ đồ vật ấy là gì, cho dù được trả nhiều tiền.</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Em đồng ý với ý kiến trên.</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Vì chúng ta không biết rõ đồ vật ấy là gì, có thể là những đồ vật nguy hiểm và vi phạm pháp luật như ma túy,… </a:t>
            </a:r>
          </a:p>
          <a:p>
            <a:pPr algn="l"/>
            <a:r>
              <a:rPr lang="vi-VN" sz="2000" i="0" dirty="0">
                <a:solidFill>
                  <a:srgbClr val="333333"/>
                </a:solidFill>
                <a:effectLst/>
                <a:latin typeface="Times New Roman" panose="02020603050405020304" pitchFamily="18" charset="0"/>
                <a:cs typeface="Times New Roman" panose="02020603050405020304" pitchFamily="18" charset="0"/>
              </a:rPr>
              <a:t>c) Tuyệt đối không giao tiếp với người nghiện ma tuý vì sẽ bị lôi kéo và mang tiếng xấu.</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Em đồng ý với ý kiến trên.</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Vì những người nghiện ma túy sẽ có những hành động quá khích, không kiềm chế được bản thân, làm hại đến chúng ta.</a:t>
            </a:r>
          </a:p>
          <a:p>
            <a:pPr algn="l"/>
            <a:r>
              <a:rPr lang="vi-VN" sz="2000" i="0" dirty="0">
                <a:solidFill>
                  <a:srgbClr val="333333"/>
                </a:solidFill>
                <a:effectLst/>
                <a:latin typeface="Times New Roman" panose="02020603050405020304" pitchFamily="18" charset="0"/>
                <a:cs typeface="Times New Roman" panose="02020603050405020304" pitchFamily="18" charset="0"/>
              </a:rPr>
              <a:t>d) Ma tuý, mại dâm là con đường dẫn đến lây nhiễm HIV/AIDS.</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Em đồng ý với ý kiến trên.</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Vì đây là những hành động tệ nạn, dẫn đến những hậu quả xấu đặc biệt là dẫn đến lây nhiễm HIV/AIDS.</a:t>
            </a:r>
          </a:p>
          <a:p>
            <a:pPr algn="l"/>
            <a:r>
              <a:rPr lang="vi-VN" sz="2000" i="0" dirty="0">
                <a:solidFill>
                  <a:srgbClr val="333333"/>
                </a:solidFill>
                <a:effectLst/>
                <a:latin typeface="Times New Roman" panose="02020603050405020304" pitchFamily="18" charset="0"/>
                <a:cs typeface="Times New Roman" panose="02020603050405020304" pitchFamily="18" charset="0"/>
              </a:rPr>
              <a:t>đ) Hành vi tổ chức đánh bạc, đua xe ăn tiền là hành vi trái pháp luật.</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Em đồng ý với ý kiến trên.</a:t>
            </a:r>
          </a:p>
          <a:p>
            <a:pPr algn="l"/>
            <a:r>
              <a:rPr lang="en-US" sz="2000" i="0" dirty="0">
                <a:solidFill>
                  <a:srgbClr val="333333"/>
                </a:solidFill>
                <a:effectLst/>
                <a:latin typeface="Times New Roman" panose="02020603050405020304" pitchFamily="18" charset="0"/>
                <a:cs typeface="Times New Roman" panose="02020603050405020304" pitchFamily="18" charset="0"/>
              </a:rPr>
              <a:t>-</a:t>
            </a:r>
            <a:r>
              <a:rPr lang="vi-VN" sz="2000" i="0" dirty="0">
                <a:solidFill>
                  <a:srgbClr val="333333"/>
                </a:solidFill>
                <a:effectLst/>
                <a:latin typeface="Times New Roman" panose="02020603050405020304" pitchFamily="18" charset="0"/>
                <a:cs typeface="Times New Roman" panose="02020603050405020304" pitchFamily="18" charset="0"/>
              </a:rPr>
              <a:t>Vì hành vi tổ chức đánh bạc, đua xe ăn tiền bị pháp luật nghiêm cấm.</a:t>
            </a:r>
          </a:p>
        </p:txBody>
      </p:sp>
    </p:spTree>
    <p:extLst>
      <p:ext uri="{BB962C8B-B14F-4D97-AF65-F5344CB8AC3E}">
        <p14:creationId xmlns:p14="http://schemas.microsoft.com/office/powerpoint/2010/main" val="83502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E2A9A54D-B77D-876E-FEF5-4527F226258A}"/>
              </a:ext>
            </a:extLst>
          </p:cNvPr>
          <p:cNvSpPr>
            <a:spLocks noGrp="1"/>
          </p:cNvSpPr>
          <p:nvPr>
            <p:ph type="ftr" sz="quarter" idx="11"/>
          </p:nvPr>
        </p:nvSpPr>
        <p:spPr/>
        <p:txBody>
          <a:bodyPr/>
          <a:lstStyle/>
          <a:p>
            <a:endParaRPr lang="en-US">
              <a:solidFill>
                <a:prstClr val="black">
                  <a:tint val="75000"/>
                </a:prstClr>
              </a:solidFill>
            </a:endParaRPr>
          </a:p>
        </p:txBody>
      </p:sp>
      <p:sp>
        <p:nvSpPr>
          <p:cNvPr id="5" name="Content Placeholder 2">
            <a:extLst>
              <a:ext uri="{FF2B5EF4-FFF2-40B4-BE49-F238E27FC236}">
                <a16:creationId xmlns="" xmlns:a16="http://schemas.microsoft.com/office/drawing/2014/main" id="{48B95062-8DE2-2FE9-E13C-A8DAF683BAD6}"/>
              </a:ext>
            </a:extLst>
          </p:cNvPr>
          <p:cNvSpPr>
            <a:spLocks noGrp="1"/>
          </p:cNvSpPr>
          <p:nvPr/>
        </p:nvSpPr>
        <p:spPr>
          <a:xfrm>
            <a:off x="1220141" y="2219747"/>
            <a:ext cx="9850400" cy="3566611"/>
          </a:xfrm>
          <a:prstGeom prst="rect">
            <a:avLst/>
          </a:prstGeom>
          <a:solidFill>
            <a:schemeClr val="accent4">
              <a:lumMod val="20000"/>
              <a:lumOff val="80000"/>
              <a:alpha val="66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304792" algn="just" defTabSz="1219170" rtl="0" eaLnBrk="1" fontAlgn="auto" latinLnBrk="0" hangingPunct="1">
              <a:lnSpc>
                <a:spcPct val="150000"/>
              </a:lnSpc>
              <a:spcBef>
                <a:spcPts val="1333"/>
              </a:spcBef>
              <a:spcAft>
                <a:spcPts val="0"/>
              </a:spcAft>
              <a:buClr>
                <a:srgbClr val="000000"/>
              </a:buClr>
              <a:buSzTx/>
              <a:buFont typeface="Wingdings" panose="05000000000000000000" pitchFamily="2" charset="2"/>
              <a:buChar char="v"/>
              <a:tabLst/>
              <a:defRPr/>
            </a:pP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Chăm</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chỉ</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học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hành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rèn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luyện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đạo</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đức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sống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giản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dị</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lành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mạnh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tích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cực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rèn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luyện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thể</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thể</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thao</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uống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rượu</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đánh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bạc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biết</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giữ</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mình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giúp</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đỡ</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nhau</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cùng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tiến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bộ</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a:p>
            <a:pPr marL="304792" marR="0" lvl="0" indent="-304792" algn="just" defTabSz="1219170" rtl="0" eaLnBrk="1" fontAlgn="auto" latinLnBrk="0" hangingPunct="1">
              <a:lnSpc>
                <a:spcPct val="150000"/>
              </a:lnSpc>
              <a:spcBef>
                <a:spcPts val="1333"/>
              </a:spcBef>
              <a:spcAft>
                <a:spcPts val="0"/>
              </a:spcAft>
              <a:buClr>
                <a:srgbClr val="000000"/>
              </a:buClr>
              <a:buSzTx/>
              <a:buFont typeface="Wingdings" panose="05000000000000000000" pitchFamily="2" charset="2"/>
              <a:buChar char="v"/>
              <a:tabLst/>
              <a:defRPr/>
            </a:pP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Tuân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thủ</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nghiêm</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luật</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tích</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cực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tham</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hoạt</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phòng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chống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tệ</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nạn</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xã</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trong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nhà</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trường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ở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địa</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67"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phương</a:t>
            </a:r>
            <a:r>
              <a:rPr kumimoji="0" lang="en-US" sz="2667"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6" name="TextBox 5">
            <a:extLst>
              <a:ext uri="{FF2B5EF4-FFF2-40B4-BE49-F238E27FC236}">
                <a16:creationId xmlns="" xmlns:a16="http://schemas.microsoft.com/office/drawing/2014/main" id="{9047C59E-0690-1BFD-A362-E9FBCD8A7314}"/>
              </a:ext>
            </a:extLst>
          </p:cNvPr>
          <p:cNvSpPr txBox="1"/>
          <p:nvPr/>
        </p:nvSpPr>
        <p:spPr>
          <a:xfrm>
            <a:off x="3044211" y="1305703"/>
            <a:ext cx="5819805" cy="584775"/>
          </a:xfrm>
          <a:prstGeom prst="rect">
            <a:avLst/>
          </a:prstGeom>
          <a:noFill/>
        </p:spPr>
        <p:txBody>
          <a:bodyPr wrap="square">
            <a:spAutoFit/>
          </a:bodyPr>
          <a:lstStyle/>
          <a:p>
            <a:pPr defTabSz="1219170">
              <a:buClr>
                <a:srgbClr val="000000"/>
              </a:buClr>
            </a:pPr>
            <a:r>
              <a:rPr lang="en-US" sz="3200" b="1" kern="0" dirty="0" err="1">
                <a:solidFill>
                  <a:srgbClr val="9393E5">
                    <a:lumMod val="75000"/>
                  </a:srgbClr>
                </a:solidFill>
                <a:latin typeface="Times New Roman" panose="02020603050405020304" pitchFamily="18" charset="0"/>
                <a:cs typeface="Times New Roman" panose="02020603050405020304" pitchFamily="18" charset="0"/>
                <a:sym typeface="Arial"/>
              </a:rPr>
              <a:t>Trách</a:t>
            </a:r>
            <a:r>
              <a:rPr lang="en-US" sz="3200" b="1" kern="0"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9393E5">
                    <a:lumMod val="75000"/>
                  </a:srgbClr>
                </a:solidFill>
                <a:latin typeface="Times New Roman" panose="02020603050405020304" pitchFamily="18" charset="0"/>
                <a:cs typeface="Times New Roman" panose="02020603050405020304" pitchFamily="18" charset="0"/>
                <a:sym typeface="Arial"/>
              </a:rPr>
              <a:t>nhiệm</a:t>
            </a:r>
            <a:r>
              <a:rPr lang="en-US" sz="3200" b="1" kern="0"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9393E5">
                    <a:lumMod val="75000"/>
                  </a:srgbClr>
                </a:solidFill>
                <a:latin typeface="Times New Roman" panose="02020603050405020304" pitchFamily="18" charset="0"/>
                <a:cs typeface="Times New Roman" panose="02020603050405020304" pitchFamily="18" charset="0"/>
                <a:sym typeface="Arial"/>
              </a:rPr>
              <a:t>của</a:t>
            </a:r>
            <a:r>
              <a:rPr lang="en-US" sz="3200" b="1" kern="0"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9393E5">
                    <a:lumMod val="75000"/>
                  </a:srgbClr>
                </a:solidFill>
                <a:latin typeface="Times New Roman" panose="02020603050405020304" pitchFamily="18" charset="0"/>
                <a:cs typeface="Times New Roman" panose="02020603050405020304" pitchFamily="18" charset="0"/>
                <a:sym typeface="Arial"/>
              </a:rPr>
              <a:t>học</a:t>
            </a:r>
            <a:r>
              <a:rPr lang="en-US" sz="3200" b="1" kern="0" dirty="0">
                <a:solidFill>
                  <a:srgbClr val="9393E5">
                    <a:lumMod val="75000"/>
                  </a:srgbClr>
                </a:solidFill>
                <a:latin typeface="Times New Roman" panose="02020603050405020304" pitchFamily="18" charset="0"/>
                <a:cs typeface="Times New Roman" panose="02020603050405020304" pitchFamily="18" charset="0"/>
                <a:sym typeface="Arial"/>
              </a:rPr>
              <a:t> </a:t>
            </a:r>
            <a:r>
              <a:rPr lang="en-US" sz="3200" b="1" kern="0" dirty="0" err="1">
                <a:solidFill>
                  <a:srgbClr val="9393E5">
                    <a:lumMod val="75000"/>
                  </a:srgbClr>
                </a:solidFill>
                <a:latin typeface="Times New Roman" panose="02020603050405020304" pitchFamily="18" charset="0"/>
                <a:cs typeface="Times New Roman" panose="02020603050405020304" pitchFamily="18" charset="0"/>
                <a:sym typeface="Arial"/>
              </a:rPr>
              <a:t>sinh</a:t>
            </a:r>
            <a:r>
              <a:rPr lang="en-US" sz="3200" b="1" kern="0" dirty="0">
                <a:solidFill>
                  <a:srgbClr val="9393E5">
                    <a:lumMod val="75000"/>
                  </a:srgbClr>
                </a:solidFill>
                <a:latin typeface="Times New Roman" panose="02020603050405020304" pitchFamily="18" charset="0"/>
                <a:cs typeface="Times New Roman" panose="02020603050405020304" pitchFamily="18" charset="0"/>
                <a:sym typeface="Arial"/>
              </a:rPr>
              <a:t>:</a:t>
            </a:r>
          </a:p>
        </p:txBody>
      </p:sp>
      <p:sp>
        <p:nvSpPr>
          <p:cNvPr id="7" name="TextBox 6">
            <a:extLst>
              <a:ext uri="{FF2B5EF4-FFF2-40B4-BE49-F238E27FC236}">
                <a16:creationId xmlns="" xmlns:a16="http://schemas.microsoft.com/office/drawing/2014/main" id="{A0F2127C-6325-7AAC-48F4-080BEF46B097}"/>
              </a:ext>
            </a:extLst>
          </p:cNvPr>
          <p:cNvSpPr txBox="1"/>
          <p:nvPr/>
        </p:nvSpPr>
        <p:spPr>
          <a:xfrm>
            <a:off x="4512966" y="334707"/>
            <a:ext cx="3906583" cy="748988"/>
          </a:xfrm>
          <a:prstGeom prst="rect">
            <a:avLst/>
          </a:prstGeom>
          <a:noFill/>
        </p:spPr>
        <p:txBody>
          <a:bodyPr wrap="square">
            <a:spAutoFit/>
          </a:bodyPr>
          <a:lstStyle/>
          <a:p>
            <a:pPr defTabSz="1219170">
              <a:buClr>
                <a:srgbClr val="000000"/>
              </a:buClr>
            </a:pPr>
            <a:r>
              <a:rPr lang="en-US" sz="4267" b="1" kern="0" dirty="0">
                <a:ln w="22225">
                  <a:solidFill>
                    <a:srgbClr val="FFC000"/>
                  </a:solidFill>
                  <a:prstDash val="solid"/>
                </a:ln>
                <a:solidFill>
                  <a:srgbClr val="00B050"/>
                </a:solidFill>
                <a:latin typeface="Times New Roman" panose="02020603050405020304" pitchFamily="18" charset="0"/>
                <a:cs typeface="Times New Roman" panose="02020603050405020304" pitchFamily="18" charset="0"/>
                <a:sym typeface="Arial"/>
              </a:rPr>
              <a:t>TỔNG KẾT</a:t>
            </a:r>
          </a:p>
        </p:txBody>
      </p:sp>
      <p:grpSp>
        <p:nvGrpSpPr>
          <p:cNvPr id="8" name="Group 7">
            <a:extLst>
              <a:ext uri="{FF2B5EF4-FFF2-40B4-BE49-F238E27FC236}">
                <a16:creationId xmlns="" xmlns:a16="http://schemas.microsoft.com/office/drawing/2014/main" id="{131DC6A0-7C93-91C9-DA62-9C4FF94592DF}"/>
              </a:ext>
            </a:extLst>
          </p:cNvPr>
          <p:cNvGrpSpPr>
            <a:grpSpLocks noChangeAspect="1"/>
          </p:cNvGrpSpPr>
          <p:nvPr/>
        </p:nvGrpSpPr>
        <p:grpSpPr bwMode="auto">
          <a:xfrm>
            <a:off x="3662361" y="-66361"/>
            <a:ext cx="4616371" cy="1277220"/>
            <a:chOff x="2403" y="187"/>
            <a:chExt cx="3090" cy="808"/>
          </a:xfrm>
          <a:solidFill>
            <a:srgbClr val="1F1201"/>
          </a:solidFill>
        </p:grpSpPr>
        <p:sp>
          <p:nvSpPr>
            <p:cNvPr id="9" name="Freeform 5">
              <a:extLst>
                <a:ext uri="{FF2B5EF4-FFF2-40B4-BE49-F238E27FC236}">
                  <a16:creationId xmlns="" xmlns:a16="http://schemas.microsoft.com/office/drawing/2014/main" id="{E352BF3F-08FD-C516-A877-E7DE8DB7D235}"/>
                </a:ext>
              </a:extLst>
            </p:cNvPr>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0" name="Freeform 6">
              <a:extLst>
                <a:ext uri="{FF2B5EF4-FFF2-40B4-BE49-F238E27FC236}">
                  <a16:creationId xmlns="" xmlns:a16="http://schemas.microsoft.com/office/drawing/2014/main" id="{8612788D-B8D9-F87A-C51C-3AB32B47D64C}"/>
                </a:ext>
              </a:extLst>
            </p:cNvPr>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1" name="Freeform 7">
              <a:extLst>
                <a:ext uri="{FF2B5EF4-FFF2-40B4-BE49-F238E27FC236}">
                  <a16:creationId xmlns="" xmlns:a16="http://schemas.microsoft.com/office/drawing/2014/main" id="{AE63281B-B8C0-B63D-7CD2-BE8A4B0862A7}"/>
                </a:ext>
              </a:extLst>
            </p:cNvPr>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2" name="Freeform 8">
              <a:extLst>
                <a:ext uri="{FF2B5EF4-FFF2-40B4-BE49-F238E27FC236}">
                  <a16:creationId xmlns="" xmlns:a16="http://schemas.microsoft.com/office/drawing/2014/main" id="{B7D6A579-7598-543E-B4EA-24C484AF2BEC}"/>
                </a:ext>
              </a:extLst>
            </p:cNvPr>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3" name="Freeform 9">
              <a:extLst>
                <a:ext uri="{FF2B5EF4-FFF2-40B4-BE49-F238E27FC236}">
                  <a16:creationId xmlns="" xmlns:a16="http://schemas.microsoft.com/office/drawing/2014/main" id="{8CE0FB13-F7CF-A1FE-B574-C05A324407BE}"/>
                </a:ext>
              </a:extLst>
            </p:cNvPr>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4" name="Freeform 10">
              <a:extLst>
                <a:ext uri="{FF2B5EF4-FFF2-40B4-BE49-F238E27FC236}">
                  <a16:creationId xmlns="" xmlns:a16="http://schemas.microsoft.com/office/drawing/2014/main" id="{791D5469-F458-5B39-BC10-7783FD58CE49}"/>
                </a:ext>
              </a:extLst>
            </p:cNvPr>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5" name="Freeform 11">
              <a:extLst>
                <a:ext uri="{FF2B5EF4-FFF2-40B4-BE49-F238E27FC236}">
                  <a16:creationId xmlns="" xmlns:a16="http://schemas.microsoft.com/office/drawing/2014/main" id="{8D33C55B-AEFE-12C2-4F18-EB2699A5DBE7}"/>
                </a:ext>
              </a:extLst>
            </p:cNvPr>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6" name="Freeform 12">
              <a:extLst>
                <a:ext uri="{FF2B5EF4-FFF2-40B4-BE49-F238E27FC236}">
                  <a16:creationId xmlns="" xmlns:a16="http://schemas.microsoft.com/office/drawing/2014/main" id="{8D2EAC4D-25A5-54A3-93E0-CA240D09B684}"/>
                </a:ext>
              </a:extLst>
            </p:cNvPr>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7" name="Freeform 13">
              <a:extLst>
                <a:ext uri="{FF2B5EF4-FFF2-40B4-BE49-F238E27FC236}">
                  <a16:creationId xmlns="" xmlns:a16="http://schemas.microsoft.com/office/drawing/2014/main" id="{3C6A3821-DD6E-50D2-476B-02C4A9C012DB}"/>
                </a:ext>
              </a:extLst>
            </p:cNvPr>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8" name="Freeform 14">
              <a:extLst>
                <a:ext uri="{FF2B5EF4-FFF2-40B4-BE49-F238E27FC236}">
                  <a16:creationId xmlns="" xmlns:a16="http://schemas.microsoft.com/office/drawing/2014/main" id="{818B51A5-8C62-CA4A-98DC-C8517D869C38}"/>
                </a:ext>
              </a:extLst>
            </p:cNvPr>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9" name="Freeform 15">
              <a:extLst>
                <a:ext uri="{FF2B5EF4-FFF2-40B4-BE49-F238E27FC236}">
                  <a16:creationId xmlns="" xmlns:a16="http://schemas.microsoft.com/office/drawing/2014/main" id="{BD6ACD58-5713-54E0-2BB1-0D5112D22A2E}"/>
                </a:ext>
              </a:extLst>
            </p:cNvPr>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0" name="Freeform 16">
              <a:extLst>
                <a:ext uri="{FF2B5EF4-FFF2-40B4-BE49-F238E27FC236}">
                  <a16:creationId xmlns="" xmlns:a16="http://schemas.microsoft.com/office/drawing/2014/main" id="{8FA3F372-CF5C-9786-A9D7-C66E2FD7F3C3}"/>
                </a:ext>
              </a:extLst>
            </p:cNvPr>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1" name="Freeform 17">
              <a:extLst>
                <a:ext uri="{FF2B5EF4-FFF2-40B4-BE49-F238E27FC236}">
                  <a16:creationId xmlns="" xmlns:a16="http://schemas.microsoft.com/office/drawing/2014/main" id="{6F81C945-EFE2-EE9C-280F-9E90169214F7}"/>
                </a:ext>
              </a:extLst>
            </p:cNvPr>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2" name="Freeform 18">
              <a:extLst>
                <a:ext uri="{FF2B5EF4-FFF2-40B4-BE49-F238E27FC236}">
                  <a16:creationId xmlns="" xmlns:a16="http://schemas.microsoft.com/office/drawing/2014/main" id="{EBECC2E9-84B3-3CDD-D66C-3D940380FD3E}"/>
                </a:ext>
              </a:extLst>
            </p:cNvPr>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3" name="Freeform 19">
              <a:extLst>
                <a:ext uri="{FF2B5EF4-FFF2-40B4-BE49-F238E27FC236}">
                  <a16:creationId xmlns="" xmlns:a16="http://schemas.microsoft.com/office/drawing/2014/main" id="{60CB8141-1222-144A-14B9-B0DEE431505C}"/>
                </a:ext>
              </a:extLst>
            </p:cNvPr>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4" name="Freeform 20">
              <a:extLst>
                <a:ext uri="{FF2B5EF4-FFF2-40B4-BE49-F238E27FC236}">
                  <a16:creationId xmlns="" xmlns:a16="http://schemas.microsoft.com/office/drawing/2014/main" id="{49B6FD0B-22C7-1718-C8E0-005179A9A604}"/>
                </a:ext>
              </a:extLst>
            </p:cNvPr>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5" name="Freeform 21">
              <a:extLst>
                <a:ext uri="{FF2B5EF4-FFF2-40B4-BE49-F238E27FC236}">
                  <a16:creationId xmlns="" xmlns:a16="http://schemas.microsoft.com/office/drawing/2014/main" id="{B3C5A0EB-AD69-4ECE-8EE3-DDA11CF89773}"/>
                </a:ext>
              </a:extLst>
            </p:cNvPr>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6" name="Freeform 22">
              <a:extLst>
                <a:ext uri="{FF2B5EF4-FFF2-40B4-BE49-F238E27FC236}">
                  <a16:creationId xmlns="" xmlns:a16="http://schemas.microsoft.com/office/drawing/2014/main" id="{4188D671-0952-1534-38E0-157724C716B1}"/>
                </a:ext>
              </a:extLst>
            </p:cNvPr>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7" name="Freeform 23">
              <a:extLst>
                <a:ext uri="{FF2B5EF4-FFF2-40B4-BE49-F238E27FC236}">
                  <a16:creationId xmlns="" xmlns:a16="http://schemas.microsoft.com/office/drawing/2014/main" id="{557890A0-94EC-BB7A-D05B-34FC476FFEEF}"/>
                </a:ext>
              </a:extLst>
            </p:cNvPr>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8" name="Freeform 24">
              <a:extLst>
                <a:ext uri="{FF2B5EF4-FFF2-40B4-BE49-F238E27FC236}">
                  <a16:creationId xmlns="" xmlns:a16="http://schemas.microsoft.com/office/drawing/2014/main" id="{48781491-BE70-F609-CD18-4E5CCE7EB8EB}"/>
                </a:ext>
              </a:extLst>
            </p:cNvPr>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9" name="Freeform 25">
              <a:extLst>
                <a:ext uri="{FF2B5EF4-FFF2-40B4-BE49-F238E27FC236}">
                  <a16:creationId xmlns="" xmlns:a16="http://schemas.microsoft.com/office/drawing/2014/main" id="{3C45015B-BC8E-D74F-B01D-8E7B1DBCCBD7}"/>
                </a:ext>
              </a:extLst>
            </p:cNvPr>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0" name="Freeform 26">
              <a:extLst>
                <a:ext uri="{FF2B5EF4-FFF2-40B4-BE49-F238E27FC236}">
                  <a16:creationId xmlns="" xmlns:a16="http://schemas.microsoft.com/office/drawing/2014/main" id="{7B409CFC-F0BB-AA97-8B2E-A0C5587E1921}"/>
                </a:ext>
              </a:extLst>
            </p:cNvPr>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1" name="Freeform 27">
              <a:extLst>
                <a:ext uri="{FF2B5EF4-FFF2-40B4-BE49-F238E27FC236}">
                  <a16:creationId xmlns="" xmlns:a16="http://schemas.microsoft.com/office/drawing/2014/main" id="{1E830C5C-5721-1EBB-9E58-2F101C825DF6}"/>
                </a:ext>
              </a:extLst>
            </p:cNvPr>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2" name="Freeform 28">
              <a:extLst>
                <a:ext uri="{FF2B5EF4-FFF2-40B4-BE49-F238E27FC236}">
                  <a16:creationId xmlns="" xmlns:a16="http://schemas.microsoft.com/office/drawing/2014/main" id="{22DA0321-2A91-C9B8-4B23-98D1A7371CC1}"/>
                </a:ext>
              </a:extLst>
            </p:cNvPr>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3" name="Freeform 29">
              <a:extLst>
                <a:ext uri="{FF2B5EF4-FFF2-40B4-BE49-F238E27FC236}">
                  <a16:creationId xmlns="" xmlns:a16="http://schemas.microsoft.com/office/drawing/2014/main" id="{376EAFE8-65EF-8A26-2109-3562A9EB5A47}"/>
                </a:ext>
              </a:extLst>
            </p:cNvPr>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4" name="Freeform 30">
              <a:extLst>
                <a:ext uri="{FF2B5EF4-FFF2-40B4-BE49-F238E27FC236}">
                  <a16:creationId xmlns="" xmlns:a16="http://schemas.microsoft.com/office/drawing/2014/main" id="{6157929B-A62E-7527-0675-CDA864F5B16D}"/>
                </a:ext>
              </a:extLst>
            </p:cNvPr>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5" name="Freeform 31">
              <a:extLst>
                <a:ext uri="{FF2B5EF4-FFF2-40B4-BE49-F238E27FC236}">
                  <a16:creationId xmlns="" xmlns:a16="http://schemas.microsoft.com/office/drawing/2014/main" id="{6CC937AA-2DE2-507F-AA87-E25B6CB24BD3}"/>
                </a:ext>
              </a:extLst>
            </p:cNvPr>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6" name="Freeform 32">
              <a:extLst>
                <a:ext uri="{FF2B5EF4-FFF2-40B4-BE49-F238E27FC236}">
                  <a16:creationId xmlns="" xmlns:a16="http://schemas.microsoft.com/office/drawing/2014/main" id="{F89827D3-DB69-D3A7-09E9-699533F92ED9}"/>
                </a:ext>
              </a:extLst>
            </p:cNvPr>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7" name="Freeform 33">
              <a:extLst>
                <a:ext uri="{FF2B5EF4-FFF2-40B4-BE49-F238E27FC236}">
                  <a16:creationId xmlns="" xmlns:a16="http://schemas.microsoft.com/office/drawing/2014/main" id="{4AD579B4-4734-8ED4-DAE8-6B33A575F1A2}"/>
                </a:ext>
              </a:extLst>
            </p:cNvPr>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8" name="Freeform 34">
              <a:extLst>
                <a:ext uri="{FF2B5EF4-FFF2-40B4-BE49-F238E27FC236}">
                  <a16:creationId xmlns="" xmlns:a16="http://schemas.microsoft.com/office/drawing/2014/main" id="{C591950D-899D-438B-4777-A06C2857FD86}"/>
                </a:ext>
              </a:extLst>
            </p:cNvPr>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9" name="Freeform 35">
              <a:extLst>
                <a:ext uri="{FF2B5EF4-FFF2-40B4-BE49-F238E27FC236}">
                  <a16:creationId xmlns="" xmlns:a16="http://schemas.microsoft.com/office/drawing/2014/main" id="{934513D6-886C-224B-83D0-086B1565CC84}"/>
                </a:ext>
              </a:extLst>
            </p:cNvPr>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0" name="Freeform 36">
              <a:extLst>
                <a:ext uri="{FF2B5EF4-FFF2-40B4-BE49-F238E27FC236}">
                  <a16:creationId xmlns="" xmlns:a16="http://schemas.microsoft.com/office/drawing/2014/main" id="{D376D5FC-E855-9D44-09F8-E7A8AFF1899E}"/>
                </a:ext>
              </a:extLst>
            </p:cNvPr>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1" name="Freeform 37">
              <a:extLst>
                <a:ext uri="{FF2B5EF4-FFF2-40B4-BE49-F238E27FC236}">
                  <a16:creationId xmlns="" xmlns:a16="http://schemas.microsoft.com/office/drawing/2014/main" id="{D15D20E8-8308-F61E-3450-430D646A102B}"/>
                </a:ext>
              </a:extLst>
            </p:cNvPr>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2" name="Freeform 38">
              <a:extLst>
                <a:ext uri="{FF2B5EF4-FFF2-40B4-BE49-F238E27FC236}">
                  <a16:creationId xmlns="" xmlns:a16="http://schemas.microsoft.com/office/drawing/2014/main" id="{D17C3A84-DA6C-A801-0FBF-5876CE524F7F}"/>
                </a:ext>
              </a:extLst>
            </p:cNvPr>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3" name="Freeform 39">
              <a:extLst>
                <a:ext uri="{FF2B5EF4-FFF2-40B4-BE49-F238E27FC236}">
                  <a16:creationId xmlns="" xmlns:a16="http://schemas.microsoft.com/office/drawing/2014/main" id="{C475C922-626C-4DE5-43E4-F5BAE6B02183}"/>
                </a:ext>
              </a:extLst>
            </p:cNvPr>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4" name="Freeform 40">
              <a:extLst>
                <a:ext uri="{FF2B5EF4-FFF2-40B4-BE49-F238E27FC236}">
                  <a16:creationId xmlns="" xmlns:a16="http://schemas.microsoft.com/office/drawing/2014/main" id="{F6A26EB7-5D47-3033-7BC4-5E55632A5E04}"/>
                </a:ext>
              </a:extLst>
            </p:cNvPr>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5" name="Freeform 41">
              <a:extLst>
                <a:ext uri="{FF2B5EF4-FFF2-40B4-BE49-F238E27FC236}">
                  <a16:creationId xmlns="" xmlns:a16="http://schemas.microsoft.com/office/drawing/2014/main" id="{6C1084FA-B136-6AF2-3582-49A5E65AB8CE}"/>
                </a:ext>
              </a:extLst>
            </p:cNvPr>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6" name="Freeform 42">
              <a:extLst>
                <a:ext uri="{FF2B5EF4-FFF2-40B4-BE49-F238E27FC236}">
                  <a16:creationId xmlns="" xmlns:a16="http://schemas.microsoft.com/office/drawing/2014/main" id="{C77A31EA-F9F5-5496-C675-1B04DD84ABAD}"/>
                </a:ext>
              </a:extLst>
            </p:cNvPr>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7" name="Freeform 43">
              <a:extLst>
                <a:ext uri="{FF2B5EF4-FFF2-40B4-BE49-F238E27FC236}">
                  <a16:creationId xmlns="" xmlns:a16="http://schemas.microsoft.com/office/drawing/2014/main" id="{AFE3774B-CF7D-D9F9-3303-85FD53C112E3}"/>
                </a:ext>
              </a:extLst>
            </p:cNvPr>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8" name="Freeform 44">
              <a:extLst>
                <a:ext uri="{FF2B5EF4-FFF2-40B4-BE49-F238E27FC236}">
                  <a16:creationId xmlns="" xmlns:a16="http://schemas.microsoft.com/office/drawing/2014/main" id="{D0318718-17C5-40B6-2E93-C23B1DB4F8D4}"/>
                </a:ext>
              </a:extLst>
            </p:cNvPr>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49" name="Freeform 45">
              <a:extLst>
                <a:ext uri="{FF2B5EF4-FFF2-40B4-BE49-F238E27FC236}">
                  <a16:creationId xmlns="" xmlns:a16="http://schemas.microsoft.com/office/drawing/2014/main" id="{30E901F6-D863-923D-0CC0-AB0AF8FAA831}"/>
                </a:ext>
              </a:extLst>
            </p:cNvPr>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50" name="Freeform 46">
              <a:extLst>
                <a:ext uri="{FF2B5EF4-FFF2-40B4-BE49-F238E27FC236}">
                  <a16:creationId xmlns="" xmlns:a16="http://schemas.microsoft.com/office/drawing/2014/main" id="{9C6FC11F-4C4E-7DE4-3D1D-7784F95BFF38}"/>
                </a:ext>
              </a:extLst>
            </p:cNvPr>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51" name="Freeform 47">
              <a:extLst>
                <a:ext uri="{FF2B5EF4-FFF2-40B4-BE49-F238E27FC236}">
                  <a16:creationId xmlns="" xmlns:a16="http://schemas.microsoft.com/office/drawing/2014/main" id="{22BC8343-17D3-507C-9251-994908F6C953}"/>
                </a:ext>
              </a:extLst>
            </p:cNvPr>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52" name="Freeform 48">
              <a:extLst>
                <a:ext uri="{FF2B5EF4-FFF2-40B4-BE49-F238E27FC236}">
                  <a16:creationId xmlns="" xmlns:a16="http://schemas.microsoft.com/office/drawing/2014/main" id="{2ACED7D4-B3D3-CDDD-8211-D6E22A588D3A}"/>
                </a:ext>
              </a:extLst>
            </p:cNvPr>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53" name="Freeform 49">
              <a:extLst>
                <a:ext uri="{FF2B5EF4-FFF2-40B4-BE49-F238E27FC236}">
                  <a16:creationId xmlns="" xmlns:a16="http://schemas.microsoft.com/office/drawing/2014/main" id="{247A7250-B193-C286-A285-E89F19287B91}"/>
                </a:ext>
              </a:extLst>
            </p:cNvPr>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54" name="Freeform 50">
              <a:extLst>
                <a:ext uri="{FF2B5EF4-FFF2-40B4-BE49-F238E27FC236}">
                  <a16:creationId xmlns="" xmlns:a16="http://schemas.microsoft.com/office/drawing/2014/main" id="{7AE4B58D-943C-1FB4-4840-A2C3DB14BAC5}"/>
                </a:ext>
              </a:extLst>
            </p:cNvPr>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55" name="Freeform 51">
              <a:extLst>
                <a:ext uri="{FF2B5EF4-FFF2-40B4-BE49-F238E27FC236}">
                  <a16:creationId xmlns="" xmlns:a16="http://schemas.microsoft.com/office/drawing/2014/main" id="{A5EB1D4C-9718-1F11-936B-08EF0966EEED}"/>
                </a:ext>
              </a:extLst>
            </p:cNvPr>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endParaRPr lang="zh-CN" alt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grpSp>
      <p:pic>
        <p:nvPicPr>
          <p:cNvPr id="56" name="图片 39940" descr="1-48">
            <a:extLst>
              <a:ext uri="{FF2B5EF4-FFF2-40B4-BE49-F238E27FC236}">
                <a16:creationId xmlns="" xmlns:a16="http://schemas.microsoft.com/office/drawing/2014/main" id="{1DD59736-1494-417E-71D5-12DB0501A4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114" y="3897109"/>
            <a:ext cx="2064836" cy="3583728"/>
          </a:xfrm>
          <a:prstGeom prst="rect">
            <a:avLst/>
          </a:prstGeom>
          <a:noFill/>
          <a:ln w="9525">
            <a:noFill/>
          </a:ln>
        </p:spPr>
      </p:pic>
    </p:spTree>
    <p:extLst>
      <p:ext uri="{BB962C8B-B14F-4D97-AF65-F5344CB8AC3E}">
        <p14:creationId xmlns:p14="http://schemas.microsoft.com/office/powerpoint/2010/main" val="20719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3" y="2150204"/>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11:</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6"/>
          <a:stretch>
            <a:fillRect/>
          </a:stretch>
        </p:blipFill>
        <p:spPr>
          <a:xfrm>
            <a:off x="5469918" y="468762"/>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92789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D86EC265-F882-89FE-5AB0-F8B79E34F551}"/>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242" descr="C:\Users\Thinkpad\Desktop\新建文件夹 (2)\2_0005_图层-3.png">
            <a:extLst>
              <a:ext uri="{FF2B5EF4-FFF2-40B4-BE49-F238E27FC236}">
                <a16:creationId xmlns="" xmlns:a16="http://schemas.microsoft.com/office/drawing/2014/main" id="{ADBF3782-1936-BA3D-297A-2D0D2E718D2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349500" y="2539678"/>
            <a:ext cx="9094032" cy="41817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5E88617C-FE86-3A21-7FC8-25FA5C492C78}"/>
              </a:ext>
            </a:extLst>
          </p:cNvPr>
          <p:cNvSpPr>
            <a:spLocks noGrp="1"/>
          </p:cNvSpPr>
          <p:nvPr/>
        </p:nvSpPr>
        <p:spPr>
          <a:xfrm>
            <a:off x="1748468" y="3292019"/>
            <a:ext cx="8461948" cy="3367791"/>
          </a:xfrm>
          <a:prstGeom prst="rect">
            <a:avLst/>
          </a:prstGeom>
        </p:spPr>
        <p:txBody>
          <a:bodyPr vert="horz" lIns="121920" tIns="60960" rIns="121920" bIns="6096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170">
              <a:lnSpc>
                <a:spcPct val="170000"/>
              </a:lnSpc>
              <a:spcBef>
                <a:spcPts val="1333"/>
              </a:spcBef>
              <a:buClr>
                <a:srgbClr val="000000"/>
              </a:buClr>
              <a:buFont typeface="Arial" panose="020B0604020202020204" pitchFamily="34" charset="0"/>
              <a:buNone/>
            </a:pPr>
            <a:r>
              <a:rPr lang="en-US" sz="3733" dirty="0">
                <a:solidFill>
                  <a:srgbClr val="002060"/>
                </a:solidFill>
                <a:latin typeface="Arial" panose="020B0604020202020204" pitchFamily="34" charset="0"/>
                <a:cs typeface="Arial" panose="020B0604020202020204" pitchFamily="34" charset="0"/>
                <a:sym typeface="Arial"/>
              </a:rPr>
              <a:t>     H đã </a:t>
            </a:r>
            <a:r>
              <a:rPr lang="en-US" sz="3733" dirty="0" err="1">
                <a:solidFill>
                  <a:srgbClr val="002060"/>
                </a:solidFill>
                <a:latin typeface="Arial" panose="020B0604020202020204" pitchFamily="34" charset="0"/>
                <a:cs typeface="Arial" panose="020B0604020202020204" pitchFamily="34" charset="0"/>
                <a:sym typeface="Arial"/>
              </a:rPr>
              <a:t>dùng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tiền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học</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phí</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bố</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mẹ</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cho</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tháng</a:t>
            </a:r>
            <a:r>
              <a:rPr lang="en-US" sz="3733" dirty="0">
                <a:solidFill>
                  <a:srgbClr val="002060"/>
                </a:solidFill>
                <a:latin typeface="Arial" panose="020B0604020202020204" pitchFamily="34" charset="0"/>
                <a:cs typeface="Arial" panose="020B0604020202020204" pitchFamily="34" charset="0"/>
                <a:sym typeface="Arial"/>
              </a:rPr>
              <a:t> này để </a:t>
            </a:r>
            <a:r>
              <a:rPr lang="en-US" sz="3733" dirty="0" err="1">
                <a:solidFill>
                  <a:srgbClr val="002060"/>
                </a:solidFill>
                <a:latin typeface="Arial" panose="020B0604020202020204" pitchFamily="34" charset="0"/>
                <a:cs typeface="Arial" panose="020B0604020202020204" pitchFamily="34" charset="0"/>
                <a:sym typeface="Arial"/>
              </a:rPr>
              <a:t>chơi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trò</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chơi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điện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tử</a:t>
            </a:r>
            <a:r>
              <a:rPr lang="en-US" sz="3733" dirty="0">
                <a:solidFill>
                  <a:srgbClr val="002060"/>
                </a:solidFill>
                <a:latin typeface="Arial" panose="020B0604020202020204" pitchFamily="34" charset="0"/>
                <a:cs typeface="Arial" panose="020B0604020202020204" pitchFamily="34" charset="0"/>
                <a:sym typeface="Arial"/>
              </a:rPr>
              <a:t>. H </a:t>
            </a:r>
            <a:r>
              <a:rPr lang="en-US" sz="3733" dirty="0" err="1">
                <a:solidFill>
                  <a:srgbClr val="002060"/>
                </a:solidFill>
                <a:latin typeface="Arial" panose="020B0604020202020204" pitchFamily="34" charset="0"/>
                <a:cs typeface="Arial" panose="020B0604020202020204" pitchFamily="34" charset="0"/>
                <a:sym typeface="Arial"/>
              </a:rPr>
              <a:t>rất</a:t>
            </a:r>
            <a:r>
              <a:rPr lang="en-US" sz="3733" dirty="0">
                <a:solidFill>
                  <a:srgbClr val="002060"/>
                </a:solidFill>
                <a:latin typeface="Arial" panose="020B0604020202020204" pitchFamily="34" charset="0"/>
                <a:cs typeface="Arial" panose="020B0604020202020204" pitchFamily="34" charset="0"/>
                <a:sym typeface="Arial"/>
              </a:rPr>
              <a:t> lo </a:t>
            </a:r>
            <a:r>
              <a:rPr lang="en-US" sz="3733" dirty="0" err="1">
                <a:solidFill>
                  <a:srgbClr val="002060"/>
                </a:solidFill>
                <a:latin typeface="Arial" panose="020B0604020202020204" pitchFamily="34" charset="0"/>
                <a:cs typeface="Arial" panose="020B0604020202020204" pitchFamily="34" charset="0"/>
                <a:sym typeface="Arial"/>
              </a:rPr>
              <a:t>lắng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không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biết</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làm</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sẽ</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làm</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thế</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nào</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khi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đã</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quá</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ngày</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đóng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học</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phí</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Một</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người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chơi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cùng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dụ</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dỗ</a:t>
            </a:r>
            <a:r>
              <a:rPr lang="en-US" sz="3733" dirty="0">
                <a:solidFill>
                  <a:srgbClr val="002060"/>
                </a:solidFill>
                <a:latin typeface="Arial" panose="020B0604020202020204" pitchFamily="34" charset="0"/>
                <a:cs typeface="Arial" panose="020B0604020202020204" pitchFamily="34" charset="0"/>
                <a:sym typeface="Arial"/>
              </a:rPr>
              <a:t> H </a:t>
            </a:r>
            <a:r>
              <a:rPr lang="en-US" sz="3733" dirty="0" err="1">
                <a:solidFill>
                  <a:srgbClr val="002060"/>
                </a:solidFill>
                <a:latin typeface="Arial" panose="020B0604020202020204" pitchFamily="34" charset="0"/>
                <a:cs typeface="Arial" panose="020B0604020202020204" pitchFamily="34" charset="0"/>
                <a:sym typeface="Arial"/>
              </a:rPr>
              <a:t>mang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một</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túi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nhỏ</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đựng</a:t>
            </a:r>
            <a:r>
              <a:rPr lang="en-US" sz="3733" dirty="0">
                <a:solidFill>
                  <a:srgbClr val="002060"/>
                </a:solidFill>
                <a:latin typeface="Arial" panose="020B0604020202020204" pitchFamily="34" charset="0"/>
                <a:cs typeface="Arial" panose="020B0604020202020204" pitchFamily="34" charset="0"/>
                <a:sym typeface="Arial"/>
              </a:rPr>
              <a:t> ma </a:t>
            </a:r>
            <a:r>
              <a:rPr lang="en-US" sz="3733" dirty="0" err="1">
                <a:solidFill>
                  <a:srgbClr val="002060"/>
                </a:solidFill>
                <a:latin typeface="Arial" panose="020B0604020202020204" pitchFamily="34" charset="0"/>
                <a:cs typeface="Arial" panose="020B0604020202020204" pitchFamily="34" charset="0"/>
                <a:sym typeface="Arial"/>
              </a:rPr>
              <a:t>tuý</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giao</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và</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hứa</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sẽ</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cho</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tiền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đóng</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học</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phí</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chơi</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điện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tử</a:t>
            </a:r>
            <a:r>
              <a:rPr lang="en-US" sz="3733" dirty="0">
                <a:solidFill>
                  <a:srgbClr val="002060"/>
                </a:solidFill>
                <a:latin typeface="Arial" panose="020B0604020202020204" pitchFamily="34" charset="0"/>
                <a:cs typeface="Arial" panose="020B0604020202020204" pitchFamily="34" charset="0"/>
                <a:sym typeface="Arial"/>
              </a:rPr>
              <a:t>. H </a:t>
            </a:r>
            <a:r>
              <a:rPr lang="en-US" sz="3733" dirty="0" err="1">
                <a:solidFill>
                  <a:srgbClr val="002060"/>
                </a:solidFill>
                <a:latin typeface="Arial" panose="020B0604020202020204" pitchFamily="34" charset="0"/>
                <a:cs typeface="Arial" panose="020B0604020202020204" pitchFamily="34" charset="0"/>
                <a:sym typeface="Arial"/>
              </a:rPr>
              <a:t>nghĩ</a:t>
            </a:r>
            <a:r>
              <a:rPr lang="en-US" sz="3733"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Dù</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sao</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cũng</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chỉ</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làm</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có</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một</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lần</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còn</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hơn</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là</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về</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nhà</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bị</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bố</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mẹ</a:t>
            </a:r>
            <a:r>
              <a:rPr lang="en-US" sz="3733" i="1" dirty="0">
                <a:solidFill>
                  <a:srgbClr val="002060"/>
                </a:solidFill>
                <a:latin typeface="Arial" panose="020B0604020202020204" pitchFamily="34" charset="0"/>
                <a:cs typeface="Arial" panose="020B0604020202020204" pitchFamily="34" charset="0"/>
                <a:sym typeface="Arial"/>
              </a:rPr>
              <a:t> </a:t>
            </a:r>
            <a:r>
              <a:rPr lang="en-US" sz="3733" i="1" dirty="0" err="1">
                <a:solidFill>
                  <a:srgbClr val="002060"/>
                </a:solidFill>
                <a:latin typeface="Arial" panose="020B0604020202020204" pitchFamily="34" charset="0"/>
                <a:cs typeface="Arial" panose="020B0604020202020204" pitchFamily="34" charset="0"/>
                <a:sym typeface="Arial"/>
              </a:rPr>
              <a:t>mắng</a:t>
            </a:r>
            <a:r>
              <a:rPr lang="en-US" sz="3733" i="1" dirty="0">
                <a:solidFill>
                  <a:srgbClr val="002060"/>
                </a:solidFill>
                <a:latin typeface="Arial" panose="020B0604020202020204" pitchFamily="34" charset="0"/>
                <a:cs typeface="Arial" panose="020B0604020202020204" pitchFamily="34" charset="0"/>
                <a:sym typeface="Arial"/>
              </a:rPr>
              <a:t>.”</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Nhưng</a:t>
            </a:r>
            <a:r>
              <a:rPr lang="en-US" sz="3733" dirty="0">
                <a:solidFill>
                  <a:srgbClr val="002060"/>
                </a:solidFill>
                <a:latin typeface="Arial" panose="020B0604020202020204" pitchFamily="34" charset="0"/>
                <a:cs typeface="Arial" panose="020B0604020202020204" pitchFamily="34" charset="0"/>
                <a:sym typeface="Arial"/>
              </a:rPr>
              <a:t> H </a:t>
            </a:r>
            <a:r>
              <a:rPr lang="en-US" sz="3733" dirty="0" err="1">
                <a:solidFill>
                  <a:srgbClr val="002060"/>
                </a:solidFill>
                <a:latin typeface="Arial" panose="020B0604020202020204" pitchFamily="34" charset="0"/>
                <a:cs typeface="Arial" panose="020B0604020202020204" pitchFamily="34" charset="0"/>
                <a:sym typeface="Arial"/>
              </a:rPr>
              <a:t>vẫn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còn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phân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vân</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chưa</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thể</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quyết</a:t>
            </a:r>
            <a:r>
              <a:rPr lang="en-US" sz="3733" dirty="0">
                <a:solidFill>
                  <a:srgbClr val="002060"/>
                </a:solidFill>
                <a:latin typeface="Arial" panose="020B0604020202020204" pitchFamily="34" charset="0"/>
                <a:cs typeface="Arial" panose="020B0604020202020204" pitchFamily="34" charset="0"/>
                <a:sym typeface="Arial"/>
              </a:rPr>
              <a:t> </a:t>
            </a:r>
            <a:r>
              <a:rPr lang="en-US" sz="3733" dirty="0" err="1">
                <a:solidFill>
                  <a:srgbClr val="002060"/>
                </a:solidFill>
                <a:latin typeface="Arial" panose="020B0604020202020204" pitchFamily="34" charset="0"/>
                <a:cs typeface="Arial" panose="020B0604020202020204" pitchFamily="34" charset="0"/>
                <a:sym typeface="Arial"/>
              </a:rPr>
              <a:t>định</a:t>
            </a:r>
            <a:r>
              <a:rPr lang="en-US" sz="3733" dirty="0">
                <a:solidFill>
                  <a:srgbClr val="002060"/>
                </a:solidFill>
                <a:latin typeface="Arial" panose="020B0604020202020204" pitchFamily="34" charset="0"/>
                <a:cs typeface="Arial" panose="020B0604020202020204" pitchFamily="34" charset="0"/>
                <a:sym typeface="Arial"/>
              </a:rPr>
              <a:t>...</a:t>
            </a:r>
          </a:p>
        </p:txBody>
      </p:sp>
      <p:sp>
        <p:nvSpPr>
          <p:cNvPr id="7" name="TextBox 6">
            <a:extLst>
              <a:ext uri="{FF2B5EF4-FFF2-40B4-BE49-F238E27FC236}">
                <a16:creationId xmlns="" xmlns:a16="http://schemas.microsoft.com/office/drawing/2014/main" id="{57C4825F-A106-1219-D1BE-5FC0B018EFCB}"/>
              </a:ext>
            </a:extLst>
          </p:cNvPr>
          <p:cNvSpPr txBox="1"/>
          <p:nvPr/>
        </p:nvSpPr>
        <p:spPr>
          <a:xfrm>
            <a:off x="2213067" y="1777649"/>
            <a:ext cx="8605823" cy="913199"/>
          </a:xfrm>
          <a:prstGeom prst="rect">
            <a:avLst/>
          </a:prstGeom>
          <a:noFill/>
        </p:spPr>
        <p:txBody>
          <a:bodyPr wrap="square">
            <a:spAutoFit/>
          </a:bodyPr>
          <a:lstStyle/>
          <a:p>
            <a:pPr defTabSz="1219170">
              <a:buClr>
                <a:srgbClr val="000000"/>
              </a:buClr>
            </a:pPr>
            <a:r>
              <a:rPr lang="en-US" sz="2667" b="1" kern="0" dirty="0">
                <a:solidFill>
                  <a:srgbClr val="FFFFFF"/>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Em</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có</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nhận</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xét</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gì</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về</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việc</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làm</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của</a:t>
            </a:r>
            <a:r>
              <a:rPr lang="en-US" sz="2667" b="1" kern="0" dirty="0">
                <a:solidFill>
                  <a:srgbClr val="FF0000"/>
                </a:solidFill>
                <a:latin typeface="Arial" panose="020B0604020202020204" pitchFamily="34" charset="0"/>
                <a:cs typeface="Arial" panose="020B0604020202020204" pitchFamily="34" charset="0"/>
                <a:sym typeface="Arial"/>
              </a:rPr>
              <a:t> H?</a:t>
            </a:r>
          </a:p>
          <a:p>
            <a:pPr defTabSz="1219170">
              <a:buClr>
                <a:srgbClr val="000000"/>
              </a:buClr>
            </a:pPr>
            <a:r>
              <a:rPr lang="en-US" sz="2667" b="1" kern="0" dirty="0">
                <a:solidFill>
                  <a:srgbClr val="FF0000"/>
                </a:solidFill>
                <a:latin typeface="Arial" panose="020B0604020202020204" pitchFamily="34" charset="0"/>
                <a:cs typeface="Arial" panose="020B0604020202020204" pitchFamily="34" charset="0"/>
                <a:sym typeface="Arial"/>
              </a:rPr>
              <a:t>- Theo </a:t>
            </a:r>
            <a:r>
              <a:rPr lang="en-US" sz="2667" b="1" kern="0" dirty="0" err="1">
                <a:solidFill>
                  <a:srgbClr val="FF0000"/>
                </a:solidFill>
                <a:latin typeface="Arial" panose="020B0604020202020204" pitchFamily="34" charset="0"/>
                <a:cs typeface="Arial" panose="020B0604020202020204" pitchFamily="34" charset="0"/>
                <a:sym typeface="Arial"/>
              </a:rPr>
              <a:t>em</a:t>
            </a:r>
            <a:r>
              <a:rPr lang="en-US" sz="2667" b="1" kern="0" dirty="0">
                <a:solidFill>
                  <a:srgbClr val="FF0000"/>
                </a:solidFill>
                <a:latin typeface="Arial" panose="020B0604020202020204" pitchFamily="34" charset="0"/>
                <a:cs typeface="Arial" panose="020B0604020202020204" pitchFamily="34" charset="0"/>
                <a:sym typeface="Arial"/>
              </a:rPr>
              <a:t>, H </a:t>
            </a:r>
            <a:r>
              <a:rPr lang="en-US" sz="2667" b="1" kern="0" dirty="0" err="1">
                <a:solidFill>
                  <a:srgbClr val="FF0000"/>
                </a:solidFill>
                <a:latin typeface="Arial" panose="020B0604020202020204" pitchFamily="34" charset="0"/>
                <a:cs typeface="Arial" panose="020B0604020202020204" pitchFamily="34" charset="0"/>
                <a:sym typeface="Arial"/>
              </a:rPr>
              <a:t>quyết</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định</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như</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thế</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nào</a:t>
            </a:r>
            <a:r>
              <a:rPr lang="en-US" sz="2667" b="1" kern="0" dirty="0">
                <a:solidFill>
                  <a:srgbClr val="FF0000"/>
                </a:solidFill>
                <a:latin typeface="Arial" panose="020B0604020202020204" pitchFamily="34" charset="0"/>
                <a:cs typeface="Arial" panose="020B0604020202020204" pitchFamily="34" charset="0"/>
                <a:sym typeface="Arial"/>
              </a:rPr>
              <a:t> là </a:t>
            </a:r>
            <a:r>
              <a:rPr lang="en-US" sz="2667" b="1" kern="0" dirty="0" err="1">
                <a:solidFill>
                  <a:srgbClr val="FF0000"/>
                </a:solidFill>
                <a:latin typeface="Arial" panose="020B0604020202020204" pitchFamily="34" charset="0"/>
                <a:cs typeface="Arial" panose="020B0604020202020204" pitchFamily="34" charset="0"/>
                <a:sym typeface="Arial"/>
              </a:rPr>
              <a:t>phù</a:t>
            </a:r>
            <a:r>
              <a:rPr lang="en-US" sz="2667" b="1" kern="0" dirty="0">
                <a:solidFill>
                  <a:srgbClr val="FF0000"/>
                </a:solidFill>
                <a:latin typeface="Arial" panose="020B0604020202020204" pitchFamily="34" charset="0"/>
                <a:cs typeface="Arial" panose="020B0604020202020204" pitchFamily="34" charset="0"/>
                <a:sym typeface="Arial"/>
              </a:rPr>
              <a:t> </a:t>
            </a:r>
            <a:r>
              <a:rPr lang="en-US" sz="2667" b="1" kern="0" dirty="0" err="1">
                <a:solidFill>
                  <a:srgbClr val="FF0000"/>
                </a:solidFill>
                <a:latin typeface="Arial" panose="020B0604020202020204" pitchFamily="34" charset="0"/>
                <a:cs typeface="Arial" panose="020B0604020202020204" pitchFamily="34" charset="0"/>
                <a:sym typeface="Arial"/>
              </a:rPr>
              <a:t>hợp</a:t>
            </a:r>
            <a:r>
              <a:rPr lang="en-US" sz="2667" b="1" kern="0" dirty="0">
                <a:solidFill>
                  <a:srgbClr val="FF0000"/>
                </a:solidFill>
                <a:latin typeface="Arial" panose="020B0604020202020204" pitchFamily="34" charset="0"/>
                <a:cs typeface="Arial" panose="020B0604020202020204" pitchFamily="34" charset="0"/>
                <a:sym typeface="Arial"/>
              </a:rPr>
              <a:t>?</a:t>
            </a:r>
          </a:p>
        </p:txBody>
      </p:sp>
      <p:sp>
        <p:nvSpPr>
          <p:cNvPr id="8" name="TextBox 7">
            <a:extLst>
              <a:ext uri="{FF2B5EF4-FFF2-40B4-BE49-F238E27FC236}">
                <a16:creationId xmlns="" xmlns:a16="http://schemas.microsoft.com/office/drawing/2014/main" id="{D8FF7D1E-0462-C996-C8F2-2B9E4A95B54A}"/>
              </a:ext>
            </a:extLst>
          </p:cNvPr>
          <p:cNvSpPr txBox="1"/>
          <p:nvPr/>
        </p:nvSpPr>
        <p:spPr>
          <a:xfrm>
            <a:off x="1439310" y="1339898"/>
            <a:ext cx="10153336" cy="502766"/>
          </a:xfrm>
          <a:prstGeom prst="rect">
            <a:avLst/>
          </a:prstGeom>
          <a:solidFill>
            <a:srgbClr val="ACA9F1">
              <a:lumMod val="50000"/>
            </a:srgbClr>
          </a:solidFill>
        </p:spPr>
        <p:txBody>
          <a:bodyPr wrap="square">
            <a:sp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Em</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hãy</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đọc</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các</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tình</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huống</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trong</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SGK tr. 59-60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và</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trả</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lời</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câu</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667" b="0"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hỏi</a:t>
            </a:r>
            <a:r>
              <a:rPr kumimoji="0" lang="en-US" sz="26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a:t>
            </a:r>
          </a:p>
        </p:txBody>
      </p:sp>
      <p:pic>
        <p:nvPicPr>
          <p:cNvPr id="9" name="Picture 2" descr="Sad Boy Vector Art, Icons, and Graphics for Free Download">
            <a:extLst>
              <a:ext uri="{FF2B5EF4-FFF2-40B4-BE49-F238E27FC236}">
                <a16:creationId xmlns="" xmlns:a16="http://schemas.microsoft.com/office/drawing/2014/main" id="{F0CDBBBF-0B61-E055-3CDD-3B26EA900575}"/>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7292" b="94115" l="10000" r="90000">
                        <a14:foregroundMark x1="38177" y1="31771" x2="49427" y2="49115"/>
                        <a14:foregroundMark x1="48698" y1="36302" x2="40833" y2="46198"/>
                        <a14:foregroundMark x1="67344" y1="38750" x2="65156" y2="46615"/>
                        <a14:foregroundMark x1="52917" y1="89167" x2="64583" y2="87865"/>
                        <a14:foregroundMark x1="68646" y1="85990" x2="60052" y2="91823"/>
                        <a14:foregroundMark x1="24635" y1="85990" x2="27552" y2="88438"/>
                        <a14:foregroundMark x1="45208" y1="91927" x2="45208" y2="91927"/>
                        <a14:foregroundMark x1="46510" y1="91823" x2="48958" y2="92969"/>
                        <a14:foregroundMark x1="22292" y1="86250" x2="31615" y2="91354"/>
                        <a14:foregroundMark x1="51458" y1="94115" x2="51458" y2="94115"/>
                        <a14:foregroundMark x1="49271" y1="93542" x2="51771" y2="93698"/>
                        <a14:foregroundMark x1="52031" y1="94115" x2="56146" y2="94115"/>
                        <a14:foregroundMark x1="46198" y1="7292" x2="46198" y2="7292"/>
                        <a14:foregroundMark x1="46354" y1="7292" x2="59167" y2="7448"/>
                      </a14:backgroundRemoval>
                    </a14:imgEffect>
                  </a14:imgLayer>
                </a14:imgProps>
              </a:ext>
              <a:ext uri="{28A0092B-C50C-407E-A947-70E740481C1C}">
                <a14:useLocalDpi xmlns:a14="http://schemas.microsoft.com/office/drawing/2010/main"/>
              </a:ext>
            </a:extLst>
          </a:blip>
          <a:srcRect/>
          <a:stretch>
            <a:fillRect/>
          </a:stretch>
        </p:blipFill>
        <p:spPr bwMode="auto">
          <a:xfrm>
            <a:off x="9428188" y="3888699"/>
            <a:ext cx="2969301" cy="2969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58B39759-EC5E-B016-3132-AC34494A257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1676532"/>
            <a:ext cx="1962407" cy="1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 xmlns:a16="http://schemas.microsoft.com/office/drawing/2014/main" id="{5671E630-F4F6-DE20-082F-F1456F3A2D78}"/>
              </a:ext>
            </a:extLst>
          </p:cNvPr>
          <p:cNvSpPr txBox="1">
            <a:spLocks/>
          </p:cNvSpPr>
          <p:nvPr>
            <p:custDataLst>
              <p:tags r:id="rId1"/>
            </p:custDataLst>
          </p:nvPr>
        </p:nvSpPr>
        <p:spPr>
          <a:xfrm>
            <a:off x="2489982" y="209478"/>
            <a:ext cx="8904849"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altLang="en-US" sz="4000" b="1" dirty="0" err="1">
                <a:solidFill>
                  <a:srgbClr val="FFFFFF"/>
                </a:solidFill>
                <a:latin typeface="SVN-Vanilla Daisy Pro" panose="00000500000000000000" pitchFamily="2" charset="0"/>
              </a:rPr>
              <a:t>Bài</a:t>
            </a:r>
            <a:r>
              <a:rPr lang="en-US" altLang="en-US" sz="4000" b="1" dirty="0">
                <a:solidFill>
                  <a:srgbClr val="FFFFFF"/>
                </a:solidFill>
                <a:latin typeface="SVN-Vanilla Daisy Pro" panose="00000500000000000000" pitchFamily="2" charset="0"/>
              </a:rPr>
              <a:t> 1: </a:t>
            </a:r>
            <a:r>
              <a:rPr lang="en-US" altLang="en-US" sz="4000" b="1" dirty="0" err="1">
                <a:solidFill>
                  <a:srgbClr val="FFFFFF"/>
                </a:solidFill>
                <a:latin typeface="SVN-Vanilla Daisy Pro" panose="00000500000000000000" pitchFamily="2" charset="0"/>
              </a:rPr>
              <a:t>Thảo</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luận</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nhóm</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tổ</a:t>
            </a:r>
            <a:endParaRPr lang="en-US" sz="4000" b="1" kern="0" dirty="0">
              <a:solidFill>
                <a:srgbClr val="FFFFFF"/>
              </a:solidFill>
              <a:latin typeface="SVN-Vanilla Daisy Pro" panose="00000500000000000000" pitchFamily="2" charset="0"/>
            </a:endParaRPr>
          </a:p>
        </p:txBody>
      </p:sp>
    </p:spTree>
    <p:extLst>
      <p:ext uri="{BB962C8B-B14F-4D97-AF65-F5344CB8AC3E}">
        <p14:creationId xmlns:p14="http://schemas.microsoft.com/office/powerpoint/2010/main" val="26594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38D2D7D7-4F97-A47E-9D83-00951208FBB5}"/>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242" descr="C:\Users\Thinkpad\Desktop\新建文件夹 (2)\2_0005_图层-3.png">
            <a:extLst>
              <a:ext uri="{FF2B5EF4-FFF2-40B4-BE49-F238E27FC236}">
                <a16:creationId xmlns="" xmlns:a16="http://schemas.microsoft.com/office/drawing/2014/main" id="{A653F662-84C3-4CB6-602A-9CED0BFB10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565433" y="1744499"/>
            <a:ext cx="11626567" cy="47944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1324995F-EE31-AACC-053A-3F4C848DA51B}"/>
              </a:ext>
            </a:extLst>
          </p:cNvPr>
          <p:cNvSpPr>
            <a:spLocks noGrp="1"/>
          </p:cNvSpPr>
          <p:nvPr/>
        </p:nvSpPr>
        <p:spPr>
          <a:xfrm>
            <a:off x="1416218" y="2627093"/>
            <a:ext cx="8913544" cy="3555465"/>
          </a:xfrm>
          <a:prstGeom prst="rect">
            <a:avLst/>
          </a:prstGeom>
        </p:spPr>
        <p:txBody>
          <a:bodyPr vert="horz" lIns="121920" tIns="60960" rIns="121920" bIns="6096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170">
              <a:lnSpc>
                <a:spcPct val="150000"/>
              </a:lnSpc>
              <a:spcBef>
                <a:spcPts val="1333"/>
              </a:spcBef>
              <a:buClr>
                <a:srgbClr val="000000"/>
              </a:buClr>
              <a:buFont typeface="Arial" panose="020B0604020202020204" pitchFamily="34" charset="0"/>
              <a:buNone/>
            </a:pP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 là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tài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xế</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cho</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một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công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lớn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có</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là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chị</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C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đang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làm</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kế</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toán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cho</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một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công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liên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doanh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với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nước</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ngoài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Gia</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đình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anh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có</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kinh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tế</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khá</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giả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mua</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được</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nhà</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mới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và</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rất</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hạnh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phúc</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Một</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hôm</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có</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một</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nhóm</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người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xăm</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trổ</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đến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đòi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mọi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người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mới</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biết</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anh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cá</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độ</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bóng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đá</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và</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thua</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một</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số</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tiền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lớn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chồng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anh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bán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căn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nhà</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để</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trả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nhưng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không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đủ</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Không</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thể</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từ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bỏ</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đam</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mê</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cá</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độ</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anh</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tiếp</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tục</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vay</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nợ</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mất</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việc</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làm</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 li </a:t>
            </a:r>
            <a:r>
              <a:rPr lang="en-US" sz="2400" dirty="0" err="1">
                <a:solidFill>
                  <a:schemeClr val="tx1">
                    <a:lumMod val="65000"/>
                    <a:lumOff val="35000"/>
                  </a:schemeClr>
                </a:solidFill>
                <a:latin typeface="Arial" panose="020B0604020202020204" pitchFamily="34" charset="0"/>
                <a:cs typeface="Arial" panose="020B0604020202020204" pitchFamily="34" charset="0"/>
                <a:sym typeface="Arial"/>
              </a:rPr>
              <a:t>hôn</a:t>
            </a:r>
            <a:r>
              <a:rPr lang="en-US" sz="2400" dirty="0">
                <a:solidFill>
                  <a:schemeClr val="tx1">
                    <a:lumMod val="65000"/>
                    <a:lumOff val="35000"/>
                  </a:schemeClr>
                </a:solidFill>
                <a:latin typeface="Arial" panose="020B0604020202020204" pitchFamily="34" charset="0"/>
                <a:cs typeface="Arial" panose="020B0604020202020204" pitchFamily="34" charset="0"/>
                <a:sym typeface="Arial"/>
              </a:rPr>
              <a:t>,…</a:t>
            </a:r>
          </a:p>
        </p:txBody>
      </p:sp>
      <p:sp>
        <p:nvSpPr>
          <p:cNvPr id="7" name="TextBox 6">
            <a:extLst>
              <a:ext uri="{FF2B5EF4-FFF2-40B4-BE49-F238E27FC236}">
                <a16:creationId xmlns="" xmlns:a16="http://schemas.microsoft.com/office/drawing/2014/main" id="{189D928B-9888-7C48-0ED9-616D94A9DF5D}"/>
              </a:ext>
            </a:extLst>
          </p:cNvPr>
          <p:cNvSpPr txBox="1"/>
          <p:nvPr/>
        </p:nvSpPr>
        <p:spPr>
          <a:xfrm>
            <a:off x="1416218" y="108649"/>
            <a:ext cx="10353207" cy="1131848"/>
          </a:xfrm>
          <a:prstGeom prst="rect">
            <a:avLst/>
          </a:prstGeom>
          <a:noFill/>
        </p:spPr>
        <p:txBody>
          <a:bodyPr wrap="square">
            <a:spAutoFit/>
          </a:bodyPr>
          <a:lstStyle/>
          <a:p>
            <a:pPr defTabSz="1219170">
              <a:lnSpc>
                <a:spcPct val="150000"/>
              </a:lnSpc>
              <a:buClr>
                <a:srgbClr val="000000"/>
              </a:buClr>
            </a:pP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Em</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có</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nhận</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xét</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gì</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về</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hành</a:t>
            </a:r>
            <a:r>
              <a:rPr lang="en-US" sz="2400" b="1" kern="0" dirty="0">
                <a:solidFill>
                  <a:srgbClr val="FF0000"/>
                </a:solidFill>
                <a:latin typeface="Arial" panose="020B0604020202020204" pitchFamily="34" charset="0"/>
                <a:cs typeface="Arial" panose="020B0604020202020204" pitchFamily="34" charset="0"/>
                <a:sym typeface="Arial"/>
              </a:rPr>
              <a:t> vi </a:t>
            </a:r>
            <a:r>
              <a:rPr lang="en-US" sz="2400" b="1" kern="0" dirty="0" err="1">
                <a:solidFill>
                  <a:srgbClr val="FF0000"/>
                </a:solidFill>
                <a:latin typeface="Arial" panose="020B0604020202020204" pitchFamily="34" charset="0"/>
                <a:cs typeface="Arial" panose="020B0604020202020204" pitchFamily="34" charset="0"/>
                <a:sym typeface="Arial"/>
              </a:rPr>
              <a:t>cá</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độ</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của</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anh</a:t>
            </a:r>
            <a:r>
              <a:rPr lang="en-US" sz="2400" b="1" kern="0" dirty="0">
                <a:solidFill>
                  <a:srgbClr val="FF0000"/>
                </a:solidFill>
                <a:latin typeface="Arial" panose="020B0604020202020204" pitchFamily="34" charset="0"/>
                <a:cs typeface="Arial" panose="020B0604020202020204" pitchFamily="34" charset="0"/>
                <a:sym typeface="Arial"/>
              </a:rPr>
              <a:t> A?</a:t>
            </a:r>
          </a:p>
          <a:p>
            <a:pPr defTabSz="1219170">
              <a:lnSpc>
                <a:spcPct val="150000"/>
              </a:lnSpc>
              <a:buClr>
                <a:srgbClr val="000000"/>
              </a:buClr>
            </a:pPr>
            <a:r>
              <a:rPr lang="en-US" sz="2400" b="1" kern="0" dirty="0">
                <a:solidFill>
                  <a:srgbClr val="FF0000"/>
                </a:solidFill>
                <a:latin typeface="Arial" panose="020B0604020202020204" pitchFamily="34" charset="0"/>
                <a:cs typeface="Arial" panose="020B0604020202020204" pitchFamily="34" charset="0"/>
                <a:sym typeface="Arial"/>
              </a:rPr>
              <a:t>- Anh A </a:t>
            </a:r>
            <a:r>
              <a:rPr lang="en-US" sz="2400" b="1" kern="0" dirty="0" err="1">
                <a:solidFill>
                  <a:srgbClr val="FF0000"/>
                </a:solidFill>
                <a:latin typeface="Arial" panose="020B0604020202020204" pitchFamily="34" charset="0"/>
                <a:cs typeface="Arial" panose="020B0604020202020204" pitchFamily="34" charset="0"/>
                <a:sym typeface="Arial"/>
              </a:rPr>
              <a:t>có</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phải</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chịu</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trách</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nhiệm</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trước</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pháp</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luật</a:t>
            </a:r>
            <a:r>
              <a:rPr lang="en-US" sz="2400" b="1" kern="0" dirty="0">
                <a:solidFill>
                  <a:srgbClr val="FF0000"/>
                </a:solidFill>
                <a:latin typeface="Arial" panose="020B0604020202020204" pitchFamily="34" charset="0"/>
                <a:cs typeface="Arial" panose="020B0604020202020204" pitchFamily="34" charset="0"/>
                <a:sym typeface="Arial"/>
              </a:rPr>
              <a:t> </a:t>
            </a:r>
            <a:r>
              <a:rPr lang="en-US" sz="2400" b="1" kern="0" dirty="0" err="1">
                <a:solidFill>
                  <a:srgbClr val="FF0000"/>
                </a:solidFill>
                <a:latin typeface="Arial" panose="020B0604020202020204" pitchFamily="34" charset="0"/>
                <a:cs typeface="Arial" panose="020B0604020202020204" pitchFamily="34" charset="0"/>
                <a:sym typeface="Arial"/>
              </a:rPr>
              <a:t>không</a:t>
            </a:r>
            <a:r>
              <a:rPr lang="en-US" sz="2400" b="1" kern="0" dirty="0">
                <a:solidFill>
                  <a:srgbClr val="FF0000"/>
                </a:solidFill>
                <a:latin typeface="Arial" panose="020B0604020202020204" pitchFamily="34" charset="0"/>
                <a:cs typeface="Arial" panose="020B0604020202020204" pitchFamily="34" charset="0"/>
                <a:sym typeface="Arial"/>
              </a:rPr>
              <a:t>? Vì </a:t>
            </a:r>
            <a:r>
              <a:rPr lang="en-US" sz="2400" b="1" kern="0" dirty="0" err="1">
                <a:solidFill>
                  <a:srgbClr val="FF0000"/>
                </a:solidFill>
                <a:latin typeface="Arial" panose="020B0604020202020204" pitchFamily="34" charset="0"/>
                <a:cs typeface="Arial" panose="020B0604020202020204" pitchFamily="34" charset="0"/>
                <a:sym typeface="Arial"/>
              </a:rPr>
              <a:t>sao</a:t>
            </a:r>
            <a:r>
              <a:rPr lang="en-US" sz="2400" b="1" kern="0" dirty="0">
                <a:solidFill>
                  <a:srgbClr val="FF0000"/>
                </a:solidFill>
                <a:latin typeface="Arial" panose="020B0604020202020204" pitchFamily="34" charset="0"/>
                <a:cs typeface="Arial" panose="020B0604020202020204" pitchFamily="34" charset="0"/>
                <a:sym typeface="Arial"/>
              </a:rPr>
              <a:t>?</a:t>
            </a:r>
          </a:p>
        </p:txBody>
      </p:sp>
      <p:pic>
        <p:nvPicPr>
          <p:cNvPr id="8" name="Picture 2" descr="No Money Concept stock vector. Illustration of adult - 76697411">
            <a:extLst>
              <a:ext uri="{FF2B5EF4-FFF2-40B4-BE49-F238E27FC236}">
                <a16:creationId xmlns="" xmlns:a16="http://schemas.microsoft.com/office/drawing/2014/main" id="{08AE4A54-6E05-B0A3-319F-F54B65E2EB58}"/>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1125" l="10000" r="90000">
                        <a14:foregroundMark x1="35750" y1="91125" x2="41250" y2="90125"/>
                        <a14:foregroundMark x1="43750" y1="86375" x2="39500" y2="88750"/>
                        <a14:foregroundMark x1="68625" y1="90750" x2="68625" y2="90750"/>
                        <a14:foregroundMark x1="32375" y1="89875" x2="32375" y2="89875"/>
                      </a14:backgroundRemoval>
                    </a14:imgEffect>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9019086" y="1002419"/>
            <a:ext cx="4167264" cy="41672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7C8E14A4-748F-B4E3-13D2-ADE11F7F441A}"/>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28312" y="0"/>
            <a:ext cx="2311855" cy="189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1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0896D8C5-814D-2716-1E4D-B0CE097DF5ED}"/>
              </a:ext>
            </a:extLst>
          </p:cNvPr>
          <p:cNvSpPr>
            <a:spLocks noGrp="1"/>
          </p:cNvSpPr>
          <p:nvPr>
            <p:ph type="ftr" sz="quarter" idx="11"/>
          </p:nvPr>
        </p:nvSpPr>
        <p:spPr/>
        <p:txBody>
          <a:bodyPr/>
          <a:lstStyle/>
          <a:p>
            <a:endParaRPr lang="en-US">
              <a:solidFill>
                <a:prstClr val="black">
                  <a:tint val="75000"/>
                </a:prstClr>
              </a:solidFill>
            </a:endParaRPr>
          </a:p>
        </p:txBody>
      </p:sp>
      <p:sp>
        <p:nvSpPr>
          <p:cNvPr id="5" name="Content Placeholder 2">
            <a:extLst>
              <a:ext uri="{FF2B5EF4-FFF2-40B4-BE49-F238E27FC236}">
                <a16:creationId xmlns="" xmlns:a16="http://schemas.microsoft.com/office/drawing/2014/main" id="{B4932CDD-6439-5D8B-C79D-38BBC9F0F492}"/>
              </a:ext>
            </a:extLst>
          </p:cNvPr>
          <p:cNvSpPr>
            <a:spLocks noGrp="1"/>
          </p:cNvSpPr>
          <p:nvPr/>
        </p:nvSpPr>
        <p:spPr>
          <a:xfrm>
            <a:off x="5428810" y="1518917"/>
            <a:ext cx="6536268" cy="3320491"/>
          </a:xfrm>
          <a:custGeom>
            <a:avLst/>
            <a:gdLst>
              <a:gd name="connsiteX0" fmla="*/ 0 w 6536268"/>
              <a:gd name="connsiteY0" fmla="*/ 0 h 3320491"/>
              <a:gd name="connsiteX1" fmla="*/ 457539 w 6536268"/>
              <a:gd name="connsiteY1" fmla="*/ 0 h 3320491"/>
              <a:gd name="connsiteX2" fmla="*/ 1045803 w 6536268"/>
              <a:gd name="connsiteY2" fmla="*/ 0 h 3320491"/>
              <a:gd name="connsiteX3" fmla="*/ 1764792 w 6536268"/>
              <a:gd name="connsiteY3" fmla="*/ 0 h 3320491"/>
              <a:gd name="connsiteX4" fmla="*/ 2549145 w 6536268"/>
              <a:gd name="connsiteY4" fmla="*/ 0 h 3320491"/>
              <a:gd name="connsiteX5" fmla="*/ 3137409 w 6536268"/>
              <a:gd name="connsiteY5" fmla="*/ 0 h 3320491"/>
              <a:gd name="connsiteX6" fmla="*/ 3921761 w 6536268"/>
              <a:gd name="connsiteY6" fmla="*/ 0 h 3320491"/>
              <a:gd name="connsiteX7" fmla="*/ 4640750 w 6536268"/>
              <a:gd name="connsiteY7" fmla="*/ 0 h 3320491"/>
              <a:gd name="connsiteX8" fmla="*/ 5425102 w 6536268"/>
              <a:gd name="connsiteY8" fmla="*/ 0 h 3320491"/>
              <a:gd name="connsiteX9" fmla="*/ 6536268 w 6536268"/>
              <a:gd name="connsiteY9" fmla="*/ 0 h 3320491"/>
              <a:gd name="connsiteX10" fmla="*/ 6536268 w 6536268"/>
              <a:gd name="connsiteY10" fmla="*/ 597688 h 3320491"/>
              <a:gd name="connsiteX11" fmla="*/ 6536268 w 6536268"/>
              <a:gd name="connsiteY11" fmla="*/ 1228582 h 3320491"/>
              <a:gd name="connsiteX12" fmla="*/ 6536268 w 6536268"/>
              <a:gd name="connsiteY12" fmla="*/ 1826270 h 3320491"/>
              <a:gd name="connsiteX13" fmla="*/ 6536268 w 6536268"/>
              <a:gd name="connsiteY13" fmla="*/ 2556778 h 3320491"/>
              <a:gd name="connsiteX14" fmla="*/ 6536268 w 6536268"/>
              <a:gd name="connsiteY14" fmla="*/ 3320491 h 3320491"/>
              <a:gd name="connsiteX15" fmla="*/ 5948004 w 6536268"/>
              <a:gd name="connsiteY15" fmla="*/ 3320491 h 3320491"/>
              <a:gd name="connsiteX16" fmla="*/ 5229014 w 6536268"/>
              <a:gd name="connsiteY16" fmla="*/ 3320491 h 3320491"/>
              <a:gd name="connsiteX17" fmla="*/ 4444662 w 6536268"/>
              <a:gd name="connsiteY17" fmla="*/ 3320491 h 3320491"/>
              <a:gd name="connsiteX18" fmla="*/ 3987123 w 6536268"/>
              <a:gd name="connsiteY18" fmla="*/ 3320491 h 3320491"/>
              <a:gd name="connsiteX19" fmla="*/ 3529585 w 6536268"/>
              <a:gd name="connsiteY19" fmla="*/ 3320491 h 3320491"/>
              <a:gd name="connsiteX20" fmla="*/ 2745233 w 6536268"/>
              <a:gd name="connsiteY20" fmla="*/ 3320491 h 3320491"/>
              <a:gd name="connsiteX21" fmla="*/ 1960880 w 6536268"/>
              <a:gd name="connsiteY21" fmla="*/ 3320491 h 3320491"/>
              <a:gd name="connsiteX22" fmla="*/ 1176528 w 6536268"/>
              <a:gd name="connsiteY22" fmla="*/ 3320491 h 3320491"/>
              <a:gd name="connsiteX23" fmla="*/ 588264 w 6536268"/>
              <a:gd name="connsiteY23" fmla="*/ 3320491 h 3320491"/>
              <a:gd name="connsiteX24" fmla="*/ 0 w 6536268"/>
              <a:gd name="connsiteY24" fmla="*/ 3320491 h 3320491"/>
              <a:gd name="connsiteX25" fmla="*/ 0 w 6536268"/>
              <a:gd name="connsiteY25" fmla="*/ 2689598 h 3320491"/>
              <a:gd name="connsiteX26" fmla="*/ 0 w 6536268"/>
              <a:gd name="connsiteY26" fmla="*/ 1992295 h 3320491"/>
              <a:gd name="connsiteX27" fmla="*/ 0 w 6536268"/>
              <a:gd name="connsiteY27" fmla="*/ 1294991 h 3320491"/>
              <a:gd name="connsiteX28" fmla="*/ 0 w 6536268"/>
              <a:gd name="connsiteY28" fmla="*/ 730508 h 3320491"/>
              <a:gd name="connsiteX29" fmla="*/ 0 w 6536268"/>
              <a:gd name="connsiteY29" fmla="*/ 0 h 33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36268" h="3320491" fill="none" extrusionOk="0">
                <a:moveTo>
                  <a:pt x="0" y="0"/>
                </a:moveTo>
                <a:cubicBezTo>
                  <a:pt x="151360" y="20439"/>
                  <a:pt x="348308" y="10623"/>
                  <a:pt x="457539" y="0"/>
                </a:cubicBezTo>
                <a:cubicBezTo>
                  <a:pt x="566770" y="-10623"/>
                  <a:pt x="894691" y="-26938"/>
                  <a:pt x="1045803" y="0"/>
                </a:cubicBezTo>
                <a:cubicBezTo>
                  <a:pt x="1196915" y="26938"/>
                  <a:pt x="1419745" y="-26910"/>
                  <a:pt x="1764792" y="0"/>
                </a:cubicBezTo>
                <a:cubicBezTo>
                  <a:pt x="2109839" y="26910"/>
                  <a:pt x="2187788" y="-31526"/>
                  <a:pt x="2549145" y="0"/>
                </a:cubicBezTo>
                <a:cubicBezTo>
                  <a:pt x="2910502" y="31526"/>
                  <a:pt x="2982176" y="21510"/>
                  <a:pt x="3137409" y="0"/>
                </a:cubicBezTo>
                <a:cubicBezTo>
                  <a:pt x="3292642" y="-21510"/>
                  <a:pt x="3733691" y="-13546"/>
                  <a:pt x="3921761" y="0"/>
                </a:cubicBezTo>
                <a:cubicBezTo>
                  <a:pt x="4109831" y="13546"/>
                  <a:pt x="4414126" y="33030"/>
                  <a:pt x="4640750" y="0"/>
                </a:cubicBezTo>
                <a:cubicBezTo>
                  <a:pt x="4867374" y="-33030"/>
                  <a:pt x="5151213" y="-37180"/>
                  <a:pt x="5425102" y="0"/>
                </a:cubicBezTo>
                <a:cubicBezTo>
                  <a:pt x="5698991" y="37180"/>
                  <a:pt x="6296965" y="-23985"/>
                  <a:pt x="6536268" y="0"/>
                </a:cubicBezTo>
                <a:cubicBezTo>
                  <a:pt x="6523673" y="276702"/>
                  <a:pt x="6522951" y="376580"/>
                  <a:pt x="6536268" y="597688"/>
                </a:cubicBezTo>
                <a:cubicBezTo>
                  <a:pt x="6549585" y="818796"/>
                  <a:pt x="6525000" y="1044038"/>
                  <a:pt x="6536268" y="1228582"/>
                </a:cubicBezTo>
                <a:cubicBezTo>
                  <a:pt x="6547536" y="1413126"/>
                  <a:pt x="6529878" y="1601779"/>
                  <a:pt x="6536268" y="1826270"/>
                </a:cubicBezTo>
                <a:cubicBezTo>
                  <a:pt x="6542658" y="2050761"/>
                  <a:pt x="6556771" y="2235017"/>
                  <a:pt x="6536268" y="2556778"/>
                </a:cubicBezTo>
                <a:cubicBezTo>
                  <a:pt x="6515765" y="2878539"/>
                  <a:pt x="6559195" y="3099391"/>
                  <a:pt x="6536268" y="3320491"/>
                </a:cubicBezTo>
                <a:cubicBezTo>
                  <a:pt x="6403249" y="3300872"/>
                  <a:pt x="6186365" y="3318172"/>
                  <a:pt x="5948004" y="3320491"/>
                </a:cubicBezTo>
                <a:cubicBezTo>
                  <a:pt x="5709643" y="3322810"/>
                  <a:pt x="5496337" y="3307673"/>
                  <a:pt x="5229014" y="3320491"/>
                </a:cubicBezTo>
                <a:cubicBezTo>
                  <a:pt x="4961691" y="3333310"/>
                  <a:pt x="4618749" y="3328397"/>
                  <a:pt x="4444662" y="3320491"/>
                </a:cubicBezTo>
                <a:cubicBezTo>
                  <a:pt x="4270575" y="3312585"/>
                  <a:pt x="4204101" y="3311637"/>
                  <a:pt x="3987123" y="3320491"/>
                </a:cubicBezTo>
                <a:cubicBezTo>
                  <a:pt x="3770145" y="3329345"/>
                  <a:pt x="3722963" y="3331284"/>
                  <a:pt x="3529585" y="3320491"/>
                </a:cubicBezTo>
                <a:cubicBezTo>
                  <a:pt x="3336207" y="3309698"/>
                  <a:pt x="2984703" y="3305345"/>
                  <a:pt x="2745233" y="3320491"/>
                </a:cubicBezTo>
                <a:cubicBezTo>
                  <a:pt x="2505763" y="3335637"/>
                  <a:pt x="2257412" y="3330093"/>
                  <a:pt x="1960880" y="3320491"/>
                </a:cubicBezTo>
                <a:cubicBezTo>
                  <a:pt x="1664348" y="3310889"/>
                  <a:pt x="1455452" y="3293814"/>
                  <a:pt x="1176528" y="3320491"/>
                </a:cubicBezTo>
                <a:cubicBezTo>
                  <a:pt x="897604" y="3347168"/>
                  <a:pt x="841261" y="3339056"/>
                  <a:pt x="588264" y="3320491"/>
                </a:cubicBezTo>
                <a:cubicBezTo>
                  <a:pt x="335267" y="3301926"/>
                  <a:pt x="149776" y="3329524"/>
                  <a:pt x="0" y="3320491"/>
                </a:cubicBezTo>
                <a:cubicBezTo>
                  <a:pt x="-19952" y="3163372"/>
                  <a:pt x="-19672" y="2892568"/>
                  <a:pt x="0" y="2689598"/>
                </a:cubicBezTo>
                <a:cubicBezTo>
                  <a:pt x="19672" y="2486628"/>
                  <a:pt x="1229" y="2133019"/>
                  <a:pt x="0" y="1992295"/>
                </a:cubicBezTo>
                <a:cubicBezTo>
                  <a:pt x="-1229" y="1851571"/>
                  <a:pt x="-14619" y="1519260"/>
                  <a:pt x="0" y="1294991"/>
                </a:cubicBezTo>
                <a:cubicBezTo>
                  <a:pt x="14619" y="1070722"/>
                  <a:pt x="525" y="849352"/>
                  <a:pt x="0" y="730508"/>
                </a:cubicBezTo>
                <a:cubicBezTo>
                  <a:pt x="-525" y="611664"/>
                  <a:pt x="-28308" y="216570"/>
                  <a:pt x="0" y="0"/>
                </a:cubicBezTo>
                <a:close/>
              </a:path>
              <a:path w="6536268" h="3320491" stroke="0" extrusionOk="0">
                <a:moveTo>
                  <a:pt x="0" y="0"/>
                </a:moveTo>
                <a:cubicBezTo>
                  <a:pt x="154015" y="9639"/>
                  <a:pt x="278647" y="20074"/>
                  <a:pt x="457539" y="0"/>
                </a:cubicBezTo>
                <a:cubicBezTo>
                  <a:pt x="636431" y="-20074"/>
                  <a:pt x="967867" y="-13470"/>
                  <a:pt x="1176528" y="0"/>
                </a:cubicBezTo>
                <a:cubicBezTo>
                  <a:pt x="1385189" y="13470"/>
                  <a:pt x="1775498" y="-12914"/>
                  <a:pt x="1960880" y="0"/>
                </a:cubicBezTo>
                <a:cubicBezTo>
                  <a:pt x="2146262" y="12914"/>
                  <a:pt x="2373003" y="1841"/>
                  <a:pt x="2483782" y="0"/>
                </a:cubicBezTo>
                <a:cubicBezTo>
                  <a:pt x="2594561" y="-1841"/>
                  <a:pt x="2957698" y="15240"/>
                  <a:pt x="3137409" y="0"/>
                </a:cubicBezTo>
                <a:cubicBezTo>
                  <a:pt x="3317120" y="-15240"/>
                  <a:pt x="3476641" y="31023"/>
                  <a:pt x="3791035" y="0"/>
                </a:cubicBezTo>
                <a:cubicBezTo>
                  <a:pt x="4105429" y="-31023"/>
                  <a:pt x="4123090" y="19405"/>
                  <a:pt x="4248574" y="0"/>
                </a:cubicBezTo>
                <a:cubicBezTo>
                  <a:pt x="4374058" y="-19405"/>
                  <a:pt x="4662962" y="-2955"/>
                  <a:pt x="4836838" y="0"/>
                </a:cubicBezTo>
                <a:cubicBezTo>
                  <a:pt x="5010714" y="2955"/>
                  <a:pt x="5248400" y="15299"/>
                  <a:pt x="5359740" y="0"/>
                </a:cubicBezTo>
                <a:cubicBezTo>
                  <a:pt x="5471080" y="-15299"/>
                  <a:pt x="6031353" y="43930"/>
                  <a:pt x="6536268" y="0"/>
                </a:cubicBezTo>
                <a:cubicBezTo>
                  <a:pt x="6516742" y="297284"/>
                  <a:pt x="6556198" y="474943"/>
                  <a:pt x="6536268" y="697303"/>
                </a:cubicBezTo>
                <a:cubicBezTo>
                  <a:pt x="6516338" y="919663"/>
                  <a:pt x="6532657" y="1196467"/>
                  <a:pt x="6536268" y="1361401"/>
                </a:cubicBezTo>
                <a:cubicBezTo>
                  <a:pt x="6539879" y="1526335"/>
                  <a:pt x="6568819" y="1784538"/>
                  <a:pt x="6536268" y="2025500"/>
                </a:cubicBezTo>
                <a:cubicBezTo>
                  <a:pt x="6503717" y="2266462"/>
                  <a:pt x="6515565" y="2460625"/>
                  <a:pt x="6536268" y="2623188"/>
                </a:cubicBezTo>
                <a:cubicBezTo>
                  <a:pt x="6556971" y="2785751"/>
                  <a:pt x="6527204" y="2998691"/>
                  <a:pt x="6536268" y="3320491"/>
                </a:cubicBezTo>
                <a:cubicBezTo>
                  <a:pt x="6387379" y="3300798"/>
                  <a:pt x="6184732" y="3342844"/>
                  <a:pt x="6013367" y="3320491"/>
                </a:cubicBezTo>
                <a:cubicBezTo>
                  <a:pt x="5842002" y="3298138"/>
                  <a:pt x="5700855" y="3294402"/>
                  <a:pt x="5425102" y="3320491"/>
                </a:cubicBezTo>
                <a:cubicBezTo>
                  <a:pt x="5149349" y="3346580"/>
                  <a:pt x="5176259" y="3307336"/>
                  <a:pt x="4967564" y="3320491"/>
                </a:cubicBezTo>
                <a:cubicBezTo>
                  <a:pt x="4758869" y="3333646"/>
                  <a:pt x="4550501" y="3293702"/>
                  <a:pt x="4183212" y="3320491"/>
                </a:cubicBezTo>
                <a:cubicBezTo>
                  <a:pt x="3815923" y="3347280"/>
                  <a:pt x="3753119" y="3336955"/>
                  <a:pt x="3594947" y="3320491"/>
                </a:cubicBezTo>
                <a:cubicBezTo>
                  <a:pt x="3436775" y="3304027"/>
                  <a:pt x="3243761" y="3325600"/>
                  <a:pt x="3137409" y="3320491"/>
                </a:cubicBezTo>
                <a:cubicBezTo>
                  <a:pt x="3031057" y="3315382"/>
                  <a:pt x="2666176" y="3282136"/>
                  <a:pt x="2353056" y="3320491"/>
                </a:cubicBezTo>
                <a:cubicBezTo>
                  <a:pt x="2039936" y="3358846"/>
                  <a:pt x="1995619" y="3336506"/>
                  <a:pt x="1830155" y="3320491"/>
                </a:cubicBezTo>
                <a:cubicBezTo>
                  <a:pt x="1664691" y="3304476"/>
                  <a:pt x="1426152" y="3344949"/>
                  <a:pt x="1176528" y="3320491"/>
                </a:cubicBezTo>
                <a:cubicBezTo>
                  <a:pt x="926904" y="3296033"/>
                  <a:pt x="308241" y="3307663"/>
                  <a:pt x="0" y="3320491"/>
                </a:cubicBezTo>
                <a:cubicBezTo>
                  <a:pt x="13218" y="3087049"/>
                  <a:pt x="-24703" y="2897297"/>
                  <a:pt x="0" y="2689598"/>
                </a:cubicBezTo>
                <a:cubicBezTo>
                  <a:pt x="24703" y="2481899"/>
                  <a:pt x="-6684" y="2308384"/>
                  <a:pt x="0" y="2058704"/>
                </a:cubicBezTo>
                <a:cubicBezTo>
                  <a:pt x="6684" y="1809024"/>
                  <a:pt x="-5987" y="1676809"/>
                  <a:pt x="0" y="1328196"/>
                </a:cubicBezTo>
                <a:cubicBezTo>
                  <a:pt x="5987" y="979583"/>
                  <a:pt x="-26053" y="801882"/>
                  <a:pt x="0" y="630893"/>
                </a:cubicBezTo>
                <a:cubicBezTo>
                  <a:pt x="26053" y="459904"/>
                  <a:pt x="-19095" y="145251"/>
                  <a:pt x="0" y="0"/>
                </a:cubicBezTo>
                <a:close/>
              </a:path>
            </a:pathLst>
          </a:custGeom>
          <a:solidFill>
            <a:srgbClr val="FFD43F">
              <a:lumMod val="20000"/>
              <a:lumOff val="80000"/>
            </a:srgbClr>
          </a:solidFill>
          <a:ln w="38100">
            <a:solidFill>
              <a:srgbClr val="F44336"/>
            </a:solidFill>
            <a:extLst>
              <a:ext uri="{C807C97D-BFC1-408E-A445-0C87EB9F89A2}">
                <ask:lineSketchStyleProps xmlns="" xmlns:ask="http://schemas.microsoft.com/office/drawing/2018/sketchyshapes" sd="2636028658">
                  <a:prstGeom prst="rect">
                    <a:avLst/>
                  </a:prstGeom>
                  <ask:type>
                    <ask:lineSketchFreehand/>
                  </ask:type>
                </ask:lineSketchStyleProps>
              </a:ext>
            </a:extLst>
          </a:ln>
        </p:spPr>
        <p:txBody>
          <a:bodyPr vert="horz" lIns="121920" tIns="60960" rIns="121920" bIns="6096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1219170" rtl="0" eaLnBrk="1" fontAlgn="auto" latinLnBrk="0" hangingPunct="1">
              <a:lnSpc>
                <a:spcPct val="160000"/>
              </a:lnSpc>
              <a:spcBef>
                <a:spcPts val="1333"/>
              </a:spcBef>
              <a:spcAft>
                <a:spcPts val="0"/>
              </a:spcAft>
              <a:buClr>
                <a:srgbClr val="000000"/>
              </a:buClr>
              <a:buSzTx/>
              <a:buFont typeface="Arial" panose="020B0604020202020204" pitchFamily="34" charset="0"/>
              <a:buNone/>
              <a:tabLst/>
              <a:defRPr/>
            </a:pP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và</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H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mới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14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tuổi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nhưng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đã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vướng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vào</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cờ</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bạc</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ma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tuý</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và</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thường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sang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nhà</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K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tụ</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tập</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Một</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lần</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công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an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đã</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bắt</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quả</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tang T, H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và</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hai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đối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tượng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khác</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đang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sử</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dụng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ma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tuý</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tại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nhà</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K.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Cả</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năm</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người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bị</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lập</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biên</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bản</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dẫn</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giải</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về</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trụ</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sở</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công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an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cùng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tang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vật</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p>
          <a:p>
            <a:pPr marL="0" marR="0" lvl="0" indent="0" algn="just" defTabSz="1219170" rtl="0" eaLnBrk="1" fontAlgn="auto" latinLnBrk="0" hangingPunct="1">
              <a:lnSpc>
                <a:spcPct val="160000"/>
              </a:lnSpc>
              <a:spcBef>
                <a:spcPts val="1333"/>
              </a:spcBef>
              <a:spcAft>
                <a:spcPts val="0"/>
              </a:spcAft>
              <a:buClr>
                <a:srgbClr val="000000"/>
              </a:buClr>
              <a:buSzTx/>
              <a:buFont typeface="Arial" panose="020B0604020202020204" pitchFamily="34" charset="0"/>
              <a:buNone/>
              <a:tabLst/>
              <a:defRPr/>
            </a:pP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Một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số</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người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cho</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rằng</a:t>
            </a:r>
            <a:r>
              <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“K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mới</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là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chủ</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mưu</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đáng</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bị</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pháp</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luật</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trừng</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trị</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và</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H là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trẻ</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em</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chúng</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vô</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n-US" sz="2667"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tội</a:t>
            </a:r>
            <a:r>
              <a:rPr kumimoji="0" lang="en-US" sz="2667"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t>
            </a:r>
          </a:p>
        </p:txBody>
      </p:sp>
      <p:sp>
        <p:nvSpPr>
          <p:cNvPr id="6" name="TextBox 5">
            <a:extLst>
              <a:ext uri="{FF2B5EF4-FFF2-40B4-BE49-F238E27FC236}">
                <a16:creationId xmlns="" xmlns:a16="http://schemas.microsoft.com/office/drawing/2014/main" id="{B3BB1F75-0B70-6255-934F-481018953F46}"/>
              </a:ext>
            </a:extLst>
          </p:cNvPr>
          <p:cNvSpPr txBox="1"/>
          <p:nvPr/>
        </p:nvSpPr>
        <p:spPr>
          <a:xfrm>
            <a:off x="2178571" y="4965741"/>
            <a:ext cx="8004748" cy="1650742"/>
          </a:xfrm>
          <a:prstGeom prst="wave">
            <a:avLst/>
          </a:prstGeom>
          <a:solidFill>
            <a:srgbClr val="F44336">
              <a:lumMod val="20000"/>
              <a:lumOff val="80000"/>
            </a:srgbClr>
          </a:solidFill>
          <a:ln>
            <a:solidFill>
              <a:srgbClr val="F44336">
                <a:lumMod val="50000"/>
              </a:srgbClr>
            </a:solidFill>
          </a:ln>
        </p:spPr>
        <p:txBody>
          <a:bodyPr wrap="square">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Em</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có</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đồng</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tình</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với</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ý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kiến</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cho</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rằng</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K là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chủ</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mưu</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và</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H là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vô</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tội</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không</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 Vì </a:t>
            </a:r>
            <a:r>
              <a:rPr kumimoji="0" lang="en-US" sz="2400" b="1" i="0" u="none" strike="noStrike" kern="0" cap="none" spc="0" normalizeH="0" baseline="0" noProof="0" dirty="0" err="1">
                <a:ln>
                  <a:noFill/>
                </a:ln>
                <a:solidFill>
                  <a:srgbClr val="ACA9F1">
                    <a:lumMod val="50000"/>
                  </a:srgbClr>
                </a:solidFill>
                <a:effectLst/>
                <a:uLnTx/>
                <a:uFillTx/>
                <a:latin typeface="Arial" panose="020B0604020202020204" pitchFamily="34" charset="0"/>
                <a:cs typeface="Arial" panose="020B0604020202020204" pitchFamily="34" charset="0"/>
                <a:sym typeface="Arial"/>
              </a:rPr>
              <a:t>sao</a:t>
            </a:r>
            <a:r>
              <a:rPr kumimoji="0" lang="en-US" sz="2400" b="1" i="0" u="none" strike="noStrike" kern="0" cap="none" spc="0" normalizeH="0" baseline="0" noProof="0" dirty="0">
                <a:ln>
                  <a:noFill/>
                </a:ln>
                <a:solidFill>
                  <a:srgbClr val="ACA9F1">
                    <a:lumMod val="50000"/>
                  </a:srgbClr>
                </a:solidFill>
                <a:effectLst/>
                <a:uLnTx/>
                <a:uFillTx/>
                <a:latin typeface="Arial" panose="020B0604020202020204" pitchFamily="34" charset="0"/>
                <a:cs typeface="Arial" panose="020B0604020202020204" pitchFamily="34" charset="0"/>
                <a:sym typeface="Arial"/>
              </a:rPr>
              <a:t>?</a:t>
            </a:r>
          </a:p>
        </p:txBody>
      </p:sp>
      <p:pic>
        <p:nvPicPr>
          <p:cNvPr id="7" name="Picture 6">
            <a:extLst>
              <a:ext uri="{FF2B5EF4-FFF2-40B4-BE49-F238E27FC236}">
                <a16:creationId xmlns="" xmlns:a16="http://schemas.microsoft.com/office/drawing/2014/main" id="{AD18DA88-7615-5AC4-6DE1-2540EB49D436}"/>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265890" y="1318964"/>
            <a:ext cx="4891737" cy="3720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图片 7">
            <a:extLst>
              <a:ext uri="{FF2B5EF4-FFF2-40B4-BE49-F238E27FC236}">
                <a16:creationId xmlns="" xmlns:a16="http://schemas.microsoft.com/office/drawing/2014/main" id="{56272411-80B1-73C6-E97D-6346DD3697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8810" y="344657"/>
            <a:ext cx="1237724" cy="1127876"/>
          </a:xfrm>
          <a:prstGeom prst="rect">
            <a:avLst/>
          </a:prstGeom>
        </p:spPr>
      </p:pic>
    </p:spTree>
    <p:extLst>
      <p:ext uri="{BB962C8B-B14F-4D97-AF65-F5344CB8AC3E}">
        <p14:creationId xmlns:p14="http://schemas.microsoft.com/office/powerpoint/2010/main" val="28210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err="1">
                <a:ln>
                  <a:noFill/>
                </a:ln>
                <a:solidFill>
                  <a:srgbClr val="FFFFFF"/>
                </a:solidFill>
                <a:effectLst/>
                <a:uLnTx/>
                <a:uFillTx/>
                <a:latin typeface="SVN-Vanilla Daisy Pro" panose="00000500000000000000" pitchFamily="2" charset="0"/>
                <a:ea typeface="+mn-ea"/>
                <a:cs typeface="+mn-cs"/>
              </a:rPr>
              <a:t>Bài</a:t>
            </a:r>
            <a:r>
              <a:rPr kumimoji="0" lang="en-US" altLang="en-US" sz="4000" b="1" i="0" u="none" strike="noStrike" kern="1200" cap="none" spc="0" normalizeH="0" noProof="0" dirty="0">
                <a:ln>
                  <a:noFill/>
                </a:ln>
                <a:solidFill>
                  <a:srgbClr val="FFFFFF"/>
                </a:solidFill>
                <a:effectLst/>
                <a:uLnTx/>
                <a:uFillTx/>
                <a:latin typeface="SVN-Vanilla Daisy Pro" panose="00000500000000000000" pitchFamily="2" charset="0"/>
                <a:ea typeface="+mn-ea"/>
                <a:cs typeface="+mn-cs"/>
              </a:rPr>
              <a:t> 1: </a:t>
            </a:r>
            <a:r>
              <a:rPr kumimoji="0" lang="en-US" altLang="en-US" sz="4000" b="1" i="0" u="none" strike="noStrike" kern="1200" cap="none" spc="0" normalizeH="0" noProof="0" dirty="0" err="1">
                <a:ln>
                  <a:noFill/>
                </a:ln>
                <a:solidFill>
                  <a:srgbClr val="FFFFFF"/>
                </a:solidFill>
                <a:effectLst/>
                <a:uLnTx/>
                <a:uFillTx/>
                <a:latin typeface="SVN-Vanilla Daisy Pro" panose="00000500000000000000" pitchFamily="2" charset="0"/>
                <a:ea typeface="+mn-ea"/>
                <a:cs typeface="+mn-cs"/>
              </a:rPr>
              <a:t>Thảo</a:t>
            </a:r>
            <a:r>
              <a:rPr kumimoji="0" lang="en-US" altLang="en-US" sz="4000" b="1" i="0" u="none" strike="noStrike" kern="1200" cap="none" spc="0" normalizeH="0" noProof="0" dirty="0">
                <a:ln>
                  <a:noFill/>
                </a:ln>
                <a:solidFill>
                  <a:srgbClr val="FFFFFF"/>
                </a:solidFill>
                <a:effectLst/>
                <a:uLnTx/>
                <a:uFillTx/>
                <a:latin typeface="SVN-Vanilla Daisy Pro" panose="00000500000000000000" pitchFamily="2" charset="0"/>
                <a:ea typeface="+mn-ea"/>
                <a:cs typeface="+mn-cs"/>
              </a:rPr>
              <a:t> </a:t>
            </a:r>
            <a:r>
              <a:rPr kumimoji="0" lang="en-US" altLang="en-US" sz="4000" b="1" i="0" u="none" strike="noStrike" kern="1200" cap="none" spc="0" normalizeH="0" noProof="0" dirty="0" err="1">
                <a:ln>
                  <a:noFill/>
                </a:ln>
                <a:solidFill>
                  <a:srgbClr val="FFFFFF"/>
                </a:solidFill>
                <a:effectLst/>
                <a:uLnTx/>
                <a:uFillTx/>
                <a:latin typeface="SVN-Vanilla Daisy Pro" panose="00000500000000000000" pitchFamily="2" charset="0"/>
                <a:ea typeface="+mn-ea"/>
                <a:cs typeface="+mn-cs"/>
              </a:rPr>
              <a:t>luận</a:t>
            </a:r>
            <a:r>
              <a:rPr kumimoji="0" lang="en-US" altLang="en-US" sz="4000" b="1" i="0" u="none" strike="noStrike" kern="1200" cap="none" spc="0" normalizeH="0" noProof="0" dirty="0">
                <a:ln>
                  <a:noFill/>
                </a:ln>
                <a:solidFill>
                  <a:srgbClr val="FFFFFF"/>
                </a:solidFill>
                <a:effectLst/>
                <a:uLnTx/>
                <a:uFillTx/>
                <a:latin typeface="SVN-Vanilla Daisy Pro" panose="00000500000000000000" pitchFamily="2" charset="0"/>
                <a:ea typeface="+mn-ea"/>
                <a:cs typeface="+mn-cs"/>
              </a:rPr>
              <a:t> </a:t>
            </a:r>
            <a:r>
              <a:rPr kumimoji="0" lang="en-US" altLang="en-US" sz="4000" b="1" i="0" u="none" strike="noStrike" kern="1200" cap="none" spc="0" normalizeH="0" noProof="0" dirty="0" err="1">
                <a:ln>
                  <a:noFill/>
                </a:ln>
                <a:solidFill>
                  <a:srgbClr val="FFFFFF"/>
                </a:solidFill>
                <a:effectLst/>
                <a:uLnTx/>
                <a:uFillTx/>
                <a:latin typeface="SVN-Vanilla Daisy Pro" panose="00000500000000000000" pitchFamily="2" charset="0"/>
                <a:ea typeface="+mn-ea"/>
                <a:cs typeface="+mn-cs"/>
              </a:rPr>
              <a:t>nhóm</a:t>
            </a:r>
            <a:r>
              <a:rPr kumimoji="0" lang="en-US" altLang="en-US" sz="4000" b="1" i="0" u="none" strike="noStrike" kern="1200" cap="none" spc="0" normalizeH="0" noProof="0" dirty="0">
                <a:ln>
                  <a:noFill/>
                </a:ln>
                <a:solidFill>
                  <a:srgbClr val="FFFFFF"/>
                </a:solidFill>
                <a:effectLst/>
                <a:uLnTx/>
                <a:uFillTx/>
                <a:latin typeface="SVN-Vanilla Daisy Pro" panose="00000500000000000000" pitchFamily="2" charset="0"/>
                <a:ea typeface="+mn-ea"/>
                <a:cs typeface="+mn-cs"/>
              </a:rPr>
              <a:t> </a:t>
            </a:r>
            <a:r>
              <a:rPr kumimoji="0" lang="en-US" altLang="en-US" sz="4000" b="1" i="0" u="none" strike="noStrike" kern="1200" cap="none" spc="0" normalizeH="0" noProof="0" dirty="0" err="1">
                <a:ln>
                  <a:noFill/>
                </a:ln>
                <a:solidFill>
                  <a:srgbClr val="FFFFFF"/>
                </a:solidFill>
                <a:effectLst/>
                <a:uLnTx/>
                <a:uFillTx/>
                <a:latin typeface="SVN-Vanilla Daisy Pro" panose="00000500000000000000" pitchFamily="2" charset="0"/>
                <a:ea typeface="+mn-ea"/>
                <a:cs typeface="+mn-cs"/>
              </a:rPr>
              <a:t>tổ</a:t>
            </a:r>
            <a:endParaRPr kumimoji="0" lang="en-US" sz="4000" b="1" i="0" u="none" strike="noStrike" kern="0" cap="none" spc="0" normalizeH="0" baseline="0" noProof="0" dirty="0">
              <a:ln>
                <a:noFill/>
              </a:ln>
              <a:solidFill>
                <a:srgbClr val="FFFFFF"/>
              </a:solidFill>
              <a:effectLst/>
              <a:uLnTx/>
              <a:uFillTx/>
              <a:latin typeface="SVN-Vanilla Daisy Pro" panose="00000500000000000000" pitchFamily="2" charset="0"/>
              <a:ea typeface="+mn-ea"/>
              <a:cs typeface="+mn-cs"/>
            </a:endParaRPr>
          </a:p>
        </p:txBody>
      </p:sp>
      <p:pic>
        <p:nvPicPr>
          <p:cNvPr id="4"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9921" y="-78866"/>
            <a:ext cx="140208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525"/>
            <a:ext cx="178659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90886" y="1091633"/>
            <a:ext cx="3179640" cy="649287"/>
          </a:xfrm>
          <a:prstGeom prst="roundRect">
            <a:avLst>
              <a:gd name="adj" fmla="val 10000"/>
            </a:avLst>
          </a:prstGeom>
          <a:blipFill>
            <a:blip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p:spPr>
      </p:sp>
      <p:grpSp>
        <p:nvGrpSpPr>
          <p:cNvPr id="15" name="Group 14"/>
          <p:cNvGrpSpPr/>
          <p:nvPr/>
        </p:nvGrpSpPr>
        <p:grpSpPr>
          <a:xfrm>
            <a:off x="246490" y="2089255"/>
            <a:ext cx="3959537" cy="4759219"/>
            <a:chOff x="324729" y="2194559"/>
            <a:chExt cx="3179640" cy="2682240"/>
          </a:xfrm>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6" name="Rounded Rectangle 15"/>
          <p:cNvSpPr/>
          <p:nvPr/>
        </p:nvSpPr>
        <p:spPr>
          <a:xfrm>
            <a:off x="4494454" y="1165373"/>
            <a:ext cx="3088041" cy="670950"/>
          </a:xfrm>
          <a:prstGeom prst="roundRect">
            <a:avLst>
              <a:gd name="adj" fmla="val 10000"/>
            </a:avLst>
          </a:prstGeom>
          <a:blipFill>
            <a:blip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p:spPr>
      </p:sp>
      <p:grpSp>
        <p:nvGrpSpPr>
          <p:cNvPr id="17" name="Group 16"/>
          <p:cNvGrpSpPr/>
          <p:nvPr/>
        </p:nvGrpSpPr>
        <p:grpSpPr>
          <a:xfrm>
            <a:off x="4287925" y="2414900"/>
            <a:ext cx="3829922" cy="4443100"/>
            <a:chOff x="3822334" y="2194559"/>
            <a:chExt cx="3179640" cy="2682240"/>
          </a:xfrm>
          <a:scene3d>
            <a:camera prst="orthographicFront"/>
            <a:lightRig rig="threePt" dir="t">
              <a:rot lat="0" lon="0" rev="7500000"/>
            </a:lightRig>
          </a:scene3d>
        </p:grpSpPr>
        <p:sp>
          <p:nvSpPr>
            <p:cNvPr id="22" name="Round Same Side Corner Rectangle 21"/>
            <p:cNvSpPr/>
            <p:nvPr/>
          </p:nvSpPr>
          <p:spPr>
            <a:xfrm rot="10800000">
              <a:off x="3822334" y="2194559"/>
              <a:ext cx="3179640" cy="2682240"/>
            </a:xfrm>
            <a:prstGeom prst="round2SameRect">
              <a:avLst>
                <a:gd name="adj1" fmla="val 10500"/>
                <a:gd name="adj2" fmla="val 0"/>
              </a:avLst>
            </a:prstGeom>
            <a:solidFill>
              <a:srgbClr val="006600"/>
            </a:solid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9" name="Group 18"/>
          <p:cNvGrpSpPr/>
          <p:nvPr/>
        </p:nvGrpSpPr>
        <p:grpSpPr>
          <a:xfrm>
            <a:off x="8217206" y="2414900"/>
            <a:ext cx="3974794" cy="4443100"/>
            <a:chOff x="7319938" y="2194559"/>
            <a:chExt cx="3179640" cy="2682240"/>
          </a:xfrm>
          <a:scene3d>
            <a:camera prst="orthographicFront"/>
            <a:lightRig rig="threePt" dir="t">
              <a:rot lat="0" lon="0" rev="7500000"/>
            </a:lightRig>
          </a:scene3d>
        </p:grpSpPr>
        <p:sp>
          <p:nvSpPr>
            <p:cNvPr id="20" name="Round Same Side Corner Rectangle 19"/>
            <p:cNvSpPr/>
            <p:nvPr/>
          </p:nvSpPr>
          <p:spPr>
            <a:xfrm rot="10800000">
              <a:off x="7319938" y="2194559"/>
              <a:ext cx="3179640" cy="2682240"/>
            </a:xfrm>
            <a:prstGeom prst="round2SameRect">
              <a:avLst>
                <a:gd name="adj1" fmla="val 10500"/>
                <a:gd name="adj2" fmla="val 0"/>
              </a:avLst>
            </a:prstGeom>
            <a:solidFill>
              <a:srgbClr val="990099"/>
            </a:solidFill>
            <a:ln>
              <a:noFill/>
            </a:ln>
            <a:effectLst>
              <a:outerShdw blurRad="40000" dist="23000" dir="5400000" rotWithShape="0">
                <a:srgbClr val="000000">
                  <a:alpha val="35000"/>
                </a:srgbClr>
              </a:outerShdw>
            </a:effectLst>
            <a:sp3d prstMaterial="plastic">
              <a:bevelT w="127000" h="25400" prst="relaxedInset"/>
            </a:sp3d>
          </p:spPr>
        </p:sp>
        <p:sp>
          <p:nvSpPr>
            <p:cNvPr id="21" name="Round Same Side Corner Rectangle 11"/>
            <p:cNvSpPr/>
            <p:nvPr/>
          </p:nvSpPr>
          <p:spPr>
            <a:xfrm rot="21600000">
              <a:off x="7402426"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9" name="Oval 28"/>
          <p:cNvSpPr/>
          <p:nvPr/>
        </p:nvSpPr>
        <p:spPr bwMode="auto">
          <a:xfrm>
            <a:off x="613137" y="1539972"/>
            <a:ext cx="2658597" cy="538826"/>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Nhóm 1</a:t>
            </a:r>
          </a:p>
        </p:txBody>
      </p:sp>
      <p:sp>
        <p:nvSpPr>
          <p:cNvPr id="30" name="Oval 29"/>
          <p:cNvSpPr/>
          <p:nvPr/>
        </p:nvSpPr>
        <p:spPr bwMode="auto">
          <a:xfrm>
            <a:off x="4791462" y="1523139"/>
            <a:ext cx="2874884"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0000FF"/>
                </a:solidFill>
                <a:effectLst/>
                <a:uLnTx/>
                <a:uFillTx/>
                <a:latin typeface="SVN-Vanilla Daisy Pro" panose="00000500000000000000" pitchFamily="2" charset="0"/>
                <a:ea typeface="+mn-ea"/>
                <a:cs typeface="+mn-cs"/>
              </a:rPr>
              <a:t>Nhóm 2</a:t>
            </a:r>
            <a:endPar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31" name="Rounded Rectangle 30"/>
          <p:cNvSpPr/>
          <p:nvPr/>
        </p:nvSpPr>
        <p:spPr>
          <a:xfrm>
            <a:off x="8824291" y="1165373"/>
            <a:ext cx="2824369" cy="714605"/>
          </a:xfrm>
          <a:prstGeom prst="roundRect">
            <a:avLst>
              <a:gd name="adj" fmla="val 10000"/>
            </a:avLst>
          </a:prstGeom>
          <a:blipFill>
            <a:blip r:embed="rId7"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p:spPr>
      </p:sp>
      <p:sp>
        <p:nvSpPr>
          <p:cNvPr id="32" name="Oval 31"/>
          <p:cNvSpPr/>
          <p:nvPr/>
        </p:nvSpPr>
        <p:spPr bwMode="auto">
          <a:xfrm>
            <a:off x="8748506" y="1688368"/>
            <a:ext cx="3052608"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0000FF"/>
                </a:solidFill>
                <a:effectLst/>
                <a:uLnTx/>
                <a:uFillTx/>
                <a:latin typeface="SVN-Vanilla Daisy Pro" panose="00000500000000000000" pitchFamily="2" charset="0"/>
                <a:ea typeface="+mn-ea"/>
                <a:cs typeface="+mn-cs"/>
              </a:rPr>
              <a:t>Nhóm 3</a:t>
            </a:r>
            <a:endPar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33" name="Text Box 20"/>
          <p:cNvSpPr txBox="1">
            <a:spLocks noChangeArrowheads="1"/>
          </p:cNvSpPr>
          <p:nvPr/>
        </p:nvSpPr>
        <p:spPr bwMode="auto">
          <a:xfrm>
            <a:off x="343028" y="2089255"/>
            <a:ext cx="380592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eaLnBrk="1" hangingPunct="1"/>
            <a:r>
              <a:rPr lang="vi-VN" sz="2400" b="1" dirty="0">
                <a:solidFill>
                  <a:schemeClr val="bg1"/>
                </a:solidFill>
                <a:latin typeface="Times New Roman" panose="02020603050405020304" pitchFamily="18" charset="0"/>
              </a:rPr>
              <a:t>Tình huống 1:</a:t>
            </a:r>
          </a:p>
          <a:p>
            <a:pPr lvl="0" eaLnBrk="1" hangingPunct="1"/>
            <a:r>
              <a:rPr lang="en-US" sz="2400" b="1" dirty="0">
                <a:solidFill>
                  <a:schemeClr val="bg1"/>
                </a:solidFill>
                <a:latin typeface="Calibri Light" panose="020F0302020204030204"/>
              </a:rPr>
              <a:t>-</a:t>
            </a:r>
            <a:r>
              <a:rPr lang="vi-VN" sz="2400" b="1" dirty="0">
                <a:solidFill>
                  <a:schemeClr val="bg1"/>
                </a:solidFill>
                <a:latin typeface="Times New Roman" panose="02020603050405020304" pitchFamily="18" charset="0"/>
              </a:rPr>
              <a:t>Nhận xét về việc làm của H: H đã không trung thực, lừa dối mẹ lấy số tiền học phí để chơi điện tử. =&gt; hành vi của H là hoàn toàn đáng trách.</a:t>
            </a:r>
          </a:p>
          <a:p>
            <a:pPr lvl="0" eaLnBrk="1" hangingPunct="1"/>
            <a:r>
              <a:rPr lang="en-US" sz="2400" b="1" dirty="0">
                <a:solidFill>
                  <a:schemeClr val="bg1"/>
                </a:solidFill>
                <a:latin typeface="Calibri Light" panose="020F0302020204030204"/>
              </a:rPr>
              <a:t>-</a:t>
            </a:r>
            <a:r>
              <a:rPr lang="vi-VN" sz="2400" b="1" dirty="0">
                <a:solidFill>
                  <a:schemeClr val="bg1"/>
                </a:solidFill>
                <a:latin typeface="Times New Roman" panose="02020603050405020304" pitchFamily="18" charset="0"/>
              </a:rPr>
              <a:t>Theo em, H không nên nhận lời dụ dỗ của người kia, H hãy về nhà nói với mẹ về sự việc trên, xin lỗi mẹ và hứa sẽ không tái phạm</a:t>
            </a:r>
            <a:endParaRPr kumimoji="0" lang="en-US" sz="2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4" name="Text Box 21"/>
          <p:cNvSpPr txBox="1">
            <a:spLocks noChangeArrowheads="1"/>
          </p:cNvSpPr>
          <p:nvPr/>
        </p:nvSpPr>
        <p:spPr bwMode="auto">
          <a:xfrm>
            <a:off x="4387283" y="2439519"/>
            <a:ext cx="363120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eaLnBrk="1" hangingPunct="1"/>
            <a:r>
              <a:rPr lang="vi-VN" sz="2400" b="1" dirty="0">
                <a:solidFill>
                  <a:schemeClr val="bg1"/>
                </a:solidFill>
                <a:latin typeface="Times New Roman" panose="02020603050405020304" pitchFamily="18" charset="0"/>
              </a:rPr>
              <a:t>Tình huống 2:</a:t>
            </a:r>
          </a:p>
          <a:p>
            <a:pPr lvl="0" eaLnBrk="1" hangingPunct="1"/>
            <a:r>
              <a:rPr lang="en-US" sz="2400" b="1" dirty="0">
                <a:solidFill>
                  <a:schemeClr val="bg1"/>
                </a:solidFill>
                <a:latin typeface="Calibri Light" panose="020F0302020204030204"/>
              </a:rPr>
              <a:t>-</a:t>
            </a:r>
            <a:r>
              <a:rPr lang="vi-VN" sz="2400" b="1" dirty="0">
                <a:solidFill>
                  <a:schemeClr val="bg1"/>
                </a:solidFill>
                <a:latin typeface="Times New Roman" panose="02020603050405020304" pitchFamily="18" charset="0"/>
              </a:rPr>
              <a:t>Nhân xét về hành vi cá độ của anh A hoàn toàn trái đạo đức và pháp luật.</a:t>
            </a:r>
          </a:p>
          <a:p>
            <a:pPr lvl="0" eaLnBrk="1" hangingPunct="1"/>
            <a:r>
              <a:rPr lang="en-US" sz="2400" b="1" dirty="0">
                <a:solidFill>
                  <a:schemeClr val="bg1"/>
                </a:solidFill>
                <a:latin typeface="Calibri Light" panose="020F0302020204030204"/>
              </a:rPr>
              <a:t>-</a:t>
            </a:r>
            <a:r>
              <a:rPr lang="vi-VN" sz="2400" b="1" dirty="0">
                <a:solidFill>
                  <a:schemeClr val="bg1"/>
                </a:solidFill>
                <a:latin typeface="Times New Roman" panose="02020603050405020304" pitchFamily="18" charset="0"/>
              </a:rPr>
              <a:t>Anh A phải chịu trách nhiệm trước pháp luật. Bởi vì anh A đã thực hiện hành vi cá độ bóng đá, trái với quy định của pháp luật.</a:t>
            </a:r>
          </a:p>
        </p:txBody>
      </p:sp>
      <p:sp>
        <p:nvSpPr>
          <p:cNvPr id="35" name="Rectangle 22"/>
          <p:cNvSpPr>
            <a:spLocks noChangeArrowheads="1"/>
          </p:cNvSpPr>
          <p:nvPr/>
        </p:nvSpPr>
        <p:spPr bwMode="auto">
          <a:xfrm>
            <a:off x="8378748" y="2499781"/>
            <a:ext cx="376169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algn="just" eaLnBrk="1" hangingPunct="1"/>
            <a:r>
              <a:rPr lang="vi-VN" sz="2400" dirty="0">
                <a:solidFill>
                  <a:schemeClr val="bg1"/>
                </a:solidFill>
                <a:latin typeface="Times New Roman" panose="02020603050405020304" pitchFamily="18" charset="0"/>
              </a:rPr>
              <a:t>Tình huống 3:</a:t>
            </a:r>
          </a:p>
          <a:p>
            <a:pPr lvl="0" algn="just" eaLnBrk="1" hangingPunct="1"/>
            <a:r>
              <a:rPr lang="en-US" sz="2400" dirty="0">
                <a:solidFill>
                  <a:schemeClr val="bg1"/>
                </a:solidFill>
                <a:latin typeface="Calibri Light" panose="020F0302020204030204"/>
              </a:rPr>
              <a:t>-</a:t>
            </a:r>
            <a:r>
              <a:rPr lang="vi-VN" sz="2400" dirty="0">
                <a:solidFill>
                  <a:schemeClr val="bg1"/>
                </a:solidFill>
                <a:latin typeface="Times New Roman" panose="02020603050405020304" pitchFamily="18" charset="0"/>
              </a:rPr>
              <a:t>Em không đồng tình ý kiến cho rằng K là chủ mưu, còn T và H là vô tội không. Bởi vì H và T cũng trực tiếp thực hiện hành vi vi phạm pháp luật là sử dụng má túy.</a:t>
            </a:r>
          </a:p>
          <a:p>
            <a:pPr lvl="0" algn="just" eaLnBrk="1" hangingPunct="1"/>
            <a:r>
              <a:rPr lang="en-US" sz="2400" dirty="0">
                <a:solidFill>
                  <a:schemeClr val="bg1"/>
                </a:solidFill>
                <a:latin typeface="Calibri Light" panose="020F0302020204030204"/>
              </a:rPr>
              <a:t>-</a:t>
            </a:r>
            <a:r>
              <a:rPr lang="vi-VN" sz="2400" dirty="0">
                <a:solidFill>
                  <a:schemeClr val="bg1"/>
                </a:solidFill>
                <a:latin typeface="Times New Roman" panose="02020603050405020304" pitchFamily="18" charset="0"/>
              </a:rPr>
              <a:t>Nếu biết bạn của mình sử dụng ma túy, em se: báo ngay cho thầy cô trong trường để kịp thời xử lí.</a:t>
            </a:r>
          </a:p>
        </p:txBody>
      </p:sp>
    </p:spTree>
    <p:extLst>
      <p:ext uri="{BB962C8B-B14F-4D97-AF65-F5344CB8AC3E}">
        <p14:creationId xmlns:p14="http://schemas.microsoft.com/office/powerpoint/2010/main" val="344279431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20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2" grpId="0" animBg="1"/>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25B97239-2685-48C8-8104-1D4E4E383D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ooter Placeholder 3">
            <a:extLst>
              <a:ext uri="{FF2B5EF4-FFF2-40B4-BE49-F238E27FC236}">
                <a16:creationId xmlns="" xmlns:a16="http://schemas.microsoft.com/office/drawing/2014/main" id="{AA92BA5A-3191-C051-175D-00EA28F9AC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dirty="0">
              <a:solidFill>
                <a:schemeClr val="tx1">
                  <a:tint val="75000"/>
                </a:schemeClr>
              </a:solidFill>
              <a:latin typeface="+mn-lt"/>
              <a:ea typeface="+mn-ea"/>
              <a:cs typeface="+mn-cs"/>
            </a:endParaRPr>
          </a:p>
        </p:txBody>
      </p:sp>
      <p:sp>
        <p:nvSpPr>
          <p:cNvPr id="9" name="Title 1">
            <a:extLst>
              <a:ext uri="{FF2B5EF4-FFF2-40B4-BE49-F238E27FC236}">
                <a16:creationId xmlns="" xmlns:a16="http://schemas.microsoft.com/office/drawing/2014/main" id="{11F6B31D-A414-8927-D2D8-9110E5F7C448}"/>
              </a:ext>
            </a:extLst>
          </p:cNvPr>
          <p:cNvSpPr txBox="1">
            <a:spLocks/>
          </p:cNvSpPr>
          <p:nvPr>
            <p:custDataLst>
              <p:tags r:id="rId1"/>
            </p:custDataLst>
          </p:nvPr>
        </p:nvSpPr>
        <p:spPr>
          <a:xfrm>
            <a:off x="0" y="0"/>
            <a:ext cx="5021943" cy="55719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0000" lnSpcReduction="20000"/>
          </a:bodyPr>
          <a:lstStyle/>
          <a:p>
            <a:pPr algn="ctr">
              <a:spcBef>
                <a:spcPct val="0"/>
              </a:spcBef>
              <a:defRPr/>
            </a:pPr>
            <a:r>
              <a:rPr lang="en-US" altLang="en-US" sz="4000" b="1" dirty="0">
                <a:solidFill>
                  <a:srgbClr val="FFFFFF"/>
                </a:solidFill>
                <a:latin typeface="SVN-Vanilla Daisy Pro" panose="00000500000000000000" pitchFamily="2" charset="0"/>
              </a:rPr>
              <a:t>TRÒ CHƠI: AI HIỂU BIẾT</a:t>
            </a:r>
            <a:endParaRPr lang="en-US" sz="4000" b="1" kern="0" dirty="0">
              <a:solidFill>
                <a:srgbClr val="FFFFFF"/>
              </a:solidFill>
              <a:latin typeface="SVN-Vanilla Daisy Pro" panose="00000500000000000000" pitchFamily="2" charset="0"/>
            </a:endParaRPr>
          </a:p>
        </p:txBody>
      </p:sp>
      <p:sp>
        <p:nvSpPr>
          <p:cNvPr id="2" name="TextBox 1">
            <a:extLst>
              <a:ext uri="{FF2B5EF4-FFF2-40B4-BE49-F238E27FC236}">
                <a16:creationId xmlns="" xmlns:a16="http://schemas.microsoft.com/office/drawing/2014/main" id="{6E7692C1-97A5-EA9B-DE0E-3DC3157F8574}"/>
              </a:ext>
            </a:extLst>
          </p:cNvPr>
          <p:cNvSpPr txBox="1"/>
          <p:nvPr/>
        </p:nvSpPr>
        <p:spPr>
          <a:xfrm>
            <a:off x="500744" y="559750"/>
            <a:ext cx="11689732" cy="523220"/>
          </a:xfrm>
          <a:prstGeom prst="rect">
            <a:avLst/>
          </a:prstGeom>
          <a:noFill/>
        </p:spPr>
        <p:txBody>
          <a:bodyPr wrap="square">
            <a:spAutoFit/>
          </a:bodyPr>
          <a:lstStyle/>
          <a:p>
            <a:pPr>
              <a:buClr>
                <a:srgbClr val="000000"/>
              </a:buClr>
              <a:buFont typeface="Arial"/>
              <a:buNone/>
            </a:pPr>
            <a:r>
              <a:rPr lang="en-US" sz="2800" b="1" kern="0" dirty="0" err="1">
                <a:solidFill>
                  <a:srgbClr val="000000"/>
                </a:solidFill>
                <a:latin typeface="Times New Roman" panose="02020603050405020304" pitchFamily="18" charset="0"/>
                <a:cs typeface="Times New Roman" panose="02020603050405020304" pitchFamily="18" charset="0"/>
                <a:sym typeface="Arial"/>
              </a:rPr>
              <a:t>Em</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hãy</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quan</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sát</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các</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bức</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tranh</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sau</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và</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cho</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biết</a:t>
            </a:r>
            <a:r>
              <a:rPr lang="en-US" sz="2800" b="1" kern="0" dirty="0">
                <a:solidFill>
                  <a:srgbClr val="000000"/>
                </a:solidFill>
                <a:latin typeface="Times New Roman" panose="02020603050405020304" pitchFamily="18" charset="0"/>
                <a:cs typeface="Times New Roman" panose="02020603050405020304" pitchFamily="18" charset="0"/>
                <a:sym typeface="Arial"/>
              </a:rPr>
              <a:t> ý </a:t>
            </a:r>
            <a:r>
              <a:rPr lang="en-US" sz="2800" b="1" kern="0" dirty="0" err="1">
                <a:solidFill>
                  <a:srgbClr val="000000"/>
                </a:solidFill>
                <a:latin typeface="Times New Roman" panose="02020603050405020304" pitchFamily="18" charset="0"/>
                <a:cs typeface="Times New Roman" panose="02020603050405020304" pitchFamily="18" charset="0"/>
                <a:sym typeface="Arial"/>
              </a:rPr>
              <a:t>nghĩa</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của</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các</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khẩu</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hiệu</a:t>
            </a:r>
            <a:r>
              <a:rPr lang="en-US" sz="2800" b="1" kern="0" dirty="0">
                <a:solidFill>
                  <a:srgbClr val="000000"/>
                </a:solidFill>
                <a:latin typeface="Times New Roman" panose="02020603050405020304" pitchFamily="18" charset="0"/>
                <a:cs typeface="Times New Roman" panose="02020603050405020304" pitchFamily="18" charset="0"/>
                <a:sym typeface="Arial"/>
              </a:rPr>
              <a:t>.</a:t>
            </a:r>
          </a:p>
        </p:txBody>
      </p:sp>
      <p:pic>
        <p:nvPicPr>
          <p:cNvPr id="3" name="Picture 2">
            <a:extLst>
              <a:ext uri="{FF2B5EF4-FFF2-40B4-BE49-F238E27FC236}">
                <a16:creationId xmlns="" xmlns:a16="http://schemas.microsoft.com/office/drawing/2014/main" id="{4744005E-FED4-B3E6-C581-3EF28DEEB460}"/>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00743" y="1267216"/>
            <a:ext cx="10442076" cy="257991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 xmlns:a16="http://schemas.microsoft.com/office/drawing/2014/main" id="{4A119553-A455-CD44-7065-421B08B67827}"/>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500743" y="4004312"/>
            <a:ext cx="10726889" cy="2853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78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 xmlns:a16="http://schemas.microsoft.com/office/drawing/2014/main" id="{55697CD6-7DF4-44E7-A44F-772C763BBCBC}"/>
              </a:ext>
            </a:extLst>
          </p:cNvPr>
          <p:cNvSpPr txBox="1"/>
          <p:nvPr/>
        </p:nvSpPr>
        <p:spPr>
          <a:xfrm>
            <a:off x="5092170" y="1528822"/>
            <a:ext cx="6827104" cy="5016758"/>
          </a:xfrm>
          <a:prstGeom prst="rect">
            <a:avLst/>
          </a:prstGeom>
          <a:solidFill>
            <a:schemeClr val="accent4">
              <a:lumMod val="20000"/>
              <a:lumOff val="80000"/>
            </a:schemeClr>
          </a:solidFill>
          <a:effectLst>
            <a:outerShdw blurRad="50800" dist="38100" algn="l" rotWithShape="0">
              <a:prstClr val="black">
                <a:alpha val="40000"/>
              </a:prstClr>
            </a:outerShdw>
          </a:effectLst>
        </p:spPr>
        <p:txBody>
          <a:bodyPr wrap="square">
            <a:spAutoFit/>
          </a:bodyPr>
          <a:lstStyle/>
          <a:p>
            <a:pPr algn="l"/>
            <a:r>
              <a:rPr lang="vi-VN" sz="3200" b="1" i="0" dirty="0">
                <a:solidFill>
                  <a:srgbClr val="333333"/>
                </a:solidFill>
                <a:effectLst/>
                <a:latin typeface="Times New Roman" panose="02020603050405020304" pitchFamily="18" charset="0"/>
                <a:cs typeface="Times New Roman" panose="02020603050405020304" pitchFamily="18" charset="0"/>
              </a:rPr>
              <a:t>Câu 2.</a:t>
            </a:r>
            <a:r>
              <a:rPr lang="vi-VN" sz="3200" b="0" i="0" dirty="0">
                <a:solidFill>
                  <a:srgbClr val="333333"/>
                </a:solidFill>
                <a:effectLst/>
                <a:latin typeface="Times New Roman" panose="02020603050405020304" pitchFamily="18" charset="0"/>
                <a:cs typeface="Times New Roman" panose="02020603050405020304" pitchFamily="18" charset="0"/>
              </a:rPr>
              <a:t> Em hãy đưa ra cách giải quyết phù hợp và hiệu quả trong những trường hợp sau đây:</a:t>
            </a:r>
          </a:p>
          <a:p>
            <a:pPr algn="l"/>
            <a:r>
              <a:rPr lang="vi-VN" sz="3200" b="0" i="0" dirty="0">
                <a:solidFill>
                  <a:srgbClr val="333333"/>
                </a:solidFill>
                <a:effectLst/>
                <a:latin typeface="Times New Roman" panose="02020603050405020304" pitchFamily="18" charset="0"/>
                <a:cs typeface="Times New Roman" panose="02020603050405020304" pitchFamily="18" charset="0"/>
              </a:rPr>
              <a:t>a. Một người bạn của em vào quán internet chơi điện tử cá độ ăn tiền.</a:t>
            </a:r>
          </a:p>
          <a:p>
            <a:pPr algn="l"/>
            <a:r>
              <a:rPr lang="vi-VN" sz="3200" b="0" i="0" dirty="0">
                <a:solidFill>
                  <a:srgbClr val="333333"/>
                </a:solidFill>
                <a:effectLst/>
                <a:latin typeface="Times New Roman" panose="02020603050405020304" pitchFamily="18" charset="0"/>
                <a:cs typeface="Times New Roman" panose="02020603050405020304" pitchFamily="18" charset="0"/>
              </a:rPr>
              <a:t>b. Một người rủ em thử sử dụng thuốc lắc.</a:t>
            </a:r>
          </a:p>
          <a:p>
            <a:pPr algn="l"/>
            <a:r>
              <a:rPr lang="vi-VN" sz="3200" b="0" i="0" dirty="0">
                <a:solidFill>
                  <a:srgbClr val="333333"/>
                </a:solidFill>
                <a:effectLst/>
                <a:latin typeface="Times New Roman" panose="02020603050405020304" pitchFamily="18" charset="0"/>
                <a:cs typeface="Times New Roman" panose="02020603050405020304" pitchFamily="18" charset="0"/>
              </a:rPr>
              <a:t>c. Một người nhờ em mang đồ vật không rõ được gói kín khi đi qua trạm Công an giao thông.</a:t>
            </a:r>
          </a:p>
        </p:txBody>
      </p:sp>
      <p:pic>
        <p:nvPicPr>
          <p:cNvPr id="8" name="Picture 7">
            <a:extLst>
              <a:ext uri="{FF2B5EF4-FFF2-40B4-BE49-F238E27FC236}">
                <a16:creationId xmlns="" xmlns:a16="http://schemas.microsoft.com/office/drawing/2014/main" id="{3FC7F016-3902-4846-9E70-BC2B74341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6363" y="41652"/>
            <a:ext cx="1549407" cy="1466058"/>
          </a:xfrm>
          <a:prstGeom prst="rect">
            <a:avLst/>
          </a:prstGeom>
        </p:spPr>
      </p:pic>
    </p:spTree>
    <p:extLst>
      <p:ext uri="{BB962C8B-B14F-4D97-AF65-F5344CB8AC3E}">
        <p14:creationId xmlns:p14="http://schemas.microsoft.com/office/powerpoint/2010/main" val="3962464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10" y="15364"/>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36" y="2430093"/>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13121" y="1897229"/>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 xmlns:a16="http://schemas.microsoft.com/office/drawing/2014/main" id="{55697CD6-7DF4-44E7-A44F-772C763BBCBC}"/>
              </a:ext>
            </a:extLst>
          </p:cNvPr>
          <p:cNvSpPr txBox="1"/>
          <p:nvPr/>
        </p:nvSpPr>
        <p:spPr>
          <a:xfrm>
            <a:off x="4866828" y="1322681"/>
            <a:ext cx="6456305" cy="5262979"/>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800" b="0" i="0" dirty="0">
                <a:solidFill>
                  <a:srgbClr val="333333"/>
                </a:solidFill>
                <a:effectLst/>
                <a:latin typeface="Times New Roman" panose="02020603050405020304" pitchFamily="18" charset="0"/>
                <a:cs typeface="Times New Roman" panose="02020603050405020304" pitchFamily="18" charset="0"/>
              </a:rPr>
              <a:t>Cách giải quyết phù hợp và hiệu quả:</a:t>
            </a:r>
          </a:p>
          <a:p>
            <a:pPr algn="just"/>
            <a:r>
              <a:rPr lang="vi-VN" sz="2800" b="0" i="0" dirty="0">
                <a:solidFill>
                  <a:srgbClr val="333333"/>
                </a:solidFill>
                <a:effectLst/>
                <a:latin typeface="Times New Roman" panose="02020603050405020304" pitchFamily="18" charset="0"/>
                <a:cs typeface="Times New Roman" panose="02020603050405020304" pitchFamily="18" charset="0"/>
              </a:rPr>
              <a:t>a. Một người bạn của em vào quán internet chơi điện tử cá độ ăn tiền. =&gt; Em sẽ báo với thầy cô ở trường để kịp thời xử lí.</a:t>
            </a:r>
          </a:p>
          <a:p>
            <a:pPr algn="just"/>
            <a:r>
              <a:rPr lang="vi-VN" sz="2800" b="0" i="0" dirty="0">
                <a:solidFill>
                  <a:srgbClr val="333333"/>
                </a:solidFill>
                <a:effectLst/>
                <a:latin typeface="Times New Roman" panose="02020603050405020304" pitchFamily="18" charset="0"/>
                <a:cs typeface="Times New Roman" panose="02020603050405020304" pitchFamily="18" charset="0"/>
              </a:rPr>
              <a:t>b. Một người rủ em thử sử dụng thuốc lắc. =&gt; Em sẽ: không đồng ý và tìm kiếm sự hổ trợ từ những người xung quanh để tránh nguy hiểm cho bản thân.</a:t>
            </a:r>
          </a:p>
          <a:p>
            <a:pPr algn="just"/>
            <a:r>
              <a:rPr lang="vi-VN" sz="2800" b="0" i="0" dirty="0">
                <a:solidFill>
                  <a:srgbClr val="333333"/>
                </a:solidFill>
                <a:effectLst/>
                <a:latin typeface="Times New Roman" panose="02020603050405020304" pitchFamily="18" charset="0"/>
                <a:cs typeface="Times New Roman" panose="02020603050405020304" pitchFamily="18" charset="0"/>
              </a:rPr>
              <a:t>c. Một người nhờ em mang đồ vật không rõ được gói kín khi đi qua trạm Công an giao thông. =&gt; Em sẽ: không đồng ý và sau đó báo ngay với cơ quan chức năng để xử lí.</a:t>
            </a:r>
          </a:p>
        </p:txBody>
      </p:sp>
      <p:pic>
        <p:nvPicPr>
          <p:cNvPr id="8" name="Picture 7">
            <a:extLst>
              <a:ext uri="{FF2B5EF4-FFF2-40B4-BE49-F238E27FC236}">
                <a16:creationId xmlns="" xmlns:a16="http://schemas.microsoft.com/office/drawing/2014/main" id="{3FC7F016-3902-4846-9E70-BC2B74341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46725" y="31054"/>
            <a:ext cx="1113143" cy="1053262"/>
          </a:xfrm>
          <a:prstGeom prst="rect">
            <a:avLst/>
          </a:prstGeom>
        </p:spPr>
      </p:pic>
    </p:spTree>
    <p:extLst>
      <p:ext uri="{BB962C8B-B14F-4D97-AF65-F5344CB8AC3E}">
        <p14:creationId xmlns:p14="http://schemas.microsoft.com/office/powerpoint/2010/main" val="22842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8" name="Picture 7"/>
          <p:cNvPicPr>
            <a:picLocks noChangeAspect="1"/>
          </p:cNvPicPr>
          <p:nvPr/>
        </p:nvPicPr>
        <p:blipFill>
          <a:blip r:embed="rId5"/>
          <a:stretch>
            <a:fillRect/>
          </a:stretch>
        </p:blipFill>
        <p:spPr>
          <a:xfrm>
            <a:off x="2123892" y="379679"/>
            <a:ext cx="7304070" cy="5922647"/>
          </a:xfrm>
          <a:prstGeom prst="rect">
            <a:avLst/>
          </a:prstGeom>
        </p:spPr>
      </p:pic>
      <p:sp>
        <p:nvSpPr>
          <p:cNvPr id="9" name="文本框 6"/>
          <p:cNvSpPr txBox="1"/>
          <p:nvPr/>
        </p:nvSpPr>
        <p:spPr>
          <a:xfrm>
            <a:off x="4102255" y="3169358"/>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941909" y="199341"/>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420612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pSp>
        <p:nvGrpSpPr>
          <p:cNvPr id="5" name="Group 4"/>
          <p:cNvGrpSpPr/>
          <p:nvPr/>
        </p:nvGrpSpPr>
        <p:grpSpPr>
          <a:xfrm>
            <a:off x="0" y="422176"/>
            <a:ext cx="8182303" cy="5714857"/>
            <a:chOff x="114868" y="-346472"/>
            <a:chExt cx="7805125" cy="7426902"/>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68240" y="4750073"/>
              <a:ext cx="2072846" cy="2330357"/>
            </a:xfrm>
            <a:prstGeom prst="rect">
              <a:avLst/>
            </a:prstGeom>
            <a:noFill/>
            <a:ln>
              <a:noFill/>
            </a:ln>
          </p:spPr>
        </p:pic>
      </p:grpSp>
      <p:sp>
        <p:nvSpPr>
          <p:cNvPr id="8" name="Rectangle 7"/>
          <p:cNvSpPr/>
          <p:nvPr/>
        </p:nvSpPr>
        <p:spPr>
          <a:xfrm>
            <a:off x="407962" y="2200207"/>
            <a:ext cx="7227803" cy="1431802"/>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hãy</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chia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sẻ</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phòng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tệ</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nạn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xã</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hội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07728" y="286147"/>
            <a:ext cx="9797595" cy="65772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phòng chống tệ nạn xã hội</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38355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6" y="14213"/>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 xmlns:a16="http://schemas.microsoft.com/office/drawing/2014/main" id="{8D054DAA-598A-45C3-8124-9575502FA773}"/>
              </a:ext>
            </a:extLst>
          </p:cNvPr>
          <p:cNvGrpSpPr/>
          <p:nvPr/>
        </p:nvGrpSpPr>
        <p:grpSpPr>
          <a:xfrm>
            <a:off x="385962" y="984972"/>
            <a:ext cx="7283764" cy="3639785"/>
            <a:chOff x="1949253" y="1627716"/>
            <a:chExt cx="3271491" cy="2309600"/>
          </a:xfrm>
        </p:grpSpPr>
        <p:grpSp>
          <p:nvGrpSpPr>
            <p:cNvPr id="7" name="组合 135">
              <a:extLst>
                <a:ext uri="{FF2B5EF4-FFF2-40B4-BE49-F238E27FC236}">
                  <a16:creationId xmlns=""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 xmlns:a16="http://schemas.microsoft.com/office/drawing/2014/main" id="{35C8638A-8528-4341-AD1C-62AF34756379}"/>
                </a:ext>
              </a:extLst>
            </p:cNvPr>
            <p:cNvSpPr txBox="1">
              <a:spLocks noChangeArrowheads="1"/>
            </p:cNvSpPr>
            <p:nvPr/>
          </p:nvSpPr>
          <p:spPr bwMode="auto">
            <a:xfrm>
              <a:off x="2357694" y="2177119"/>
              <a:ext cx="2318378" cy="119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indent="0" algn="just" defTabSz="1219170">
                <a:lnSpc>
                  <a:spcPct val="150000"/>
                </a:lnSpc>
                <a:spcBef>
                  <a:spcPts val="1333"/>
                </a:spcBef>
                <a:buClr>
                  <a:srgbClr val="000000"/>
                </a:buClr>
                <a:buNone/>
              </a:pPr>
              <a:r>
                <a:rPr lang="en-US" sz="2000" b="1" dirty="0" err="1">
                  <a:solidFill>
                    <a:srgbClr val="ACA9F1">
                      <a:lumMod val="50000"/>
                    </a:srgbClr>
                  </a:solidFill>
                  <a:latin typeface="Arial" panose="020B0604020202020204" pitchFamily="34" charset="0"/>
                  <a:cs typeface="Arial" panose="020B0604020202020204" pitchFamily="34" charset="0"/>
                  <a:sym typeface="Arial"/>
                </a:rPr>
                <a:t>Dựa</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trên</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các</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quy</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định</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về</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pháp</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luật</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về</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phòng</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chống</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tệ</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nạn</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xã</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hội</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em</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hãy</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thiết</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kế</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một</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tờ</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rơi</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nhằm</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tuyên</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truyền</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giáo</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dục</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cho</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học</a:t>
              </a:r>
              <a:r>
                <a:rPr lang="en-US" sz="2000" b="1" dirty="0">
                  <a:solidFill>
                    <a:srgbClr val="ACA9F1">
                      <a:lumMod val="50000"/>
                    </a:srgbClr>
                  </a:solidFill>
                  <a:latin typeface="Arial" panose="020B0604020202020204" pitchFamily="34" charset="0"/>
                  <a:cs typeface="Arial" panose="020B0604020202020204" pitchFamily="34" charset="0"/>
                  <a:sym typeface="Arial"/>
                </a:rPr>
                <a:t> </a:t>
              </a:r>
              <a:r>
                <a:rPr lang="en-US" sz="2000" b="1" dirty="0" err="1">
                  <a:solidFill>
                    <a:srgbClr val="ACA9F1">
                      <a:lumMod val="50000"/>
                    </a:srgbClr>
                  </a:solidFill>
                  <a:latin typeface="Arial" panose="020B0604020202020204" pitchFamily="34" charset="0"/>
                  <a:cs typeface="Arial" panose="020B0604020202020204" pitchFamily="34" charset="0"/>
                  <a:sym typeface="Arial"/>
                </a:rPr>
                <a:t>sinh</a:t>
              </a:r>
              <a:r>
                <a:rPr lang="en-US" sz="2000" b="1" dirty="0">
                  <a:solidFill>
                    <a:srgbClr val="ACA9F1">
                      <a:lumMod val="50000"/>
                    </a:srgbClr>
                  </a:solidFill>
                  <a:latin typeface="Arial" panose="020B0604020202020204" pitchFamily="34" charset="0"/>
                  <a:cs typeface="Arial" panose="020B0604020202020204" pitchFamily="34" charset="0"/>
                  <a:sym typeface="Arial"/>
                </a:rPr>
                <a:t>.</a:t>
              </a:r>
            </a:p>
          </p:txBody>
        </p:sp>
      </p:grpSp>
      <p:grpSp>
        <p:nvGrpSpPr>
          <p:cNvPr id="98" name="组合 3">
            <a:extLst>
              <a:ext uri="{FF2B5EF4-FFF2-40B4-BE49-F238E27FC236}">
                <a16:creationId xmlns="" xmlns:a16="http://schemas.microsoft.com/office/drawing/2014/main" id="{38D25246-65BA-4855-A3D9-A8EC1F3632CF}"/>
              </a:ext>
            </a:extLst>
          </p:cNvPr>
          <p:cNvGrpSpPr/>
          <p:nvPr/>
        </p:nvGrpSpPr>
        <p:grpSpPr>
          <a:xfrm>
            <a:off x="5933770" y="2481890"/>
            <a:ext cx="6570616" cy="4223809"/>
            <a:chOff x="7522624" y="1711467"/>
            <a:chExt cx="2698523" cy="1980244"/>
          </a:xfrm>
        </p:grpSpPr>
        <p:grpSp>
          <p:nvGrpSpPr>
            <p:cNvPr id="99" name="组合 225">
              <a:extLst>
                <a:ext uri="{FF2B5EF4-FFF2-40B4-BE49-F238E27FC236}">
                  <a16:creationId xmlns=""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 xmlns:a16="http://schemas.microsoft.com/office/drawing/2014/main" id="{CBBC6582-21DE-424C-8A09-2A31C8141ACA}"/>
                </a:ext>
              </a:extLst>
            </p:cNvPr>
            <p:cNvSpPr txBox="1">
              <a:spLocks noChangeArrowheads="1"/>
            </p:cNvSpPr>
            <p:nvPr/>
          </p:nvSpPr>
          <p:spPr bwMode="auto">
            <a:xfrm>
              <a:off x="7982197" y="2132313"/>
              <a:ext cx="2038533" cy="1271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indent="0" algn="just" defTabSz="1219170">
                <a:lnSpc>
                  <a:spcPct val="100000"/>
                </a:lnSpc>
                <a:spcBef>
                  <a:spcPts val="0"/>
                </a:spcBef>
                <a:buClr>
                  <a:srgbClr val="000000"/>
                </a:buClr>
                <a:buNone/>
              </a:pPr>
              <a:r>
                <a:rPr lang="vi-VN" sz="2800" b="1" dirty="0">
                  <a:solidFill>
                    <a:srgbClr val="00B050"/>
                  </a:solidFill>
                  <a:latin typeface="Arial" panose="020B0604020202020204" pitchFamily="34" charset="0"/>
                  <a:cs typeface="Arial" panose="020B0604020202020204" pitchFamily="34" charset="0"/>
                  <a:sym typeface="Arial"/>
                </a:rPr>
                <a:t>Em hãy làm việc nhóm để lên ý tưởng và trình bày trước lớp một tiểu phẩm ngắn với chủ đề: </a:t>
              </a:r>
              <a:r>
                <a:rPr lang="vi-VN" sz="2800" b="1" dirty="0">
                  <a:solidFill>
                    <a:srgbClr val="E80000"/>
                  </a:solidFill>
                  <a:latin typeface="Arial" panose="020B0604020202020204" pitchFamily="34" charset="0"/>
                  <a:cs typeface="Arial" panose="020B0604020202020204" pitchFamily="34" charset="0"/>
                  <a:sym typeface="Arial"/>
                </a:rPr>
                <a:t>“Nói không với tệ nạn xã hội”.</a:t>
              </a:r>
              <a:endParaRPr lang="en-US" sz="2800" b="1" dirty="0">
                <a:solidFill>
                  <a:srgbClr val="E80000"/>
                </a:solidFill>
                <a:latin typeface="Arial" panose="020B0604020202020204" pitchFamily="34" charset="0"/>
                <a:cs typeface="Arial" panose="020B0604020202020204" pitchFamily="34" charset="0"/>
                <a:sym typeface="Arial"/>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 xmlns:a16="http://schemas.microsoft.com/office/drawing/2014/main" id="{AD5D3D59-1A45-4C00-8B3D-8EE88C7AE176}"/>
              </a:ext>
            </a:extLst>
          </p:cNvPr>
          <p:cNvGrpSpPr/>
          <p:nvPr/>
        </p:nvGrpSpPr>
        <p:grpSpPr>
          <a:xfrm>
            <a:off x="4384856" y="3963266"/>
            <a:ext cx="2598044" cy="2510360"/>
            <a:chOff x="4427538" y="954088"/>
            <a:chExt cx="3333750" cy="3729038"/>
          </a:xfrm>
        </p:grpSpPr>
        <p:sp>
          <p:nvSpPr>
            <p:cNvPr id="19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235" name="Picture 234" descr="IMG_1582517675295_1582518075254">
            <a:extLst>
              <a:ext uri="{FF2B5EF4-FFF2-40B4-BE49-F238E27FC236}">
                <a16:creationId xmlns="" xmlns:a16="http://schemas.microsoft.com/office/drawing/2014/main" id="{48982288-D9D5-4450-9BD1-6D5980BC4C0E}"/>
              </a:ext>
            </a:extLst>
          </p:cNvPr>
          <p:cNvPicPr>
            <a:picLocks noGrp="1" noChangeAspect="1"/>
          </p:cNvPicPr>
          <p:nvPr isPhoto="1"/>
        </p:nvPicPr>
        <p:blipFill>
          <a:blip r:embed="rId7" cstate="email">
            <a:lum bright="-6000"/>
            <a:extLst>
              <a:ext uri="{28A0092B-C50C-407E-A947-70E740481C1C}">
                <a14:useLocalDpi xmlns:a14="http://schemas.microsoft.com/office/drawing/2010/main"/>
              </a:ext>
            </a:extLst>
          </a:blip>
          <a:stretch>
            <a:fillRect/>
          </a:stretch>
        </p:blipFill>
        <p:spPr>
          <a:xfrm>
            <a:off x="10463126" y="168867"/>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7A52902-1B20-6BDD-58F6-AFEC052424DC}"/>
              </a:ext>
            </a:extLst>
          </p:cNvPr>
          <p:cNvPicPr>
            <a:picLocks noChangeAspect="1"/>
          </p:cNvPicPr>
          <p:nvPr/>
        </p:nvPicPr>
        <p:blipFill>
          <a:blip r:embed="rId2"/>
          <a:stretch>
            <a:fillRect/>
          </a:stretch>
        </p:blipFill>
        <p:spPr>
          <a:xfrm>
            <a:off x="6409864" y="-1"/>
            <a:ext cx="5878058" cy="6857999"/>
          </a:xfrm>
          <a:prstGeom prst="rect">
            <a:avLst/>
          </a:prstGeom>
        </p:spPr>
      </p:pic>
      <p:sp>
        <p:nvSpPr>
          <p:cNvPr id="2" name="Title 1">
            <a:extLst>
              <a:ext uri="{FF2B5EF4-FFF2-40B4-BE49-F238E27FC236}">
                <a16:creationId xmlns="" xmlns:a16="http://schemas.microsoft.com/office/drawing/2014/main" id="{7EACAC79-5607-DF04-7CF2-5477919FF293}"/>
              </a:ext>
            </a:extLst>
          </p:cNvPr>
          <p:cNvSpPr>
            <a:spLocks noGrp="1"/>
          </p:cNvSpPr>
          <p:nvPr>
            <p:ph type="title"/>
          </p:nvPr>
        </p:nvSpPr>
        <p:spPr/>
        <p:txBody>
          <a:bodyPr/>
          <a:lstStyle/>
          <a:p>
            <a:endParaRPr lang="en-US" dirty="0"/>
          </a:p>
        </p:txBody>
      </p:sp>
      <p:sp>
        <p:nvSpPr>
          <p:cNvPr id="3" name="Title 2">
            <a:extLst>
              <a:ext uri="{FF2B5EF4-FFF2-40B4-BE49-F238E27FC236}">
                <a16:creationId xmlns="" xmlns:a16="http://schemas.microsoft.com/office/drawing/2014/main" id="{FE0B8CC6-E71B-FBB8-ECED-A39DDCB6BADA}"/>
              </a:ext>
            </a:extLst>
          </p:cNvPr>
          <p:cNvSpPr>
            <a:spLocks noGrp="1"/>
          </p:cNvSpPr>
          <p:nvPr>
            <p:ph type="title" idx="2"/>
          </p:nvPr>
        </p:nvSpPr>
        <p:spPr/>
        <p:txBody>
          <a:bodyPr/>
          <a:lstStyle/>
          <a:p>
            <a:endParaRPr lang="en-US"/>
          </a:p>
        </p:txBody>
      </p:sp>
      <p:sp>
        <p:nvSpPr>
          <p:cNvPr id="4" name="Subtitle 3">
            <a:extLst>
              <a:ext uri="{FF2B5EF4-FFF2-40B4-BE49-F238E27FC236}">
                <a16:creationId xmlns="" xmlns:a16="http://schemas.microsoft.com/office/drawing/2014/main" id="{18AF2B7D-41A9-F55E-1A86-747B5A226E4A}"/>
              </a:ext>
            </a:extLst>
          </p:cNvPr>
          <p:cNvSpPr>
            <a:spLocks noGrp="1"/>
          </p:cNvSpPr>
          <p:nvPr>
            <p:ph type="subTitle" idx="1"/>
          </p:nvPr>
        </p:nvSpPr>
        <p:spPr/>
        <p:txBody>
          <a:bodyPr/>
          <a:lstStyle/>
          <a:p>
            <a:endParaRPr lang="en-US"/>
          </a:p>
        </p:txBody>
      </p:sp>
      <p:pic>
        <p:nvPicPr>
          <p:cNvPr id="4098" name="Picture 2" descr="Em hãy vẽ bức tranh phê phán các tệ nạn xã hội và thuyết minh giới thiệu sản phẩm với cả lớp">
            <a:extLst>
              <a:ext uri="{FF2B5EF4-FFF2-40B4-BE49-F238E27FC236}">
                <a16:creationId xmlns="" xmlns:a16="http://schemas.microsoft.com/office/drawing/2014/main" id="{CEBB47D9-9A56-C815-7F6B-E2CB365A17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43" y="-1"/>
            <a:ext cx="63717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2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 xmlns:a16="http://schemas.microsoft.com/office/drawing/2014/main" id="{40B24A12-4D58-4BDE-B624-843B9BDA08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0215" y="-1670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IMG_1582517675295_1582518075254">
            <a:extLst>
              <a:ext uri="{FF2B5EF4-FFF2-40B4-BE49-F238E27FC236}">
                <a16:creationId xmlns="" xmlns:a16="http://schemas.microsoft.com/office/drawing/2014/main" id="{BCA39A04-626B-47ED-A2BA-1DB8ED96068D}"/>
              </a:ext>
            </a:extLst>
          </p:cNvPr>
          <p:cNvPicPr>
            <a:picLocks noGrp="1" noChangeAspect="1"/>
          </p:cNvPicPr>
          <p:nvPr isPhoto="1"/>
        </p:nvPicPr>
        <p:blipFill>
          <a:blip r:embed="rId5" cstate="email">
            <a:lum bright="-6000"/>
            <a:extLst>
              <a:ext uri="{28A0092B-C50C-407E-A947-70E740481C1C}">
                <a14:useLocalDpi xmlns:a14="http://schemas.microsoft.com/office/drawing/2010/main"/>
              </a:ext>
            </a:extLst>
          </a:blip>
          <a:stretch>
            <a:fillRect/>
          </a:stretch>
        </p:blipFill>
        <p:spPr>
          <a:xfrm>
            <a:off x="10142377" y="270001"/>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
        <p:nvSpPr>
          <p:cNvPr id="2" name="Footer Placeholder 3">
            <a:extLst>
              <a:ext uri="{FF2B5EF4-FFF2-40B4-BE49-F238E27FC236}">
                <a16:creationId xmlns="" xmlns:a16="http://schemas.microsoft.com/office/drawing/2014/main" id="{3FCFA532-6434-BB8F-6EC4-7BA0FD5782F7}"/>
              </a:ext>
            </a:extLst>
          </p:cNvPr>
          <p:cNvSpPr txBox="1">
            <a:spLocks/>
          </p:cNvSpPr>
          <p:nvPr/>
        </p:nvSpPr>
        <p:spPr>
          <a:xfrm>
            <a:off x="-90492" y="253865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dirty="0">
                <a:solidFill>
                  <a:srgbClr val="002060"/>
                </a:solidFill>
                <a:latin typeface="#9Slide05 Brannboll Ny" panose="02000000000000000000" pitchFamily="2" charset="0"/>
              </a:rPr>
              <a:t>Vũ Thị Ánh Tuyết-THCS </a:t>
            </a:r>
            <a:r>
              <a:rPr lang="en-US" sz="1800" dirty="0" err="1">
                <a:solidFill>
                  <a:srgbClr val="002060"/>
                </a:solidFill>
                <a:latin typeface="#9Slide05 Brannboll Ny" panose="02000000000000000000" pitchFamily="2" charset="0"/>
              </a:rPr>
              <a:t>Tô</a:t>
            </a:r>
            <a:r>
              <a:rPr lang="en-US" sz="1800" dirty="0">
                <a:solidFill>
                  <a:srgbClr val="002060"/>
                </a:solidFill>
                <a:latin typeface="#9Slide05 Brannboll Ny" panose="02000000000000000000" pitchFamily="2" charset="0"/>
              </a:rPr>
              <a:t> </a:t>
            </a:r>
            <a:r>
              <a:rPr lang="en-US" sz="1800" dirty="0" err="1">
                <a:solidFill>
                  <a:srgbClr val="002060"/>
                </a:solidFill>
                <a:latin typeface="#9Slide05 Brannboll Ny" panose="02000000000000000000" pitchFamily="2" charset="0"/>
              </a:rPr>
              <a:t>Hiêu</a:t>
            </a:r>
            <a:r>
              <a:rPr lang="en-US" sz="1800" dirty="0">
                <a:solidFill>
                  <a:srgbClr val="002060"/>
                </a:solidFill>
                <a:latin typeface="#9Slide05 Brannboll Ny" panose="02000000000000000000" pitchFamily="2" charset="0"/>
              </a:rPr>
              <a:t>-Lê </a:t>
            </a:r>
            <a:r>
              <a:rPr lang="en-US" sz="1800" dirty="0" err="1">
                <a:solidFill>
                  <a:srgbClr val="002060"/>
                </a:solidFill>
                <a:latin typeface="#9Slide05 Brannboll Ny" panose="02000000000000000000" pitchFamily="2" charset="0"/>
              </a:rPr>
              <a:t>Chân</a:t>
            </a:r>
            <a:endParaRPr lang="en-US" sz="1800" dirty="0">
              <a:solidFill>
                <a:srgbClr val="002060"/>
              </a:solidFill>
              <a:latin typeface="#9Slide05 Brannboll Ny" panose="02000000000000000000" pitchFamily="2" charset="0"/>
            </a:endParaRPr>
          </a:p>
        </p:txBody>
      </p:sp>
      <p:grpSp>
        <p:nvGrpSpPr>
          <p:cNvPr id="4" name="Group 3">
            <a:extLst>
              <a:ext uri="{FF2B5EF4-FFF2-40B4-BE49-F238E27FC236}">
                <a16:creationId xmlns="" xmlns:a16="http://schemas.microsoft.com/office/drawing/2014/main" id="{1B1921C5-0411-E502-C3B0-1DAE3A71DC1E}"/>
              </a:ext>
            </a:extLst>
          </p:cNvPr>
          <p:cNvGrpSpPr/>
          <p:nvPr/>
        </p:nvGrpSpPr>
        <p:grpSpPr>
          <a:xfrm>
            <a:off x="302508" y="299217"/>
            <a:ext cx="3870602" cy="2107055"/>
            <a:chOff x="4525460" y="4108799"/>
            <a:chExt cx="3364300" cy="2220276"/>
          </a:xfrm>
        </p:grpSpPr>
        <p:grpSp>
          <p:nvGrpSpPr>
            <p:cNvPr id="5" name="Group 4">
              <a:extLst>
                <a:ext uri="{FF2B5EF4-FFF2-40B4-BE49-F238E27FC236}">
                  <a16:creationId xmlns="" xmlns:a16="http://schemas.microsoft.com/office/drawing/2014/main" id="{8E0E490C-D7D9-633D-73E6-C2FF6C1D032D}"/>
                </a:ext>
              </a:extLst>
            </p:cNvPr>
            <p:cNvGrpSpPr/>
            <p:nvPr/>
          </p:nvGrpSpPr>
          <p:grpSpPr>
            <a:xfrm>
              <a:off x="4525460" y="4108799"/>
              <a:ext cx="3364300" cy="2220276"/>
              <a:chOff x="4479297" y="4126245"/>
              <a:chExt cx="3364300" cy="2220276"/>
            </a:xfrm>
          </p:grpSpPr>
          <p:pic>
            <p:nvPicPr>
              <p:cNvPr id="8" name="PA_库_图片 27">
                <a:extLst>
                  <a:ext uri="{FF2B5EF4-FFF2-40B4-BE49-F238E27FC236}">
                    <a16:creationId xmlns="" xmlns:a16="http://schemas.microsoft.com/office/drawing/2014/main" id="{22A2B258-5886-F20E-B679-17536CAA9025}"/>
                  </a:ext>
                </a:extLst>
              </p:cNvPr>
              <p:cNvPicPr>
                <a:picLocks noChangeAspect="1"/>
              </p:cNvPicPr>
              <p:nvPr>
                <p:custDataLst>
                  <p:tags r:id="rId1"/>
                </p:custDataLst>
              </p:nvPr>
            </p:nvPicPr>
            <p:blipFill rotWithShape="1">
              <a:blip r:embed="rId9"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6" name="Rectangle 105">
                <a:extLst>
                  <a:ext uri="{FF2B5EF4-FFF2-40B4-BE49-F238E27FC236}">
                    <a16:creationId xmlns="" xmlns:a16="http://schemas.microsoft.com/office/drawing/2014/main" id="{E4C0CD0E-B330-A91C-6F3E-12A16BDB3DB4}"/>
                  </a:ext>
                </a:extLst>
              </p:cNvPr>
              <p:cNvSpPr/>
              <p:nvPr/>
            </p:nvSpPr>
            <p:spPr>
              <a:xfrm>
                <a:off x="5551490" y="4126245"/>
                <a:ext cx="1510350" cy="830997"/>
              </a:xfrm>
              <a:prstGeom prst="rect">
                <a:avLst/>
              </a:prstGeom>
            </p:spPr>
            <p:txBody>
              <a:bodyPr wrap="none">
                <a:spAutoFit/>
              </a:bodyPr>
              <a:lstStyle/>
              <a:p>
                <a:pPr>
                  <a:defRPr/>
                </a:pPr>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pPr>
                  <a:defRPr/>
                </a:pPr>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6" name="Picture 5">
              <a:extLst>
                <a:ext uri="{FF2B5EF4-FFF2-40B4-BE49-F238E27FC236}">
                  <a16:creationId xmlns="" xmlns:a16="http://schemas.microsoft.com/office/drawing/2014/main" id="{EA0098A8-F65A-38E6-CB9C-000BA60FB032}"/>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78140859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3" y="2150204"/>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11:</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6"/>
          <a:stretch>
            <a:fillRect/>
          </a:stretch>
        </p:blipFill>
        <p:spPr>
          <a:xfrm>
            <a:off x="5469918" y="468762"/>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341767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BECB2C67-97BC-B150-E5E0-DB351D345801}"/>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Rounded Corners 1">
            <a:extLst>
              <a:ext uri="{FF2B5EF4-FFF2-40B4-BE49-F238E27FC236}">
                <a16:creationId xmlns="" xmlns:a16="http://schemas.microsoft.com/office/drawing/2014/main" id="{C6B07460-7008-85DD-7CA5-B2579022383F}"/>
              </a:ext>
            </a:extLst>
          </p:cNvPr>
          <p:cNvSpPr/>
          <p:nvPr/>
        </p:nvSpPr>
        <p:spPr>
          <a:xfrm>
            <a:off x="-37514" y="0"/>
            <a:ext cx="12267028" cy="744568"/>
          </a:xfrm>
          <a:prstGeom prst="roundRect">
            <a:avLst/>
          </a:prstGeom>
          <a:solidFill>
            <a:srgbClr val="FF8A7A">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a:solidFill>
                  <a:srgbClr val="FF0000"/>
                </a:solidFill>
                <a:latin typeface="SVN-Steady" pitchFamily="50" charset="0"/>
                <a:ea typeface="Times New Roman" panose="02020603050405020304" pitchFamily="18" charset="0"/>
              </a:rPr>
              <a:t>ĐỌC CÁC THÔNG TIN SAU VÀ TRẢ LỜI CÁC CÂU HỎI</a:t>
            </a:r>
            <a:endParaRPr kumimoji="0" lang="en-US" sz="1800"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 xmlns:a16="http://schemas.microsoft.com/office/drawing/2014/main" id="{ED93FA15-3120-598A-F26B-4954A57A557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249" y="744568"/>
            <a:ext cx="10635176" cy="597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8EB9282-7A97-CCF8-1789-9152D53C9664}"/>
              </a:ext>
            </a:extLst>
          </p:cNvPr>
          <p:cNvPicPr>
            <a:picLocks noChangeAspect="1"/>
          </p:cNvPicPr>
          <p:nvPr/>
        </p:nvPicPr>
        <p:blipFill>
          <a:blip r:embed="rId2"/>
          <a:stretch>
            <a:fillRect/>
          </a:stretch>
        </p:blipFill>
        <p:spPr>
          <a:xfrm>
            <a:off x="856344" y="319314"/>
            <a:ext cx="10232570" cy="6567278"/>
          </a:xfrm>
          <a:prstGeom prst="rect">
            <a:avLst/>
          </a:prstGeom>
        </p:spPr>
      </p:pic>
      <p:sp>
        <p:nvSpPr>
          <p:cNvPr id="4" name="Footer Placeholder 3">
            <a:extLst>
              <a:ext uri="{FF2B5EF4-FFF2-40B4-BE49-F238E27FC236}">
                <a16:creationId xmlns="" xmlns:a16="http://schemas.microsoft.com/office/drawing/2014/main" id="{2B85F7D1-C0C2-C5A0-C3F7-0893FDF91CE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93732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68C4BF5-63F6-4B5C-F394-A49D17701F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5" name="Content Placeholder 2">
            <a:extLst>
              <a:ext uri="{FF2B5EF4-FFF2-40B4-BE49-F238E27FC236}">
                <a16:creationId xmlns="" xmlns:a16="http://schemas.microsoft.com/office/drawing/2014/main" id="{FF477BB8-68B2-9C61-EA5A-BDC13B6C2625}"/>
              </a:ext>
            </a:extLst>
          </p:cNvPr>
          <p:cNvSpPr>
            <a:spLocks noGrp="1"/>
          </p:cNvSpPr>
          <p:nvPr/>
        </p:nvSpPr>
        <p:spPr>
          <a:xfrm>
            <a:off x="440787" y="1216855"/>
            <a:ext cx="11310425" cy="5641145"/>
          </a:xfrm>
          <a:prstGeom prst="rect">
            <a:avLst/>
          </a:prstGeom>
          <a:solidFill>
            <a:srgbClr val="FFFFFF"/>
          </a:solidFill>
          <a:ln w="57150">
            <a:solidFill>
              <a:srgbClr val="F44336"/>
            </a:solidFill>
          </a:ln>
          <a:effectLst>
            <a:glow rad="101600">
              <a:srgbClr val="FFD43F">
                <a:satMod val="175000"/>
                <a:alpha val="40000"/>
              </a:srgb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
                <a:srgbClr val="00000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10/11/2021,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 TP. V,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N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đã ra quyết định khởi tố vụ án, khởi tố 24 bị can về các tội danh đánh bạc và cho vay lãi nặng trong giao dịch dân sự, làm rõ số tiền đánh bạc hơn 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500 tỉ đồng. Trước đó, vào khoảng tháng 9</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2021, Công an TP.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phát hiện trên địa bàn tỉnh N có đường dây cho vay nặng lãi, tổ chức đánh bạc, dưới hình thức cá độ bóng 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điều tra, công an xác định Nguyễn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1990) trú tại xã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X</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huyện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K</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là kẻ cầm đầu đường dây đánh bạc bằng hình thức cá độ bóng 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Dưới trướng của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có 11 đối tượng trú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là đại lý cấp dưới và con bạc tham gia cá cược trực tiếp. Sau thời gian theo dõi, đến ngày 14</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10</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/2021</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cơ quan công an đã tiến hành khám xét khẩn cấp đối với 14 đối tượng về hành vi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Tổ chức đánh bạc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Đánh bạc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dưới hình thức cá độ bóng đá và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 vay lãi nặng trong giao dịch dân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sự</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6" name="TextBox 5">
            <a:extLst>
              <a:ext uri="{FF2B5EF4-FFF2-40B4-BE49-F238E27FC236}">
                <a16:creationId xmlns="" xmlns:a16="http://schemas.microsoft.com/office/drawing/2014/main" id="{C4C73DFA-BDB9-F555-AC0D-CB40A3860299}"/>
              </a:ext>
            </a:extLst>
          </p:cNvPr>
          <p:cNvSpPr txBox="1"/>
          <p:nvPr/>
        </p:nvSpPr>
        <p:spPr>
          <a:xfrm>
            <a:off x="3776556" y="286360"/>
            <a:ext cx="2682173" cy="646331"/>
          </a:xfrm>
          <a:prstGeom prst="rect">
            <a:avLst/>
          </a:prstGeom>
          <a:noFill/>
        </p:spPr>
        <p:txBody>
          <a:bodyPr wrap="square">
            <a:spAutoFit/>
          </a:bodyPr>
          <a:lstStyle/>
          <a:p>
            <a:pPr>
              <a:buClr>
                <a:srgbClr val="000000"/>
              </a:buClr>
              <a:buFont typeface="Arial"/>
              <a:buNone/>
            </a:pPr>
            <a:r>
              <a:rPr lang="en-US" sz="3600" b="1" kern="0" dirty="0" err="1">
                <a:solidFill>
                  <a:srgbClr val="FF0000"/>
                </a:solidFill>
                <a:latin typeface="SVN-Comic Sans MS" panose="02040603050506020204" pitchFamily="18" charset="0"/>
                <a:cs typeface="Arial" panose="020B0604020202020204" pitchFamily="34" charset="0"/>
                <a:sym typeface="Arial"/>
              </a:rPr>
              <a:t>Thông</a:t>
            </a:r>
            <a:r>
              <a:rPr lang="en-US" sz="3600" b="1" kern="0" dirty="0">
                <a:solidFill>
                  <a:srgbClr val="FF0000"/>
                </a:solidFill>
                <a:latin typeface="SVN-Comic Sans MS" panose="02040603050506020204" pitchFamily="18" charset="0"/>
                <a:cs typeface="Arial" panose="020B0604020202020204" pitchFamily="34" charset="0"/>
                <a:sym typeface="Arial"/>
              </a:rPr>
              <a:t> tin 2 </a:t>
            </a:r>
            <a:r>
              <a:rPr lang="en-US" sz="3600" b="1" kern="0" dirty="0">
                <a:solidFill>
                  <a:srgbClr val="FFFFFF"/>
                </a:solidFill>
                <a:latin typeface="SVN-Comic Sans MS" panose="02040603050506020204" pitchFamily="18" charset="0"/>
                <a:cs typeface="Arial" panose="020B0604020202020204" pitchFamily="34" charset="0"/>
                <a:sym typeface="Arial"/>
              </a:rPr>
              <a:t>2</a:t>
            </a:r>
          </a:p>
        </p:txBody>
      </p:sp>
      <p:grpSp>
        <p:nvGrpSpPr>
          <p:cNvPr id="7" name="Group 6">
            <a:extLst>
              <a:ext uri="{FF2B5EF4-FFF2-40B4-BE49-F238E27FC236}">
                <a16:creationId xmlns="" xmlns:a16="http://schemas.microsoft.com/office/drawing/2014/main" id="{E6DD2995-26FB-40DB-1303-BA986C722E6B}"/>
              </a:ext>
            </a:extLst>
          </p:cNvPr>
          <p:cNvGrpSpPr>
            <a:grpSpLocks noChangeAspect="1"/>
          </p:cNvGrpSpPr>
          <p:nvPr/>
        </p:nvGrpSpPr>
        <p:grpSpPr bwMode="auto">
          <a:xfrm>
            <a:off x="3076531" y="86573"/>
            <a:ext cx="3876481" cy="904992"/>
            <a:chOff x="2420" y="81"/>
            <a:chExt cx="3090" cy="857"/>
          </a:xfrm>
          <a:solidFill>
            <a:srgbClr val="1F1201"/>
          </a:solidFill>
        </p:grpSpPr>
        <p:sp>
          <p:nvSpPr>
            <p:cNvPr id="8" name="Freeform 5">
              <a:extLst>
                <a:ext uri="{FF2B5EF4-FFF2-40B4-BE49-F238E27FC236}">
                  <a16:creationId xmlns="" xmlns:a16="http://schemas.microsoft.com/office/drawing/2014/main" id="{84C9446A-DBC9-1ABC-BB39-60CA71ECDF4D}"/>
                </a:ext>
              </a:extLst>
            </p:cNvPr>
            <p:cNvSpPr>
              <a:spLocks noEditPoints="1"/>
            </p:cNvSpPr>
            <p:nvPr/>
          </p:nvSpPr>
          <p:spPr bwMode="auto">
            <a:xfrm>
              <a:off x="2420" y="81"/>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9" name="Freeform 6">
              <a:extLst>
                <a:ext uri="{FF2B5EF4-FFF2-40B4-BE49-F238E27FC236}">
                  <a16:creationId xmlns="" xmlns:a16="http://schemas.microsoft.com/office/drawing/2014/main" id="{623FCDB4-6832-508E-4B9A-643F7249B292}"/>
                </a:ext>
              </a:extLst>
            </p:cNvPr>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0" name="Freeform 7">
              <a:extLst>
                <a:ext uri="{FF2B5EF4-FFF2-40B4-BE49-F238E27FC236}">
                  <a16:creationId xmlns="" xmlns:a16="http://schemas.microsoft.com/office/drawing/2014/main" id="{CB497972-0F34-5CC8-EC54-57D8581195A5}"/>
                </a:ext>
              </a:extLst>
            </p:cNvPr>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1" name="Freeform 8">
              <a:extLst>
                <a:ext uri="{FF2B5EF4-FFF2-40B4-BE49-F238E27FC236}">
                  <a16:creationId xmlns="" xmlns:a16="http://schemas.microsoft.com/office/drawing/2014/main" id="{3EE98AA9-89B1-407B-BF69-0816819B4A85}"/>
                </a:ext>
              </a:extLst>
            </p:cNvPr>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2" name="Freeform 9">
              <a:extLst>
                <a:ext uri="{FF2B5EF4-FFF2-40B4-BE49-F238E27FC236}">
                  <a16:creationId xmlns="" xmlns:a16="http://schemas.microsoft.com/office/drawing/2014/main" id="{BE752B03-ADD1-B4EC-C1BF-733DC0E0F04E}"/>
                </a:ext>
              </a:extLst>
            </p:cNvPr>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3" name="Freeform 10">
              <a:extLst>
                <a:ext uri="{FF2B5EF4-FFF2-40B4-BE49-F238E27FC236}">
                  <a16:creationId xmlns="" xmlns:a16="http://schemas.microsoft.com/office/drawing/2014/main" id="{47F8062F-C7FB-D4C4-9A50-B68CF4DE30E3}"/>
                </a:ext>
              </a:extLst>
            </p:cNvPr>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4" name="Freeform 11">
              <a:extLst>
                <a:ext uri="{FF2B5EF4-FFF2-40B4-BE49-F238E27FC236}">
                  <a16:creationId xmlns="" xmlns:a16="http://schemas.microsoft.com/office/drawing/2014/main" id="{68EAE50C-9BA7-A2C2-1D90-EB34800DB6E4}"/>
                </a:ext>
              </a:extLst>
            </p:cNvPr>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5" name="Freeform 12">
              <a:extLst>
                <a:ext uri="{FF2B5EF4-FFF2-40B4-BE49-F238E27FC236}">
                  <a16:creationId xmlns="" xmlns:a16="http://schemas.microsoft.com/office/drawing/2014/main" id="{B6BBC9B0-D27B-2347-F46F-DB0F6B27A434}"/>
                </a:ext>
              </a:extLst>
            </p:cNvPr>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6" name="Freeform 13">
              <a:extLst>
                <a:ext uri="{FF2B5EF4-FFF2-40B4-BE49-F238E27FC236}">
                  <a16:creationId xmlns="" xmlns:a16="http://schemas.microsoft.com/office/drawing/2014/main" id="{B81A2F0B-44B0-7FEC-EEE1-E689E4BF2102}"/>
                </a:ext>
              </a:extLst>
            </p:cNvPr>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7" name="Freeform 14">
              <a:extLst>
                <a:ext uri="{FF2B5EF4-FFF2-40B4-BE49-F238E27FC236}">
                  <a16:creationId xmlns="" xmlns:a16="http://schemas.microsoft.com/office/drawing/2014/main" id="{E76D62D0-3E81-EF82-0340-9021CABEC8FB}"/>
                </a:ext>
              </a:extLst>
            </p:cNvPr>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8" name="Freeform 15">
              <a:extLst>
                <a:ext uri="{FF2B5EF4-FFF2-40B4-BE49-F238E27FC236}">
                  <a16:creationId xmlns="" xmlns:a16="http://schemas.microsoft.com/office/drawing/2014/main" id="{6FA396A8-29D8-4337-8E48-2D6418420B49}"/>
                </a:ext>
              </a:extLst>
            </p:cNvPr>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19" name="Freeform 16">
              <a:extLst>
                <a:ext uri="{FF2B5EF4-FFF2-40B4-BE49-F238E27FC236}">
                  <a16:creationId xmlns="" xmlns:a16="http://schemas.microsoft.com/office/drawing/2014/main" id="{88FC45C3-5064-748E-2FF3-15D93F680474}"/>
                </a:ext>
              </a:extLst>
            </p:cNvPr>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0" name="Freeform 17">
              <a:extLst>
                <a:ext uri="{FF2B5EF4-FFF2-40B4-BE49-F238E27FC236}">
                  <a16:creationId xmlns="" xmlns:a16="http://schemas.microsoft.com/office/drawing/2014/main" id="{7CFB6BFF-2E77-5778-AE71-488AE0D2E095}"/>
                </a:ext>
              </a:extLst>
            </p:cNvPr>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1" name="Freeform 18">
              <a:extLst>
                <a:ext uri="{FF2B5EF4-FFF2-40B4-BE49-F238E27FC236}">
                  <a16:creationId xmlns="" xmlns:a16="http://schemas.microsoft.com/office/drawing/2014/main" id="{E8C4C054-495E-D96C-1103-A14679B192A3}"/>
                </a:ext>
              </a:extLst>
            </p:cNvPr>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2" name="Freeform 19">
              <a:extLst>
                <a:ext uri="{FF2B5EF4-FFF2-40B4-BE49-F238E27FC236}">
                  <a16:creationId xmlns="" xmlns:a16="http://schemas.microsoft.com/office/drawing/2014/main" id="{28EA3691-A3EB-0C05-095E-628D2423B711}"/>
                </a:ext>
              </a:extLst>
            </p:cNvPr>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3" name="Freeform 20">
              <a:extLst>
                <a:ext uri="{FF2B5EF4-FFF2-40B4-BE49-F238E27FC236}">
                  <a16:creationId xmlns="" xmlns:a16="http://schemas.microsoft.com/office/drawing/2014/main" id="{77E0B68D-FB43-B257-A258-0D5ECF440188}"/>
                </a:ext>
              </a:extLst>
            </p:cNvPr>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4" name="Freeform 21">
              <a:extLst>
                <a:ext uri="{FF2B5EF4-FFF2-40B4-BE49-F238E27FC236}">
                  <a16:creationId xmlns="" xmlns:a16="http://schemas.microsoft.com/office/drawing/2014/main" id="{586FFF18-7159-D333-1429-3A1BF8FD0A25}"/>
                </a:ext>
              </a:extLst>
            </p:cNvPr>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5" name="Freeform 22">
              <a:extLst>
                <a:ext uri="{FF2B5EF4-FFF2-40B4-BE49-F238E27FC236}">
                  <a16:creationId xmlns="" xmlns:a16="http://schemas.microsoft.com/office/drawing/2014/main" id="{57343CAE-24C6-F0A6-C738-03A033968480}"/>
                </a:ext>
              </a:extLst>
            </p:cNvPr>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6" name="Freeform 23">
              <a:extLst>
                <a:ext uri="{FF2B5EF4-FFF2-40B4-BE49-F238E27FC236}">
                  <a16:creationId xmlns="" xmlns:a16="http://schemas.microsoft.com/office/drawing/2014/main" id="{3B712629-7572-7A08-66E4-DBA4FD5C538F}"/>
                </a:ext>
              </a:extLst>
            </p:cNvPr>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7" name="Freeform 24">
              <a:extLst>
                <a:ext uri="{FF2B5EF4-FFF2-40B4-BE49-F238E27FC236}">
                  <a16:creationId xmlns="" xmlns:a16="http://schemas.microsoft.com/office/drawing/2014/main" id="{B872971C-ACC8-0F21-D722-300454E93129}"/>
                </a:ext>
              </a:extLst>
            </p:cNvPr>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8" name="Freeform 25">
              <a:extLst>
                <a:ext uri="{FF2B5EF4-FFF2-40B4-BE49-F238E27FC236}">
                  <a16:creationId xmlns="" xmlns:a16="http://schemas.microsoft.com/office/drawing/2014/main" id="{431E9ABC-EB42-F13C-3C3C-55FBF8F36335}"/>
                </a:ext>
              </a:extLst>
            </p:cNvPr>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29" name="Freeform 26">
              <a:extLst>
                <a:ext uri="{FF2B5EF4-FFF2-40B4-BE49-F238E27FC236}">
                  <a16:creationId xmlns="" xmlns:a16="http://schemas.microsoft.com/office/drawing/2014/main" id="{E6B756FD-BDAE-E7DC-0EE6-71B8DC1B76DE}"/>
                </a:ext>
              </a:extLst>
            </p:cNvPr>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0" name="Freeform 27">
              <a:extLst>
                <a:ext uri="{FF2B5EF4-FFF2-40B4-BE49-F238E27FC236}">
                  <a16:creationId xmlns="" xmlns:a16="http://schemas.microsoft.com/office/drawing/2014/main" id="{34DD8B89-DC2F-CD23-F1A0-272110129439}"/>
                </a:ext>
              </a:extLst>
            </p:cNvPr>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1" name="Freeform 28">
              <a:extLst>
                <a:ext uri="{FF2B5EF4-FFF2-40B4-BE49-F238E27FC236}">
                  <a16:creationId xmlns="" xmlns:a16="http://schemas.microsoft.com/office/drawing/2014/main" id="{F54D2826-73AD-0E4B-EAA3-D3885EDCE4A5}"/>
                </a:ext>
              </a:extLst>
            </p:cNvPr>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2" name="Freeform 29">
              <a:extLst>
                <a:ext uri="{FF2B5EF4-FFF2-40B4-BE49-F238E27FC236}">
                  <a16:creationId xmlns="" xmlns:a16="http://schemas.microsoft.com/office/drawing/2014/main" id="{DB5552B7-C279-977F-0292-8B2B48DC30CB}"/>
                </a:ext>
              </a:extLst>
            </p:cNvPr>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3" name="Freeform 30">
              <a:extLst>
                <a:ext uri="{FF2B5EF4-FFF2-40B4-BE49-F238E27FC236}">
                  <a16:creationId xmlns="" xmlns:a16="http://schemas.microsoft.com/office/drawing/2014/main" id="{474A2785-7210-EEEF-B25E-74FEABA8CD57}"/>
                </a:ext>
              </a:extLst>
            </p:cNvPr>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4" name="Freeform 31">
              <a:extLst>
                <a:ext uri="{FF2B5EF4-FFF2-40B4-BE49-F238E27FC236}">
                  <a16:creationId xmlns="" xmlns:a16="http://schemas.microsoft.com/office/drawing/2014/main" id="{30AAB94D-8894-73FF-98B4-C2CD0682DAA0}"/>
                </a:ext>
              </a:extLst>
            </p:cNvPr>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5" name="Freeform 32">
              <a:extLst>
                <a:ext uri="{FF2B5EF4-FFF2-40B4-BE49-F238E27FC236}">
                  <a16:creationId xmlns="" xmlns:a16="http://schemas.microsoft.com/office/drawing/2014/main" id="{24D88B69-F1FE-1DD8-B186-A32875C3BD66}"/>
                </a:ext>
              </a:extLst>
            </p:cNvPr>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6" name="Freeform 33">
              <a:extLst>
                <a:ext uri="{FF2B5EF4-FFF2-40B4-BE49-F238E27FC236}">
                  <a16:creationId xmlns="" xmlns:a16="http://schemas.microsoft.com/office/drawing/2014/main" id="{A2A051A6-46D2-49BE-F216-F8F8F9B413CA}"/>
                </a:ext>
              </a:extLst>
            </p:cNvPr>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7" name="Freeform 34">
              <a:extLst>
                <a:ext uri="{FF2B5EF4-FFF2-40B4-BE49-F238E27FC236}">
                  <a16:creationId xmlns="" xmlns:a16="http://schemas.microsoft.com/office/drawing/2014/main" id="{8B0D7B00-9D2F-C633-8052-694A3FD994F3}"/>
                </a:ext>
              </a:extLst>
            </p:cNvPr>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8" name="Freeform 35">
              <a:extLst>
                <a:ext uri="{FF2B5EF4-FFF2-40B4-BE49-F238E27FC236}">
                  <a16:creationId xmlns="" xmlns:a16="http://schemas.microsoft.com/office/drawing/2014/main" id="{56E73691-F91F-1CD3-1179-6ECA80F2C650}"/>
                </a:ext>
              </a:extLst>
            </p:cNvPr>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39" name="Freeform 36">
              <a:extLst>
                <a:ext uri="{FF2B5EF4-FFF2-40B4-BE49-F238E27FC236}">
                  <a16:creationId xmlns="" xmlns:a16="http://schemas.microsoft.com/office/drawing/2014/main" id="{00F185DA-82A8-B748-20B5-69A85BE1029B}"/>
                </a:ext>
              </a:extLst>
            </p:cNvPr>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0" name="Freeform 37">
              <a:extLst>
                <a:ext uri="{FF2B5EF4-FFF2-40B4-BE49-F238E27FC236}">
                  <a16:creationId xmlns="" xmlns:a16="http://schemas.microsoft.com/office/drawing/2014/main" id="{7AA0661E-1A78-726E-C7BB-B981C5EC7EB9}"/>
                </a:ext>
              </a:extLst>
            </p:cNvPr>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1" name="Freeform 38">
              <a:extLst>
                <a:ext uri="{FF2B5EF4-FFF2-40B4-BE49-F238E27FC236}">
                  <a16:creationId xmlns="" xmlns:a16="http://schemas.microsoft.com/office/drawing/2014/main" id="{54C035D7-9ECF-C910-D107-9A05809BE656}"/>
                </a:ext>
              </a:extLst>
            </p:cNvPr>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2" name="Freeform 39">
              <a:extLst>
                <a:ext uri="{FF2B5EF4-FFF2-40B4-BE49-F238E27FC236}">
                  <a16:creationId xmlns="" xmlns:a16="http://schemas.microsoft.com/office/drawing/2014/main" id="{19C8E5C4-ECE2-2835-6983-5E5FDE70E439}"/>
                </a:ext>
              </a:extLst>
            </p:cNvPr>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3" name="Freeform 40">
              <a:extLst>
                <a:ext uri="{FF2B5EF4-FFF2-40B4-BE49-F238E27FC236}">
                  <a16:creationId xmlns="" xmlns:a16="http://schemas.microsoft.com/office/drawing/2014/main" id="{F26F8727-6804-4F1B-9307-2D1AFE086639}"/>
                </a:ext>
              </a:extLst>
            </p:cNvPr>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4" name="Freeform 41">
              <a:extLst>
                <a:ext uri="{FF2B5EF4-FFF2-40B4-BE49-F238E27FC236}">
                  <a16:creationId xmlns="" xmlns:a16="http://schemas.microsoft.com/office/drawing/2014/main" id="{39A9D408-B814-DCAA-3162-3D526D767ACF}"/>
                </a:ext>
              </a:extLst>
            </p:cNvPr>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5" name="Freeform 42">
              <a:extLst>
                <a:ext uri="{FF2B5EF4-FFF2-40B4-BE49-F238E27FC236}">
                  <a16:creationId xmlns="" xmlns:a16="http://schemas.microsoft.com/office/drawing/2014/main" id="{91FB1BCC-3EFC-C283-4F00-B67C35D0C34F}"/>
                </a:ext>
              </a:extLst>
            </p:cNvPr>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6" name="Freeform 43">
              <a:extLst>
                <a:ext uri="{FF2B5EF4-FFF2-40B4-BE49-F238E27FC236}">
                  <a16:creationId xmlns="" xmlns:a16="http://schemas.microsoft.com/office/drawing/2014/main" id="{7446EF05-4162-8080-0E61-3D4EBD1FAEC6}"/>
                </a:ext>
              </a:extLst>
            </p:cNvPr>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7" name="Freeform 44">
              <a:extLst>
                <a:ext uri="{FF2B5EF4-FFF2-40B4-BE49-F238E27FC236}">
                  <a16:creationId xmlns="" xmlns:a16="http://schemas.microsoft.com/office/drawing/2014/main" id="{01E8028E-0E75-4B65-B86A-0177BE076969}"/>
                </a:ext>
              </a:extLst>
            </p:cNvPr>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8" name="Freeform 45">
              <a:extLst>
                <a:ext uri="{FF2B5EF4-FFF2-40B4-BE49-F238E27FC236}">
                  <a16:creationId xmlns="" xmlns:a16="http://schemas.microsoft.com/office/drawing/2014/main" id="{990259FA-4A95-E4BC-3F32-C8D464464D57}"/>
                </a:ext>
              </a:extLst>
            </p:cNvPr>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49" name="Freeform 46">
              <a:extLst>
                <a:ext uri="{FF2B5EF4-FFF2-40B4-BE49-F238E27FC236}">
                  <a16:creationId xmlns="" xmlns:a16="http://schemas.microsoft.com/office/drawing/2014/main" id="{4C114DE8-F3EA-E1C3-776B-1C60A508A2E4}"/>
                </a:ext>
              </a:extLst>
            </p:cNvPr>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50" name="Freeform 47">
              <a:extLst>
                <a:ext uri="{FF2B5EF4-FFF2-40B4-BE49-F238E27FC236}">
                  <a16:creationId xmlns="" xmlns:a16="http://schemas.microsoft.com/office/drawing/2014/main" id="{164A0086-E49D-2B20-549C-DBB8CBEE7A13}"/>
                </a:ext>
              </a:extLst>
            </p:cNvPr>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51" name="Freeform 48">
              <a:extLst>
                <a:ext uri="{FF2B5EF4-FFF2-40B4-BE49-F238E27FC236}">
                  <a16:creationId xmlns="" xmlns:a16="http://schemas.microsoft.com/office/drawing/2014/main" id="{FBE505C6-1F8A-1AE8-1840-B2891FA1E02C}"/>
                </a:ext>
              </a:extLst>
            </p:cNvPr>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52" name="Freeform 49">
              <a:extLst>
                <a:ext uri="{FF2B5EF4-FFF2-40B4-BE49-F238E27FC236}">
                  <a16:creationId xmlns="" xmlns:a16="http://schemas.microsoft.com/office/drawing/2014/main" id="{A2C80EC4-70CA-E49C-E987-656777841E8A}"/>
                </a:ext>
              </a:extLst>
            </p:cNvPr>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53" name="Freeform 50">
              <a:extLst>
                <a:ext uri="{FF2B5EF4-FFF2-40B4-BE49-F238E27FC236}">
                  <a16:creationId xmlns="" xmlns:a16="http://schemas.microsoft.com/office/drawing/2014/main" id="{B3FC6E60-9C7C-A4FC-AD5E-59A54810733C}"/>
                </a:ext>
              </a:extLst>
            </p:cNvPr>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sp>
          <p:nvSpPr>
            <p:cNvPr id="54" name="Freeform 51">
              <a:extLst>
                <a:ext uri="{FF2B5EF4-FFF2-40B4-BE49-F238E27FC236}">
                  <a16:creationId xmlns="" xmlns:a16="http://schemas.microsoft.com/office/drawing/2014/main" id="{0E16B2E3-70E3-D317-8FCF-9F8C4AF7A687}"/>
                </a:ext>
              </a:extLst>
            </p:cNvPr>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zh-CN" altLang="en-US">
                <a:solidFill>
                  <a:srgbClr val="000000"/>
                </a:solidFill>
                <a:latin typeface="Arial"/>
                <a:ea typeface="宋体" panose="02010600030101010101" pitchFamily="2" charset="-122"/>
                <a:sym typeface="Arial"/>
              </a:endParaRPr>
            </a:p>
          </p:txBody>
        </p:sp>
      </p:grpSp>
    </p:spTree>
    <p:extLst>
      <p:ext uri="{BB962C8B-B14F-4D97-AF65-F5344CB8AC3E}">
        <p14:creationId xmlns:p14="http://schemas.microsoft.com/office/powerpoint/2010/main" val="335173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 xmlns:a16="http://schemas.microsoft.com/office/drawing/2014/main" id="{6BB1020D-DD39-47FE-B1F9-DA3D6E7EF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82" y="4224689"/>
            <a:ext cx="3336971" cy="1551894"/>
          </a:xfrm>
          <a:prstGeom prst="rect">
            <a:avLst/>
          </a:prstGeom>
        </p:spPr>
      </p:pic>
      <p:sp>
        <p:nvSpPr>
          <p:cNvPr id="4" name="Oval 2"/>
          <p:cNvSpPr>
            <a:spLocks noChangeArrowheads="1"/>
          </p:cNvSpPr>
          <p:nvPr/>
        </p:nvSpPr>
        <p:spPr bwMode="auto">
          <a:xfrm>
            <a:off x="4923324" y="3308324"/>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5" name="Oval 3"/>
          <p:cNvSpPr>
            <a:spLocks noChangeArrowheads="1"/>
          </p:cNvSpPr>
          <p:nvPr/>
        </p:nvSpPr>
        <p:spPr bwMode="auto">
          <a:xfrm>
            <a:off x="4047024" y="3326170"/>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6" name="Oval 4"/>
          <p:cNvSpPr>
            <a:spLocks noChangeArrowheads="1"/>
          </p:cNvSpPr>
          <p:nvPr/>
        </p:nvSpPr>
        <p:spPr bwMode="auto">
          <a:xfrm>
            <a:off x="5799624" y="334088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7" name="Oval 5"/>
          <p:cNvSpPr>
            <a:spLocks noChangeArrowheads="1"/>
          </p:cNvSpPr>
          <p:nvPr/>
        </p:nvSpPr>
        <p:spPr bwMode="auto">
          <a:xfrm>
            <a:off x="9775266" y="328695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8" name="Oval 6"/>
          <p:cNvSpPr>
            <a:spLocks noChangeArrowheads="1"/>
          </p:cNvSpPr>
          <p:nvPr/>
        </p:nvSpPr>
        <p:spPr bwMode="auto">
          <a:xfrm>
            <a:off x="11504841"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9" name="Oval 7"/>
          <p:cNvSpPr>
            <a:spLocks noChangeArrowheads="1"/>
          </p:cNvSpPr>
          <p:nvPr/>
        </p:nvSpPr>
        <p:spPr bwMode="auto">
          <a:xfrm>
            <a:off x="10659338"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10" name="Oval 8"/>
          <p:cNvSpPr>
            <a:spLocks noChangeArrowheads="1"/>
          </p:cNvSpPr>
          <p:nvPr/>
        </p:nvSpPr>
        <p:spPr bwMode="auto">
          <a:xfrm>
            <a:off x="8792438" y="3392482"/>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1" name="Oval 9"/>
          <p:cNvSpPr>
            <a:spLocks noChangeArrowheads="1"/>
          </p:cNvSpPr>
          <p:nvPr/>
        </p:nvSpPr>
        <p:spPr bwMode="auto">
          <a:xfrm>
            <a:off x="7061052" y="33408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2" name="Oval 10"/>
          <p:cNvSpPr>
            <a:spLocks noChangeArrowheads="1"/>
          </p:cNvSpPr>
          <p:nvPr/>
        </p:nvSpPr>
        <p:spPr bwMode="auto">
          <a:xfrm>
            <a:off x="7928753" y="33027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3" name="Oval 11"/>
          <p:cNvSpPr>
            <a:spLocks noChangeArrowheads="1"/>
          </p:cNvSpPr>
          <p:nvPr/>
        </p:nvSpPr>
        <p:spPr bwMode="auto">
          <a:xfrm>
            <a:off x="10006075" y="48647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4" name="Oval 12"/>
          <p:cNvSpPr>
            <a:spLocks noChangeArrowheads="1"/>
          </p:cNvSpPr>
          <p:nvPr/>
        </p:nvSpPr>
        <p:spPr bwMode="auto">
          <a:xfrm>
            <a:off x="7262875" y="49409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5" name="Oval 13"/>
          <p:cNvSpPr>
            <a:spLocks noChangeArrowheads="1"/>
          </p:cNvSpPr>
          <p:nvPr/>
        </p:nvSpPr>
        <p:spPr bwMode="auto">
          <a:xfrm>
            <a:off x="4201575" y="4903415"/>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6" name="Oval 14"/>
          <p:cNvSpPr>
            <a:spLocks noChangeArrowheads="1"/>
          </p:cNvSpPr>
          <p:nvPr/>
        </p:nvSpPr>
        <p:spPr bwMode="auto">
          <a:xfrm>
            <a:off x="10768075" y="48647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7" name="Oval 15"/>
          <p:cNvSpPr>
            <a:spLocks noChangeArrowheads="1"/>
          </p:cNvSpPr>
          <p:nvPr/>
        </p:nvSpPr>
        <p:spPr bwMode="auto">
          <a:xfrm>
            <a:off x="8024875"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8" name="Oval 16"/>
          <p:cNvSpPr>
            <a:spLocks noChangeArrowheads="1"/>
          </p:cNvSpPr>
          <p:nvPr/>
        </p:nvSpPr>
        <p:spPr bwMode="auto">
          <a:xfrm>
            <a:off x="5116466"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9" name="Oval 17"/>
          <p:cNvSpPr>
            <a:spLocks noChangeArrowheads="1"/>
          </p:cNvSpPr>
          <p:nvPr/>
        </p:nvSpPr>
        <p:spPr bwMode="auto">
          <a:xfrm>
            <a:off x="11481002" y="4765882"/>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0" name="Oval 18"/>
          <p:cNvSpPr>
            <a:spLocks noChangeArrowheads="1"/>
          </p:cNvSpPr>
          <p:nvPr/>
        </p:nvSpPr>
        <p:spPr bwMode="auto">
          <a:xfrm>
            <a:off x="8786875"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1" name="Oval 19"/>
          <p:cNvSpPr>
            <a:spLocks noChangeArrowheads="1"/>
          </p:cNvSpPr>
          <p:nvPr/>
        </p:nvSpPr>
        <p:spPr bwMode="auto">
          <a:xfrm>
            <a:off x="5878466"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2" name="Line 20"/>
          <p:cNvSpPr>
            <a:spLocks noChangeShapeType="1"/>
          </p:cNvSpPr>
          <p:nvPr/>
        </p:nvSpPr>
        <p:spPr bwMode="auto">
          <a:xfrm flipH="1">
            <a:off x="4633255" y="4131500"/>
            <a:ext cx="18977" cy="9039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3" name="Line 21"/>
          <p:cNvSpPr>
            <a:spLocks noChangeShapeType="1"/>
          </p:cNvSpPr>
          <p:nvPr/>
        </p:nvSpPr>
        <p:spPr bwMode="auto">
          <a:xfrm>
            <a:off x="5251237" y="4046133"/>
            <a:ext cx="2154944" cy="10200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4" name="Line 22"/>
          <p:cNvSpPr>
            <a:spLocks noChangeShapeType="1"/>
          </p:cNvSpPr>
          <p:nvPr/>
        </p:nvSpPr>
        <p:spPr bwMode="auto">
          <a:xfrm flipH="1">
            <a:off x="6574698" y="4009486"/>
            <a:ext cx="3350531" cy="12305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5" name="Line 23"/>
          <p:cNvSpPr>
            <a:spLocks noChangeShapeType="1"/>
          </p:cNvSpPr>
          <p:nvPr/>
        </p:nvSpPr>
        <p:spPr bwMode="auto">
          <a:xfrm flipH="1">
            <a:off x="5436881" y="3975652"/>
            <a:ext cx="1644093" cy="105981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6" name="Line 24"/>
          <p:cNvSpPr>
            <a:spLocks noChangeShapeType="1"/>
          </p:cNvSpPr>
          <p:nvPr/>
        </p:nvSpPr>
        <p:spPr bwMode="auto">
          <a:xfrm>
            <a:off x="9321961" y="4077186"/>
            <a:ext cx="1680277" cy="87226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7" name="Line 25"/>
          <p:cNvSpPr>
            <a:spLocks noChangeShapeType="1"/>
          </p:cNvSpPr>
          <p:nvPr/>
        </p:nvSpPr>
        <p:spPr bwMode="auto">
          <a:xfrm>
            <a:off x="6230793" y="4090678"/>
            <a:ext cx="3860127" cy="9945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8" name="Line 26"/>
          <p:cNvSpPr>
            <a:spLocks noChangeShapeType="1"/>
          </p:cNvSpPr>
          <p:nvPr/>
        </p:nvSpPr>
        <p:spPr bwMode="auto">
          <a:xfrm flipH="1">
            <a:off x="8260893" y="4088169"/>
            <a:ext cx="53798" cy="91246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9" name="Line 28"/>
          <p:cNvSpPr>
            <a:spLocks noChangeShapeType="1"/>
          </p:cNvSpPr>
          <p:nvPr/>
        </p:nvSpPr>
        <p:spPr bwMode="auto">
          <a:xfrm>
            <a:off x="11811345" y="4102889"/>
            <a:ext cx="59951" cy="83805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30" name="Rectangle 29"/>
          <p:cNvSpPr>
            <a:spLocks noChangeArrowheads="1"/>
          </p:cNvSpPr>
          <p:nvPr/>
        </p:nvSpPr>
        <p:spPr bwMode="auto">
          <a:xfrm>
            <a:off x="83367" y="-529"/>
            <a:ext cx="8305297" cy="6834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2" name="Oval 31"/>
          <p:cNvSpPr/>
          <p:nvPr/>
        </p:nvSpPr>
        <p:spPr bwMode="auto">
          <a:xfrm>
            <a:off x="83367" y="889263"/>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sp>
        <p:nvSpPr>
          <p:cNvPr id="34" name="Rectangle 33"/>
          <p:cNvSpPr/>
          <p:nvPr/>
        </p:nvSpPr>
        <p:spPr>
          <a:xfrm>
            <a:off x="2216137" y="581115"/>
            <a:ext cx="9101334" cy="2677656"/>
          </a:xfrm>
          <a:prstGeom prst="rect">
            <a:avLst/>
          </a:prstGeom>
          <a:ln w="57150">
            <a:solidFill>
              <a:schemeClr val="tx1"/>
            </a:solidFill>
          </a:ln>
        </p:spPr>
        <p:txBody>
          <a:bodyPr wrap="square">
            <a:spAutoFit/>
          </a:bodyPr>
          <a:lstStyle/>
          <a:p>
            <a:pPr>
              <a:buFont typeface="Arial" panose="020B0604020202020204" pitchFamily="34" charset="0"/>
              <a:buChar char="•"/>
            </a:pPr>
            <a:r>
              <a:rPr kumimoji="0" lang="vi-VN"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Nhóm </a:t>
            </a:r>
            <a:r>
              <a:rPr kumimoji="0" lang="en-US"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I </a:t>
            </a:r>
            <a:r>
              <a:rPr kumimoji="0" lang="vi-VN"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 </a:t>
            </a:r>
            <a:r>
              <a:rPr lang="en-US" sz="2800" dirty="0">
                <a:solidFill>
                  <a:prstClr val="black"/>
                </a:solidFill>
                <a:latin typeface="#9Slide05 IcielSanelma" pitchFamily="2" charset="0"/>
                <a:cs typeface="Times New Roman" panose="02020603050405020304" pitchFamily="18" charset="0"/>
              </a:rPr>
              <a:t>. </a:t>
            </a:r>
            <a:r>
              <a:rPr lang="vi-VN" sz="2800" dirty="0">
                <a:solidFill>
                  <a:srgbClr val="333333"/>
                </a:solidFill>
                <a:latin typeface="#9Slide05 IcielSanelma" pitchFamily="2" charset="0"/>
              </a:rPr>
              <a:t>Theo quy định của pháp luật về phòng, chống tệ nạn xã hội, những hành vi nào không được làm đối với cá nhân?</a:t>
            </a:r>
            <a:r>
              <a:rPr lang="vi-VN" sz="2800" dirty="0">
                <a:solidFill>
                  <a:prstClr val="black"/>
                </a:solidFill>
                <a:latin typeface="#9Slide05 IcielSanelma" pitchFamily="2" charset="0"/>
                <a:cs typeface="Times New Roman" panose="02020603050405020304" pitchFamily="18" charset="0"/>
              </a:rPr>
              <a:t> </a:t>
            </a:r>
            <a:endParaRPr lang="en-US" sz="2800" dirty="0">
              <a:solidFill>
                <a:prstClr val="black"/>
              </a:solidFill>
              <a:latin typeface="#9Slide05 IcielSanelma" pitchFamily="2" charset="0"/>
              <a:cs typeface="Times New Roman" panose="02020603050405020304" pitchFamily="18" charset="0"/>
            </a:endParaRPr>
          </a:p>
          <a:p>
            <a:pPr lvl="0">
              <a:buFont typeface="Arial" panose="020B0604020202020204" pitchFamily="34" charset="0"/>
              <a:buChar char="•"/>
            </a:pPr>
            <a:r>
              <a:rPr kumimoji="0" lang="vi-VN"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Nhóm </a:t>
            </a:r>
            <a:r>
              <a:rPr kumimoji="0" lang="en-US"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2 </a:t>
            </a:r>
            <a:r>
              <a:rPr kumimoji="0" lang="vi-VN"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a:t>
            </a:r>
            <a:r>
              <a:rPr kumimoji="0" lang="en-US"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 </a:t>
            </a:r>
            <a:r>
              <a:rPr lang="vi-VN" sz="2800" dirty="0">
                <a:solidFill>
                  <a:srgbClr val="333333"/>
                </a:solidFill>
                <a:latin typeface="#9Slide05 IcielSanelma" pitchFamily="2" charset="0"/>
              </a:rPr>
              <a:t>Nhân vật Nguyễn T đã vi phạm quy định về phòng, chống tệ nạn xã hội nào và sẽ bị pháp luật xử lí như thế nào?</a:t>
            </a:r>
            <a:endParaRPr lang="en-US" sz="2800" dirty="0">
              <a:solidFill>
                <a:prstClr val="black"/>
              </a:solidFill>
              <a:latin typeface="#9Slide05 IcielSanelma" pitchFamily="2" charset="0"/>
              <a:cs typeface="Times New Roman" panose="02020603050405020304" pitchFamily="18" charset="0"/>
            </a:endParaRPr>
          </a:p>
          <a:p>
            <a:pPr lvl="0">
              <a:buFont typeface="Arial" panose="020B0604020202020204" pitchFamily="34" charset="0"/>
              <a:buChar char="•"/>
            </a:pPr>
            <a:r>
              <a:rPr kumimoji="0" lang="vi-VN"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Nhóm </a:t>
            </a:r>
            <a:r>
              <a:rPr kumimoji="0" lang="en-US"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3 </a:t>
            </a:r>
            <a:r>
              <a:rPr kumimoji="0" lang="vi-VN" sz="1800" b="0" i="0" u="none" strike="noStrike" kern="1200" cap="none" spc="0" normalizeH="0" baseline="0" noProof="0" dirty="0">
                <a:ln>
                  <a:noFill/>
                </a:ln>
                <a:solidFill>
                  <a:srgbClr val="C00000"/>
                </a:solidFill>
                <a:effectLst/>
                <a:uLnTx/>
                <a:uFillTx/>
                <a:latin typeface="#9Slide05 IcielSanelma" pitchFamily="2" charset="0"/>
                <a:ea typeface="Times New Roman" panose="02020603050405020304" pitchFamily="18" charset="0"/>
                <a:cs typeface="#9Slide05 Pattaya" panose="00000500000000000000" pitchFamily="2" charset="-34"/>
              </a:rPr>
              <a:t>:</a:t>
            </a:r>
            <a:r>
              <a:rPr kumimoji="0" lang="en-US" sz="1800" b="0" i="0" u="none" strike="noStrike" kern="1200" cap="none" spc="0" normalizeH="0" baseline="0" noProof="0" dirty="0">
                <a:ln>
                  <a:noFill/>
                </a:ln>
                <a:solidFill>
                  <a:srgbClr val="000000"/>
                </a:solidFill>
                <a:effectLst/>
                <a:uLnTx/>
                <a:uFillTx/>
                <a:latin typeface="#9Slide05 IcielSanelma" pitchFamily="2" charset="0"/>
                <a:ea typeface="Calibri" panose="020F0502020204030204" pitchFamily="34" charset="0"/>
                <a:cs typeface="Arial" panose="020B0604020202020204" pitchFamily="34" charset="0"/>
              </a:rPr>
              <a:t> </a:t>
            </a:r>
            <a:r>
              <a:rPr lang="vi-VN" sz="2800" dirty="0">
                <a:solidFill>
                  <a:srgbClr val="333333"/>
                </a:solidFill>
                <a:latin typeface="#9Slide05 IcielSanelma" pitchFamily="2" charset="0"/>
              </a:rPr>
              <a:t>Nếu em phát hiện ra những người thực hiện hành vi vi phạm pháp luật thì em sẽ xử lí như thế nào?</a:t>
            </a:r>
          </a:p>
        </p:txBody>
      </p:sp>
      <p:sp>
        <p:nvSpPr>
          <p:cNvPr id="35" name="Line 22"/>
          <p:cNvSpPr>
            <a:spLocks noChangeShapeType="1"/>
          </p:cNvSpPr>
          <p:nvPr/>
        </p:nvSpPr>
        <p:spPr bwMode="auto">
          <a:xfrm flipH="1">
            <a:off x="9103664" y="4074844"/>
            <a:ext cx="1698102" cy="86802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grpSp>
        <p:nvGrpSpPr>
          <p:cNvPr id="38" name="Group 37"/>
          <p:cNvGrpSpPr/>
          <p:nvPr/>
        </p:nvGrpSpPr>
        <p:grpSpPr>
          <a:xfrm>
            <a:off x="140958" y="3448580"/>
            <a:ext cx="2326454" cy="858362"/>
            <a:chOff x="134490" y="3315695"/>
            <a:chExt cx="2326454" cy="1020282"/>
          </a:xfrm>
        </p:grpSpPr>
        <p:sp>
          <p:nvSpPr>
            <p:cNvPr id="37" name="Oval 36"/>
            <p:cNvSpPr/>
            <p:nvPr/>
          </p:nvSpPr>
          <p:spPr>
            <a:xfrm>
              <a:off x="134490" y="3315695"/>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343246" y="3500686"/>
              <a:ext cx="1978612"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grpSp>
      <p:pic>
        <p:nvPicPr>
          <p:cNvPr id="39" name="Picture 3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7659" y="5556105"/>
            <a:ext cx="13031123" cy="1313237"/>
          </a:xfrm>
          <a:prstGeom prst="rect">
            <a:avLst/>
          </a:prstGeom>
        </p:spPr>
      </p:pic>
      <p:sp>
        <p:nvSpPr>
          <p:cNvPr id="40" name="Rectangle 39"/>
          <p:cNvSpPr/>
          <p:nvPr/>
        </p:nvSpPr>
        <p:spPr>
          <a:xfrm>
            <a:off x="536278" y="5710313"/>
            <a:ext cx="11443248" cy="92333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1. Chia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sẻ</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kiến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thức</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vòng</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chuyên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sâu</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2.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Từ</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trao</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đổi</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trên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em</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hãy</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cho</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biết</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để</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phòng</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chống</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tệ</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nạn</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xã</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hội</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nước</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ta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quy</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định</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như</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thế</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 </a:t>
            </a:r>
            <a:r>
              <a:rPr lang="en-US" sz="2400" dirty="0" err="1">
                <a:solidFill>
                  <a:srgbClr val="1D02DA"/>
                </a:solidFill>
                <a:latin typeface="#9Slide05 Brannboll Ny" panose="02000000000000000000" pitchFamily="2" charset="0"/>
                <a:ea typeface="Arial" panose="020B0604020202020204" pitchFamily="34" charset="0"/>
                <a:cs typeface="Times" panose="02020603050405020304" pitchFamily="18" charset="0"/>
              </a:rPr>
              <a:t>nào</a:t>
            </a:r>
            <a:r>
              <a:rPr lang="en-US" sz="2400" dirty="0">
                <a:solidFill>
                  <a:srgbClr val="1D02DA"/>
                </a:solidFill>
                <a:latin typeface="#9Slide05 Brannboll Ny" panose="02000000000000000000" pitchFamily="2" charset="0"/>
                <a:ea typeface="Arial" panose="020B0604020202020204" pitchFamily="34" charset="0"/>
                <a:cs typeface="Times" panose="02020603050405020304" pitchFamily="18" charset="0"/>
              </a:rPr>
              <a:t>?</a:t>
            </a:r>
            <a:endPar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endParaRPr>
          </a:p>
        </p:txBody>
      </p:sp>
      <p:pic>
        <p:nvPicPr>
          <p:cNvPr id="42"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6307" y="2648040"/>
            <a:ext cx="728607" cy="797460"/>
          </a:xfrm>
          <a:prstGeom prst="rect">
            <a:avLst/>
          </a:prstGeom>
        </p:spPr>
      </p:pic>
      <p:pic>
        <p:nvPicPr>
          <p:cNvPr id="4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4486" y="2688265"/>
            <a:ext cx="897692" cy="797460"/>
          </a:xfrm>
          <a:prstGeom prst="rect">
            <a:avLst/>
          </a:prstGeom>
        </p:spPr>
      </p:pic>
      <p:pic>
        <p:nvPicPr>
          <p:cNvPr id="44"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0112" y="4131500"/>
            <a:ext cx="1036645" cy="956389"/>
          </a:xfrm>
          <a:prstGeom prst="rect">
            <a:avLst/>
          </a:prstGeom>
        </p:spPr>
      </p:pic>
      <p:sp>
        <p:nvSpPr>
          <p:cNvPr id="47" name="Oval 3"/>
          <p:cNvSpPr>
            <a:spLocks noChangeArrowheads="1"/>
          </p:cNvSpPr>
          <p:nvPr/>
        </p:nvSpPr>
        <p:spPr bwMode="auto">
          <a:xfrm>
            <a:off x="11171599" y="418602"/>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48" name="Oval 9"/>
          <p:cNvSpPr>
            <a:spLocks noChangeArrowheads="1"/>
          </p:cNvSpPr>
          <p:nvPr/>
        </p:nvSpPr>
        <p:spPr bwMode="auto">
          <a:xfrm>
            <a:off x="11171599" y="1399870"/>
            <a:ext cx="685800" cy="713244"/>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49" name="Oval 5"/>
          <p:cNvSpPr>
            <a:spLocks noChangeArrowheads="1"/>
          </p:cNvSpPr>
          <p:nvPr/>
        </p:nvSpPr>
        <p:spPr bwMode="auto">
          <a:xfrm>
            <a:off x="11234410" y="2178003"/>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pic>
        <p:nvPicPr>
          <p:cNvPr id="45" name="Chỗ dành sẵn cho Nội dung 4" descr="Ảnh có chứa trong nhà&#10;&#10;Mô tả được tạo tự động">
            <a:extLst>
              <a:ext uri="{FF2B5EF4-FFF2-40B4-BE49-F238E27FC236}">
                <a16:creationId xmlns="" xmlns:a16="http://schemas.microsoft.com/office/drawing/2014/main" id="{5C765E9B-D54F-4F2F-A2FC-1DE3E27B88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629" y="1569674"/>
            <a:ext cx="2050683" cy="1501517"/>
          </a:xfrm>
          <a:prstGeom prst="rect">
            <a:avLst/>
          </a:prstGeom>
        </p:spPr>
      </p:pic>
    </p:spTree>
    <p:extLst>
      <p:ext uri="{BB962C8B-B14F-4D97-AF65-F5344CB8AC3E}">
        <p14:creationId xmlns:p14="http://schemas.microsoft.com/office/powerpoint/2010/main" val="35081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ircle(in)">
                                      <p:cBhvr>
                                        <p:cTn id="42" dur="2000"/>
                                        <p:tgtEl>
                                          <p:spTgt spid="38"/>
                                        </p:tgtEl>
                                      </p:cBhvr>
                                    </p:animEffect>
                                  </p:childTnLst>
                                </p:cTn>
                              </p:par>
                              <p:par>
                                <p:cTn id="43" presetID="16" presetClass="entr" presetSubtype="21"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in)">
                                      <p:cBhvr>
                                        <p:cTn id="48" dur="2000"/>
                                        <p:tgtEl>
                                          <p:spTgt spid="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2000"/>
                                        <p:tgtEl>
                                          <p:spTgt spid="6"/>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2000"/>
                                        <p:tgtEl>
                                          <p:spTgt spid="10"/>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2000"/>
                                        <p:tgtEl>
                                          <p:spTgt spid="7"/>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ircle(in)">
                                      <p:cBhvr>
                                        <p:cTn id="69" dur="2000"/>
                                        <p:tgtEl>
                                          <p:spTgt spid="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in)">
                                      <p:cBhvr>
                                        <p:cTn id="72" dur="2000"/>
                                        <p:tgtEl>
                                          <p:spTgt spid="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ircle(in)">
                                      <p:cBhvr>
                                        <p:cTn id="75" dur="2000"/>
                                        <p:tgtEl>
                                          <p:spTgt spid="22"/>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circle(in)">
                                      <p:cBhvr>
                                        <p:cTn id="78" dur="2000"/>
                                        <p:tgtEl>
                                          <p:spTgt spid="23"/>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circle(in)">
                                      <p:cBhvr>
                                        <p:cTn id="81" dur="2000"/>
                                        <p:tgtEl>
                                          <p:spTgt spid="27"/>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in)">
                                      <p:cBhvr>
                                        <p:cTn id="84" dur="2000"/>
                                        <p:tgtEl>
                                          <p:spTgt spid="28"/>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2000"/>
                                        <p:tgtEl>
                                          <p:spTgt spid="24"/>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circle(in)">
                                      <p:cBhvr>
                                        <p:cTn id="90" dur="2000"/>
                                        <p:tgtEl>
                                          <p:spTgt spid="25"/>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circle(in)">
                                      <p:cBhvr>
                                        <p:cTn id="93" dur="2000"/>
                                        <p:tgtEl>
                                          <p:spTgt spid="35"/>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ircle(in)">
                                      <p:cBhvr>
                                        <p:cTn id="96" dur="2000"/>
                                        <p:tgtEl>
                                          <p:spTgt spid="26"/>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circle(in)">
                                      <p:cBhvr>
                                        <p:cTn id="99" dur="2000"/>
                                        <p:tgtEl>
                                          <p:spTgt spid="29"/>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circle(in)">
                                      <p:cBhvr>
                                        <p:cTn id="102" dur="2000"/>
                                        <p:tgtEl>
                                          <p:spTgt spid="15"/>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circle(in)">
                                      <p:cBhvr>
                                        <p:cTn id="105" dur="2000"/>
                                        <p:tgtEl>
                                          <p:spTgt spid="18"/>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circle(in)">
                                      <p:cBhvr>
                                        <p:cTn id="108" dur="2000"/>
                                        <p:tgtEl>
                                          <p:spTgt spid="21"/>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circle(in)">
                                      <p:cBhvr>
                                        <p:cTn id="111" dur="2000"/>
                                        <p:tgtEl>
                                          <p:spTgt spid="14"/>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circle(in)">
                                      <p:cBhvr>
                                        <p:cTn id="114" dur="2000"/>
                                        <p:tgtEl>
                                          <p:spTgt spid="17"/>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circle(in)">
                                      <p:cBhvr>
                                        <p:cTn id="117" dur="2000"/>
                                        <p:tgtEl>
                                          <p:spTgt spid="20"/>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circle(in)">
                                      <p:cBhvr>
                                        <p:cTn id="120" dur="2000"/>
                                        <p:tgtEl>
                                          <p:spTgt spid="13"/>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circle(in)">
                                      <p:cBhvr>
                                        <p:cTn id="123" dur="2000"/>
                                        <p:tgtEl>
                                          <p:spTgt spid="16"/>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circle(in)">
                                      <p:cBhvr>
                                        <p:cTn id="126" dur="2000"/>
                                        <p:tgtEl>
                                          <p:spTgt spid="19"/>
                                        </p:tgtEl>
                                      </p:cBhvr>
                                    </p:animEffect>
                                  </p:childTnLst>
                                </p:cTn>
                              </p:par>
                              <p:par>
                                <p:cTn id="127" presetID="6" presetClass="entr" presetSubtype="16"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circle(in)">
                                      <p:cBhvr>
                                        <p:cTn id="129" dur="2000"/>
                                        <p:tgtEl>
                                          <p:spTgt spid="42"/>
                                        </p:tgtEl>
                                      </p:cBhvr>
                                    </p:animEffect>
                                  </p:childTnLst>
                                </p:cTn>
                              </p:par>
                              <p:par>
                                <p:cTn id="130" presetID="6" presetClass="entr" presetSubtype="16"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circle(in)">
                                      <p:cBhvr>
                                        <p:cTn id="132" dur="2000"/>
                                        <p:tgtEl>
                                          <p:spTgt spid="44"/>
                                        </p:tgtEl>
                                      </p:cBhvr>
                                    </p:animEffect>
                                  </p:childTnLst>
                                </p:cTn>
                              </p:par>
                              <p:par>
                                <p:cTn id="133" presetID="6" presetClass="entr" presetSubtype="16"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circle(in)">
                                      <p:cBhvr>
                                        <p:cTn id="135" dur="2000"/>
                                        <p:tgtEl>
                                          <p:spTgt spid="43"/>
                                        </p:tgtEl>
                                      </p:cBhvr>
                                    </p:animEffect>
                                  </p:childTnLst>
                                </p:cTn>
                              </p:par>
                              <p:par>
                                <p:cTn id="136" presetID="6" presetClass="entr" presetSubtype="16" fill="hold"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circle(in)">
                                      <p:cBhvr>
                                        <p:cTn id="138" dur="2000"/>
                                        <p:tgtEl>
                                          <p:spTgt spid="39"/>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circle(in)">
                                      <p:cBhvr>
                                        <p:cTn id="14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35" grpId="0" animBg="1"/>
      <p:bldP spid="40" grpId="0"/>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74603" y="124940"/>
            <a:ext cx="6888480" cy="517201"/>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SVN-Student" panose="02040603050506020204" pitchFamily="18" charset="0"/>
                <a:ea typeface="Times New Roman" panose="02020603050405020304" pitchFamily="18" charset="0"/>
                <a:cs typeface="+mn-cs"/>
              </a:rPr>
              <a:t>PHIẾU HỌC TẬP</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5942438" y="669064"/>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683046" y="843379"/>
            <a:ext cx="1943207" cy="59704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SVN-Vanilla Daisy Pro" panose="00000500000000000000" pitchFamily="2" charset="0"/>
              <a:ea typeface="+mn-ea"/>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5412204" y="1034839"/>
            <a:ext cx="1841823" cy="59704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92028" y="2037467"/>
            <a:ext cx="4508103" cy="482053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0" i="0" dirty="0">
                <a:solidFill>
                  <a:srgbClr val="333333"/>
                </a:solidFill>
                <a:effectLst/>
                <a:latin typeface="Roboto" panose="02000000000000000000" pitchFamily="2" charset="0"/>
              </a:rPr>
              <a:t>-</a:t>
            </a:r>
            <a:r>
              <a:rPr lang="en-US" sz="2200" b="1" i="0" dirty="0">
                <a:solidFill>
                  <a:srgbClr val="333333"/>
                </a:solidFill>
                <a:effectLst/>
                <a:latin typeface="Times New Roman" panose="02020603050405020304" pitchFamily="18" charset="0"/>
                <a:cs typeface="Times New Roman" panose="02020603050405020304" pitchFamily="18" charset="0"/>
              </a:rPr>
              <a:t>T</a:t>
            </a:r>
            <a:r>
              <a:rPr lang="vi-VN" sz="2200" b="1" i="0" dirty="0">
                <a:solidFill>
                  <a:srgbClr val="333333"/>
                </a:solidFill>
                <a:effectLst/>
                <a:latin typeface="Times New Roman" panose="02020603050405020304" pitchFamily="18" charset="0"/>
                <a:cs typeface="Times New Roman" panose="02020603050405020304" pitchFamily="18" charset="0"/>
              </a:rPr>
              <a:t>heo quy định của pháp luật về phòng, chống tệ nạn xã hội, những hành vi không được làm đối với cá nhân là:</a:t>
            </a:r>
            <a:endParaRPr lang="en-US" sz="2200" b="1" i="0" dirty="0">
              <a:solidFill>
                <a:srgbClr val="333333"/>
              </a:solidFill>
              <a:effectLst/>
              <a:latin typeface="Times New Roman" panose="02020603050405020304" pitchFamily="18" charset="0"/>
              <a:cs typeface="Times New Roman" panose="02020603050405020304" pitchFamily="18" charset="0"/>
            </a:endParaRPr>
          </a:p>
          <a:p>
            <a:pPr algn="l"/>
            <a:r>
              <a:rPr lang="en-US" sz="2200" b="1" dirty="0">
                <a:solidFill>
                  <a:srgbClr val="333333"/>
                </a:solidFill>
                <a:latin typeface="Times New Roman" panose="02020603050405020304" pitchFamily="18" charset="0"/>
                <a:cs typeface="Times New Roman" panose="02020603050405020304" pitchFamily="18" charset="0"/>
              </a:rPr>
              <a:t>-</a:t>
            </a:r>
            <a:r>
              <a:rPr lang="vi-VN" sz="2200" b="1" i="0" dirty="0">
                <a:solidFill>
                  <a:srgbClr val="333333"/>
                </a:solidFill>
                <a:effectLst/>
                <a:latin typeface="Times New Roman" panose="02020603050405020304" pitchFamily="18" charset="0"/>
                <a:cs typeface="Times New Roman" panose="02020603050405020304" pitchFamily="18" charset="0"/>
              </a:rPr>
              <a:t>Sử dụng, tổ chức sử dụng trái phép chất ma tuý; cưỡng bức, lôi kéo người khác sử dụng trái phép chất ma tuý; chứa chấp, hỗ trợ việc sử dụng trái phép chất ma tuý.</a:t>
            </a:r>
            <a:endParaRPr lang="en-US" sz="2200" b="1" i="0" dirty="0">
              <a:solidFill>
                <a:srgbClr val="333333"/>
              </a:solidFill>
              <a:effectLst/>
              <a:latin typeface="Times New Roman" panose="02020603050405020304" pitchFamily="18" charset="0"/>
              <a:cs typeface="Times New Roman" panose="02020603050405020304" pitchFamily="18" charset="0"/>
            </a:endParaRPr>
          </a:p>
          <a:p>
            <a:pPr algn="l"/>
            <a:r>
              <a:rPr lang="en-US" sz="2200" b="1" dirty="0">
                <a:solidFill>
                  <a:srgbClr val="333333"/>
                </a:solidFill>
                <a:latin typeface="Times New Roman" panose="02020603050405020304" pitchFamily="18" charset="0"/>
                <a:cs typeface="Times New Roman" panose="02020603050405020304" pitchFamily="18" charset="0"/>
              </a:rPr>
              <a:t>-</a:t>
            </a:r>
            <a:r>
              <a:rPr lang="vi-VN" sz="2200" b="1" i="0" dirty="0">
                <a:solidFill>
                  <a:srgbClr val="333333"/>
                </a:solidFill>
                <a:effectLst/>
                <a:latin typeface="Times New Roman" panose="02020603050405020304" pitchFamily="18" charset="0"/>
                <a:cs typeface="Times New Roman" panose="02020603050405020304" pitchFamily="18" charset="0"/>
              </a:rPr>
              <a:t>Sản xuất, tàng trữ, vận chuyển, mua bán phương tiện, dụng cụ dùng vào việc sản xuất hoặc sử dụng trái phép chất ma tuý.</a:t>
            </a: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92167" y="2181742"/>
            <a:ext cx="4508103" cy="467625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200" b="1" i="0" dirty="0">
                <a:solidFill>
                  <a:srgbClr val="333333"/>
                </a:solidFill>
                <a:effectLst/>
                <a:latin typeface="+mj-lt"/>
              </a:rPr>
              <a:t>Nhân vật Nguyễn T đã vi phạm quy định về phòng, chống tệ nạn xã hội là: “Tổ chức đánh bạc”, “đánh bạc” dưới hình thức cá độ bóng đá và cho vay nặng lãi.</a:t>
            </a:r>
          </a:p>
          <a:p>
            <a:pPr algn="l"/>
            <a:r>
              <a:rPr lang="vi-VN" sz="2200" b="1" i="0" dirty="0">
                <a:solidFill>
                  <a:srgbClr val="333333"/>
                </a:solidFill>
                <a:effectLst/>
                <a:latin typeface="+mj-lt"/>
              </a:rPr>
              <a:t>=&gt; Nhân vật T sẽ bị pháp luật xử lí nghiêm minh như  phạt tiền, tù đối với hành vi đánh bạc trái phép, cá độ bóng đá, cho vay nặng lãi tùy theo từng mức phạt theo quy định ở Luật phòng chống ma túy năm 2021.</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9369084" y="2292157"/>
            <a:ext cx="2822915" cy="44409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200" b="1" i="0" dirty="0">
                <a:solidFill>
                  <a:srgbClr val="333333"/>
                </a:solidFill>
                <a:effectLst/>
                <a:latin typeface="Times New Roman" panose="02020603050405020304" pitchFamily="18" charset="0"/>
                <a:cs typeface="Times New Roman" panose="02020603050405020304" pitchFamily="18" charset="0"/>
              </a:rPr>
              <a:t>Nếu em phát hiện ra những người thực hiện hành vi vi phạm pháp luật thì em sẽ: ầm thầm báo ngay với các cơ quan chức năng để kịp thời xử lí.</a:t>
            </a: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a:endCxn id="8" idx="3"/>
          </p:cNvCxnSpPr>
          <p:nvPr/>
        </p:nvCxnSpPr>
        <p:spPr>
          <a:xfrm flipH="1">
            <a:off x="2626253" y="642141"/>
            <a:ext cx="3469746" cy="4997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a:off x="6067224" y="669064"/>
            <a:ext cx="40640" cy="59704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478617" y="144042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233668" y="17245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1051780" y="151118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9663083" y="830755"/>
            <a:ext cx="1958111" cy="569829"/>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0640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5009" y="2463890"/>
            <a:ext cx="2423159" cy="4359018"/>
          </a:xfrm>
          <a:prstGeom prst="rect">
            <a:avLst/>
          </a:prstGeom>
        </p:spPr>
      </p:pic>
      <p:pic>
        <p:nvPicPr>
          <p:cNvPr id="11" name="图片 8" descr="6fc417983c9675ce1b60e983870aeb8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281355" y="227954"/>
            <a:ext cx="10353820" cy="6594953"/>
          </a:xfrm>
          <a:prstGeom prst="rect">
            <a:avLst/>
          </a:prstGeom>
        </p:spPr>
      </p:pic>
      <p:sp>
        <p:nvSpPr>
          <p:cNvPr id="14" name="Text Box 5"/>
          <p:cNvSpPr txBox="1">
            <a:spLocks noChangeArrowheads="1"/>
          </p:cNvSpPr>
          <p:nvPr/>
        </p:nvSpPr>
        <p:spPr bwMode="auto">
          <a:xfrm>
            <a:off x="1667487" y="937524"/>
            <a:ext cx="756207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bạc</a:t>
            </a:r>
            <a:r>
              <a:rPr lang="en-US" sz="2200" dirty="0">
                <a:latin typeface="Times New Roman" panose="02020603050405020304" pitchFamily="18" charset="0"/>
                <a:cs typeface="Times New Roman" panose="02020603050405020304" pitchFamily="18" charset="0"/>
              </a:rPr>
              <a:t>.</a:t>
            </a:r>
          </a:p>
          <a:p>
            <a:pPr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kéo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phép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ma </a:t>
            </a:r>
            <a:r>
              <a:rPr lang="en-US" sz="2200" dirty="0" err="1">
                <a:latin typeface="Times New Roman" panose="02020603050405020304" pitchFamily="18" charset="0"/>
                <a:cs typeface="Times New Roman" panose="02020603050405020304" pitchFamily="18" charset="0"/>
              </a:rPr>
              <a:t>tuý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nghiện</a:t>
            </a:r>
            <a:r>
              <a:rPr lang="en-US" sz="2200" dirty="0">
                <a:latin typeface="Times New Roman" panose="02020603050405020304" pitchFamily="18" charset="0"/>
                <a:cs typeface="Times New Roman" panose="02020603050405020304" pitchFamily="18" charset="0"/>
              </a:rPr>
              <a:t> ma </a:t>
            </a:r>
            <a:r>
              <a:rPr lang="en-US" sz="2200" dirty="0" err="1">
                <a:latin typeface="Times New Roman" panose="02020603050405020304" pitchFamily="18" charset="0"/>
                <a:cs typeface="Times New Roman" panose="02020603050405020304" pitchFamily="18" charset="0"/>
              </a:rPr>
              <a:t>tuý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nghiện</a:t>
            </a:r>
            <a:r>
              <a:rPr lang="en-US" sz="2200" dirty="0">
                <a:latin typeface="Times New Roman" panose="02020603050405020304" pitchFamily="18" charset="0"/>
                <a:cs typeface="Times New Roman" panose="02020603050405020304" pitchFamily="18" charset="0"/>
              </a:rPr>
              <a:t>.</a:t>
            </a:r>
          </a:p>
          <a:p>
            <a:pPr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vi </a:t>
            </a:r>
            <a:r>
              <a:rPr lang="en-US" sz="2200" dirty="0" err="1">
                <a:latin typeface="Times New Roman" panose="02020603050405020304" pitchFamily="18" charset="0"/>
                <a:cs typeface="Times New Roman" panose="02020603050405020304" pitchFamily="18" charset="0"/>
              </a:rPr>
              <a:t>mại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dâm</a:t>
            </a:r>
            <a:r>
              <a:rPr lang="en-US" sz="2200" dirty="0">
                <a:latin typeface="Times New Roman" panose="02020603050405020304" pitchFamily="18" charset="0"/>
                <a:cs typeface="Times New Roman" panose="02020603050405020304" pitchFamily="18" charset="0"/>
              </a:rPr>
              <a:t>.</a:t>
            </a:r>
          </a:p>
          <a:p>
            <a:pPr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rượu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kéo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rượu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trò</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 xmlns:a16="http://schemas.microsoft.com/office/drawing/2014/main" id="{C0A3E0FE-2DC2-6DD0-FED8-5DA4CF0DA5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83" y="35093"/>
            <a:ext cx="902286" cy="969348"/>
          </a:xfrm>
          <a:prstGeom prst="rect">
            <a:avLst/>
          </a:prstGeom>
        </p:spPr>
      </p:pic>
    </p:spTree>
    <p:extLst>
      <p:ext uri="{BB962C8B-B14F-4D97-AF65-F5344CB8AC3E}">
        <p14:creationId xmlns:p14="http://schemas.microsoft.com/office/powerpoint/2010/main" val="4255404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2467</Words>
  <Application>Microsoft Office PowerPoint</Application>
  <PresentationFormat>Custom</PresentationFormat>
  <Paragraphs>181</Paragraphs>
  <Slides>26</Slides>
  <Notes>2</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Office Theme</vt:lpstr>
      <vt:lpstr>1_Office Theme</vt:lpstr>
      <vt:lpstr>1_Thiết kế: Thạch Trương Thảo (0987 039 863)</vt:lpstr>
      <vt:lpstr>2_Office Theme</vt:lpstr>
      <vt:lpstr>3_Office Theme</vt:lpstr>
      <vt:lpstr>3_Thiết kế: Thạch Trương Thảo (0987 039 863)</vt:lpstr>
      <vt:lpstr>Mental Health Awareness Training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2022-09-13T16:21:32Z</dcterms:created>
  <dcterms:modified xsi:type="dcterms:W3CDTF">2022-09-13T16:21:47Z</dcterms:modified>
</cp:coreProperties>
</file>