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387" r:id="rId3"/>
    <p:sldId id="303" r:id="rId4"/>
    <p:sldId id="324" r:id="rId5"/>
    <p:sldId id="388" r:id="rId6"/>
    <p:sldId id="389" r:id="rId7"/>
    <p:sldId id="327" r:id="rId8"/>
    <p:sldId id="328" r:id="rId9"/>
    <p:sldId id="390" r:id="rId10"/>
    <p:sldId id="331" r:id="rId11"/>
    <p:sldId id="392" r:id="rId12"/>
    <p:sldId id="374" r:id="rId13"/>
    <p:sldId id="391" r:id="rId14"/>
    <p:sldId id="375" r:id="rId15"/>
    <p:sldId id="393" r:id="rId16"/>
    <p:sldId id="329" r:id="rId17"/>
    <p:sldId id="330" r:id="rId18"/>
    <p:sldId id="394" r:id="rId19"/>
    <p:sldId id="395" r:id="rId20"/>
    <p:sldId id="396" r:id="rId21"/>
    <p:sldId id="397" r:id="rId22"/>
    <p:sldId id="398" r:id="rId23"/>
    <p:sldId id="399" r:id="rId24"/>
    <p:sldId id="403" r:id="rId25"/>
    <p:sldId id="402" r:id="rId26"/>
    <p:sldId id="400" r:id="rId27"/>
    <p:sldId id="401" r:id="rId28"/>
    <p:sldId id="333" r:id="rId29"/>
    <p:sldId id="314" r:id="rId30"/>
  </p:sldIdLst>
  <p:sldSz cx="9144000" cy="5143500" type="screen16x9"/>
  <p:notesSz cx="6858000" cy="9144000"/>
  <p:embeddedFontLst>
    <p:embeddedFont>
      <p:font typeface="Quicksand Light" charset="0"/>
      <p:regular r:id="rId32"/>
      <p:bold r:id="rId33"/>
    </p:embeddedFont>
    <p:embeddedFont>
      <p:font typeface="Open Sans" charset="0"/>
      <p:regular r:id="rId34"/>
      <p:bold r:id="rId35"/>
      <p:italic r:id="rId36"/>
      <p:boldItalic r:id="rId37"/>
    </p:embeddedFont>
    <p:embeddedFont>
      <p:font typeface="Concert One" charset="0"/>
      <p:regular r:id="rId38"/>
    </p:embeddedFont>
    <p:embeddedFont>
      <p:font typeface="Roboto Condensed Light" charset="0"/>
      <p:regular r:id="rId39"/>
    </p:embeddedFont>
    <p:embeddedFont>
      <p:font typeface="Didact Gothic" charset="0"/>
      <p:regular r:id="rId40"/>
    </p:embeddedFont>
    <p:embeddedFont>
      <p:font typeface="Livvic" charset="0"/>
      <p:regular r:id="rId41"/>
    </p:embeddedFont>
    <p:embeddedFont>
      <p:font typeface="Maven Pro" charset="0"/>
      <p:regular r:id="rId42"/>
      <p:bold r:id="rId43"/>
    </p:embeddedFont>
    <p:embeddedFont>
      <p:font typeface="Quicksand" charset="0"/>
      <p:regular r:id="rId44"/>
      <p:bold r:id="rId45"/>
    </p:embeddedFont>
    <p:embeddedFont>
      <p:font typeface="Kanit Medium" charset="-34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99FFCC"/>
    <a:srgbClr val="D0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880E68D-6EA8-426F-805E-1D277D354AC4}">
  <a:tblStyle styleId="{C880E68D-6EA8-426F-805E-1D277D354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587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37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1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46338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816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9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1618229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10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https://padlet.com/trongshuu1996/z81xxxrh41f8q0cs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78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4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2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0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343936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37924" y="-4032548"/>
            <a:ext cx="11996172" cy="10716866"/>
            <a:chOff x="-395275" y="-907871"/>
            <a:chExt cx="5553783" cy="4961512"/>
          </a:xfrm>
        </p:grpSpPr>
        <p:sp>
          <p:nvSpPr>
            <p:cNvPr id="10" name="Google Shape;10;p2"/>
            <p:cNvSpPr/>
            <p:nvPr/>
          </p:nvSpPr>
          <p:spPr>
            <a:xfrm>
              <a:off x="-123665" y="-907871"/>
              <a:ext cx="3428741" cy="4961512"/>
            </a:xfrm>
            <a:custGeom>
              <a:avLst/>
              <a:gdLst/>
              <a:ahLst/>
              <a:cxnLst/>
              <a:rect l="l" t="t" r="r" b="b"/>
              <a:pathLst>
                <a:path w="80857" h="117003" extrusionOk="0">
                  <a:moveTo>
                    <a:pt x="80856" y="0"/>
                  </a:moveTo>
                  <a:cubicBezTo>
                    <a:pt x="77427" y="857"/>
                    <a:pt x="73939" y="2500"/>
                    <a:pt x="70736" y="4715"/>
                  </a:cubicBezTo>
                  <a:cubicBezTo>
                    <a:pt x="67533" y="6941"/>
                    <a:pt x="64628" y="9739"/>
                    <a:pt x="62354" y="12835"/>
                  </a:cubicBezTo>
                  <a:cubicBezTo>
                    <a:pt x="60068" y="15919"/>
                    <a:pt x="58282" y="19467"/>
                    <a:pt x="57175" y="23062"/>
                  </a:cubicBezTo>
                  <a:cubicBezTo>
                    <a:pt x="56079" y="26670"/>
                    <a:pt x="55663" y="30325"/>
                    <a:pt x="55972" y="33659"/>
                  </a:cubicBezTo>
                  <a:cubicBezTo>
                    <a:pt x="56163" y="35754"/>
                    <a:pt x="56639" y="37778"/>
                    <a:pt x="57103" y="39731"/>
                  </a:cubicBezTo>
                  <a:cubicBezTo>
                    <a:pt x="57639" y="42041"/>
                    <a:pt x="58211" y="44434"/>
                    <a:pt x="58306" y="46934"/>
                  </a:cubicBezTo>
                  <a:cubicBezTo>
                    <a:pt x="58413" y="49363"/>
                    <a:pt x="57937" y="51935"/>
                    <a:pt x="56984" y="54197"/>
                  </a:cubicBezTo>
                  <a:cubicBezTo>
                    <a:pt x="55913" y="56745"/>
                    <a:pt x="54258" y="58757"/>
                    <a:pt x="52234" y="59984"/>
                  </a:cubicBezTo>
                  <a:cubicBezTo>
                    <a:pt x="50031" y="61341"/>
                    <a:pt x="47590" y="61650"/>
                    <a:pt x="45245" y="61948"/>
                  </a:cubicBezTo>
                  <a:cubicBezTo>
                    <a:pt x="44637" y="62031"/>
                    <a:pt x="44018" y="62115"/>
                    <a:pt x="43411" y="62210"/>
                  </a:cubicBezTo>
                  <a:cubicBezTo>
                    <a:pt x="30469" y="64258"/>
                    <a:pt x="17372" y="76319"/>
                    <a:pt x="13598" y="89654"/>
                  </a:cubicBezTo>
                  <a:cubicBezTo>
                    <a:pt x="12943" y="91999"/>
                    <a:pt x="12526" y="94416"/>
                    <a:pt x="12145" y="96738"/>
                  </a:cubicBezTo>
                  <a:cubicBezTo>
                    <a:pt x="11681" y="99441"/>
                    <a:pt x="11217" y="102239"/>
                    <a:pt x="10324" y="104977"/>
                  </a:cubicBezTo>
                  <a:cubicBezTo>
                    <a:pt x="9466" y="107644"/>
                    <a:pt x="8061" y="110252"/>
                    <a:pt x="6395" y="112311"/>
                  </a:cubicBezTo>
                  <a:cubicBezTo>
                    <a:pt x="4513" y="114669"/>
                    <a:pt x="2287" y="116276"/>
                    <a:pt x="1" y="116955"/>
                  </a:cubicBezTo>
                  <a:lnTo>
                    <a:pt x="1" y="117002"/>
                  </a:lnTo>
                  <a:cubicBezTo>
                    <a:pt x="2311" y="116300"/>
                    <a:pt x="4537" y="114693"/>
                    <a:pt x="6454" y="112371"/>
                  </a:cubicBezTo>
                  <a:cubicBezTo>
                    <a:pt x="8145" y="110311"/>
                    <a:pt x="9538" y="107692"/>
                    <a:pt x="10407" y="105013"/>
                  </a:cubicBezTo>
                  <a:cubicBezTo>
                    <a:pt x="11276" y="102274"/>
                    <a:pt x="11752" y="99453"/>
                    <a:pt x="12217" y="96750"/>
                  </a:cubicBezTo>
                  <a:cubicBezTo>
                    <a:pt x="12610" y="94428"/>
                    <a:pt x="13003" y="92011"/>
                    <a:pt x="13681" y="89666"/>
                  </a:cubicBezTo>
                  <a:cubicBezTo>
                    <a:pt x="17444" y="76343"/>
                    <a:pt x="30505" y="64306"/>
                    <a:pt x="43423" y="62270"/>
                  </a:cubicBezTo>
                  <a:cubicBezTo>
                    <a:pt x="44042" y="62174"/>
                    <a:pt x="44661" y="62091"/>
                    <a:pt x="45257" y="62008"/>
                  </a:cubicBezTo>
                  <a:cubicBezTo>
                    <a:pt x="47626" y="61698"/>
                    <a:pt x="50067" y="61389"/>
                    <a:pt x="52281" y="60031"/>
                  </a:cubicBezTo>
                  <a:cubicBezTo>
                    <a:pt x="54317" y="58793"/>
                    <a:pt x="55972" y="56769"/>
                    <a:pt x="57056" y="54209"/>
                  </a:cubicBezTo>
                  <a:cubicBezTo>
                    <a:pt x="58008" y="51935"/>
                    <a:pt x="58484" y="49351"/>
                    <a:pt x="58389" y="46922"/>
                  </a:cubicBezTo>
                  <a:cubicBezTo>
                    <a:pt x="58282" y="44410"/>
                    <a:pt x="57711" y="42005"/>
                    <a:pt x="57175" y="39707"/>
                  </a:cubicBezTo>
                  <a:cubicBezTo>
                    <a:pt x="56710" y="37743"/>
                    <a:pt x="56234" y="35719"/>
                    <a:pt x="56044" y="33635"/>
                  </a:cubicBezTo>
                  <a:cubicBezTo>
                    <a:pt x="55722" y="30301"/>
                    <a:pt x="56139" y="26634"/>
                    <a:pt x="57234" y="23050"/>
                  </a:cubicBezTo>
                  <a:cubicBezTo>
                    <a:pt x="58342" y="19467"/>
                    <a:pt x="60127" y="15919"/>
                    <a:pt x="62402" y="12835"/>
                  </a:cubicBezTo>
                  <a:cubicBezTo>
                    <a:pt x="64676" y="9763"/>
                    <a:pt x="67581" y="6965"/>
                    <a:pt x="70772" y="4739"/>
                  </a:cubicBezTo>
                  <a:cubicBezTo>
                    <a:pt x="73951" y="2524"/>
                    <a:pt x="77451" y="905"/>
                    <a:pt x="80856" y="36"/>
                  </a:cubicBezTo>
                  <a:lnTo>
                    <a:pt x="8085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6260" y="-782180"/>
              <a:ext cx="3556423" cy="4828233"/>
            </a:xfrm>
            <a:custGeom>
              <a:avLst/>
              <a:gdLst/>
              <a:ahLst/>
              <a:cxnLst/>
              <a:rect l="l" t="t" r="r" b="b"/>
              <a:pathLst>
                <a:path w="83868" h="113860" extrusionOk="0">
                  <a:moveTo>
                    <a:pt x="83868" y="1"/>
                  </a:moveTo>
                  <a:cubicBezTo>
                    <a:pt x="80391" y="1060"/>
                    <a:pt x="76819" y="2799"/>
                    <a:pt x="73521" y="5037"/>
                  </a:cubicBezTo>
                  <a:cubicBezTo>
                    <a:pt x="70200" y="7287"/>
                    <a:pt x="67163" y="10050"/>
                    <a:pt x="64711" y="13026"/>
                  </a:cubicBezTo>
                  <a:cubicBezTo>
                    <a:pt x="62199" y="16074"/>
                    <a:pt x="60151" y="19527"/>
                    <a:pt x="58805" y="23015"/>
                  </a:cubicBezTo>
                  <a:cubicBezTo>
                    <a:pt x="57531" y="26302"/>
                    <a:pt x="56865" y="29623"/>
                    <a:pt x="56865" y="32648"/>
                  </a:cubicBezTo>
                  <a:cubicBezTo>
                    <a:pt x="56876" y="34612"/>
                    <a:pt x="57150" y="36493"/>
                    <a:pt x="57412" y="38315"/>
                  </a:cubicBezTo>
                  <a:cubicBezTo>
                    <a:pt x="57710" y="40387"/>
                    <a:pt x="58031" y="42530"/>
                    <a:pt x="57936" y="44756"/>
                  </a:cubicBezTo>
                  <a:cubicBezTo>
                    <a:pt x="57853" y="47066"/>
                    <a:pt x="57174" y="49459"/>
                    <a:pt x="56067" y="51519"/>
                  </a:cubicBezTo>
                  <a:cubicBezTo>
                    <a:pt x="54852" y="53733"/>
                    <a:pt x="53221" y="55412"/>
                    <a:pt x="51197" y="56520"/>
                  </a:cubicBezTo>
                  <a:cubicBezTo>
                    <a:pt x="50185" y="57055"/>
                    <a:pt x="49066" y="57472"/>
                    <a:pt x="47673" y="57793"/>
                  </a:cubicBezTo>
                  <a:cubicBezTo>
                    <a:pt x="46780" y="58008"/>
                    <a:pt x="45863" y="58163"/>
                    <a:pt x="44994" y="58329"/>
                  </a:cubicBezTo>
                  <a:cubicBezTo>
                    <a:pt x="44006" y="58508"/>
                    <a:pt x="43089" y="58675"/>
                    <a:pt x="42196" y="58901"/>
                  </a:cubicBezTo>
                  <a:cubicBezTo>
                    <a:pt x="40541" y="59317"/>
                    <a:pt x="38898" y="59889"/>
                    <a:pt x="37172" y="60699"/>
                  </a:cubicBezTo>
                  <a:cubicBezTo>
                    <a:pt x="33302" y="62485"/>
                    <a:pt x="29492" y="65271"/>
                    <a:pt x="26146" y="68723"/>
                  </a:cubicBezTo>
                  <a:cubicBezTo>
                    <a:pt x="23944" y="70997"/>
                    <a:pt x="21789" y="73760"/>
                    <a:pt x="19360" y="77427"/>
                  </a:cubicBezTo>
                  <a:cubicBezTo>
                    <a:pt x="17443" y="80308"/>
                    <a:pt x="15324" y="83737"/>
                    <a:pt x="14062" y="87202"/>
                  </a:cubicBezTo>
                  <a:cubicBezTo>
                    <a:pt x="13228" y="89488"/>
                    <a:pt x="12680" y="91821"/>
                    <a:pt x="12157" y="94060"/>
                  </a:cubicBezTo>
                  <a:cubicBezTo>
                    <a:pt x="11656" y="96215"/>
                    <a:pt x="11145" y="98418"/>
                    <a:pt x="10371" y="100644"/>
                  </a:cubicBezTo>
                  <a:cubicBezTo>
                    <a:pt x="10252" y="100989"/>
                    <a:pt x="10132" y="101311"/>
                    <a:pt x="10013" y="101644"/>
                  </a:cubicBezTo>
                  <a:cubicBezTo>
                    <a:pt x="9037" y="104275"/>
                    <a:pt x="7608" y="106883"/>
                    <a:pt x="5989" y="108955"/>
                  </a:cubicBezTo>
                  <a:cubicBezTo>
                    <a:pt x="4132" y="111348"/>
                    <a:pt x="2072" y="113015"/>
                    <a:pt x="0" y="113788"/>
                  </a:cubicBezTo>
                  <a:lnTo>
                    <a:pt x="12" y="113860"/>
                  </a:lnTo>
                  <a:cubicBezTo>
                    <a:pt x="2096" y="113086"/>
                    <a:pt x="4179" y="111407"/>
                    <a:pt x="6061" y="108990"/>
                  </a:cubicBezTo>
                  <a:cubicBezTo>
                    <a:pt x="7668" y="106907"/>
                    <a:pt x="9097" y="104299"/>
                    <a:pt x="10085" y="101656"/>
                  </a:cubicBezTo>
                  <a:cubicBezTo>
                    <a:pt x="10204" y="101346"/>
                    <a:pt x="10323" y="101001"/>
                    <a:pt x="10442" y="100656"/>
                  </a:cubicBezTo>
                  <a:cubicBezTo>
                    <a:pt x="11216" y="98429"/>
                    <a:pt x="11728" y="96203"/>
                    <a:pt x="12228" y="94060"/>
                  </a:cubicBezTo>
                  <a:cubicBezTo>
                    <a:pt x="12764" y="91821"/>
                    <a:pt x="13300" y="89500"/>
                    <a:pt x="14133" y="87214"/>
                  </a:cubicBezTo>
                  <a:cubicBezTo>
                    <a:pt x="15383" y="83749"/>
                    <a:pt x="17514" y="80344"/>
                    <a:pt x="19419" y="77451"/>
                  </a:cubicBezTo>
                  <a:cubicBezTo>
                    <a:pt x="21836" y="73807"/>
                    <a:pt x="23991" y="71045"/>
                    <a:pt x="26194" y="68759"/>
                  </a:cubicBezTo>
                  <a:cubicBezTo>
                    <a:pt x="29540" y="65306"/>
                    <a:pt x="33338" y="62544"/>
                    <a:pt x="37195" y="60758"/>
                  </a:cubicBezTo>
                  <a:cubicBezTo>
                    <a:pt x="38922" y="59949"/>
                    <a:pt x="40541" y="59377"/>
                    <a:pt x="42196" y="58960"/>
                  </a:cubicBezTo>
                  <a:cubicBezTo>
                    <a:pt x="43101" y="58734"/>
                    <a:pt x="44006" y="58567"/>
                    <a:pt x="44994" y="58389"/>
                  </a:cubicBezTo>
                  <a:cubicBezTo>
                    <a:pt x="45863" y="58222"/>
                    <a:pt x="46780" y="58067"/>
                    <a:pt x="47673" y="57853"/>
                  </a:cubicBezTo>
                  <a:cubicBezTo>
                    <a:pt x="49066" y="57508"/>
                    <a:pt x="50197" y="57115"/>
                    <a:pt x="51209" y="56555"/>
                  </a:cubicBezTo>
                  <a:cubicBezTo>
                    <a:pt x="53233" y="55472"/>
                    <a:pt x="54936" y="53722"/>
                    <a:pt x="56126" y="51519"/>
                  </a:cubicBezTo>
                  <a:cubicBezTo>
                    <a:pt x="57234" y="49447"/>
                    <a:pt x="57912" y="47030"/>
                    <a:pt x="58008" y="44732"/>
                  </a:cubicBezTo>
                  <a:cubicBezTo>
                    <a:pt x="58103" y="42482"/>
                    <a:pt x="57793" y="40339"/>
                    <a:pt x="57496" y="38267"/>
                  </a:cubicBezTo>
                  <a:cubicBezTo>
                    <a:pt x="57222" y="36458"/>
                    <a:pt x="56936" y="34576"/>
                    <a:pt x="56936" y="32612"/>
                  </a:cubicBezTo>
                  <a:cubicBezTo>
                    <a:pt x="56936" y="29611"/>
                    <a:pt x="57591" y="26290"/>
                    <a:pt x="58877" y="23015"/>
                  </a:cubicBezTo>
                  <a:cubicBezTo>
                    <a:pt x="60210" y="19551"/>
                    <a:pt x="62258" y="16098"/>
                    <a:pt x="64758" y="13062"/>
                  </a:cubicBezTo>
                  <a:cubicBezTo>
                    <a:pt x="67199" y="10097"/>
                    <a:pt x="70235" y="7323"/>
                    <a:pt x="73533" y="5097"/>
                  </a:cubicBezTo>
                  <a:cubicBezTo>
                    <a:pt x="76843" y="2858"/>
                    <a:pt x="80391" y="1120"/>
                    <a:pt x="83868" y="84"/>
                  </a:cubicBezTo>
                  <a:lnTo>
                    <a:pt x="838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8897" y="-654453"/>
              <a:ext cx="3685207" cy="4692961"/>
            </a:xfrm>
            <a:custGeom>
              <a:avLst/>
              <a:gdLst/>
              <a:ahLst/>
              <a:cxnLst/>
              <a:rect l="l" t="t" r="r" b="b"/>
              <a:pathLst>
                <a:path w="86905" h="110670" extrusionOk="0">
                  <a:moveTo>
                    <a:pt x="86881" y="1"/>
                  </a:moveTo>
                  <a:cubicBezTo>
                    <a:pt x="79653" y="2525"/>
                    <a:pt x="72414" y="7335"/>
                    <a:pt x="67080" y="13181"/>
                  </a:cubicBezTo>
                  <a:cubicBezTo>
                    <a:pt x="64413" y="16122"/>
                    <a:pt x="62139" y="19396"/>
                    <a:pt x="60532" y="22670"/>
                  </a:cubicBezTo>
                  <a:cubicBezTo>
                    <a:pt x="59008" y="25718"/>
                    <a:pt x="58055" y="28802"/>
                    <a:pt x="57758" y="31576"/>
                  </a:cubicBezTo>
                  <a:cubicBezTo>
                    <a:pt x="57555" y="33398"/>
                    <a:pt x="57627" y="35136"/>
                    <a:pt x="57686" y="36803"/>
                  </a:cubicBezTo>
                  <a:cubicBezTo>
                    <a:pt x="57758" y="38649"/>
                    <a:pt x="57817" y="40542"/>
                    <a:pt x="57532" y="42518"/>
                  </a:cubicBezTo>
                  <a:cubicBezTo>
                    <a:pt x="57222" y="44590"/>
                    <a:pt x="56401" y="46733"/>
                    <a:pt x="55198" y="48531"/>
                  </a:cubicBezTo>
                  <a:cubicBezTo>
                    <a:pt x="53888" y="50495"/>
                    <a:pt x="52174" y="51984"/>
                    <a:pt x="50126" y="52972"/>
                  </a:cubicBezTo>
                  <a:cubicBezTo>
                    <a:pt x="49114" y="53448"/>
                    <a:pt x="47995" y="53817"/>
                    <a:pt x="46506" y="54162"/>
                  </a:cubicBezTo>
                  <a:cubicBezTo>
                    <a:pt x="45971" y="54281"/>
                    <a:pt x="45423" y="54400"/>
                    <a:pt x="44899" y="54520"/>
                  </a:cubicBezTo>
                  <a:cubicBezTo>
                    <a:pt x="43542" y="54817"/>
                    <a:pt x="42161" y="55115"/>
                    <a:pt x="40934" y="55532"/>
                  </a:cubicBezTo>
                  <a:cubicBezTo>
                    <a:pt x="39434" y="56044"/>
                    <a:pt x="38029" y="56722"/>
                    <a:pt x="36374" y="57699"/>
                  </a:cubicBezTo>
                  <a:cubicBezTo>
                    <a:pt x="32933" y="59723"/>
                    <a:pt x="29564" y="62675"/>
                    <a:pt x="26647" y="66223"/>
                  </a:cubicBezTo>
                  <a:cubicBezTo>
                    <a:pt x="24885" y="68390"/>
                    <a:pt x="23254" y="70867"/>
                    <a:pt x="21551" y="73486"/>
                  </a:cubicBezTo>
                  <a:cubicBezTo>
                    <a:pt x="21158" y="74070"/>
                    <a:pt x="20777" y="74665"/>
                    <a:pt x="20384" y="75260"/>
                  </a:cubicBezTo>
                  <a:cubicBezTo>
                    <a:pt x="19908" y="75986"/>
                    <a:pt x="19420" y="76725"/>
                    <a:pt x="18943" y="77415"/>
                  </a:cubicBezTo>
                  <a:cubicBezTo>
                    <a:pt x="17229" y="79963"/>
                    <a:pt x="15610" y="82356"/>
                    <a:pt x="14526" y="84726"/>
                  </a:cubicBezTo>
                  <a:cubicBezTo>
                    <a:pt x="13514" y="86940"/>
                    <a:pt x="12847" y="89119"/>
                    <a:pt x="12121" y="91429"/>
                  </a:cubicBezTo>
                  <a:cubicBezTo>
                    <a:pt x="11550" y="93322"/>
                    <a:pt x="10931" y="95275"/>
                    <a:pt x="10121" y="97299"/>
                  </a:cubicBezTo>
                  <a:cubicBezTo>
                    <a:pt x="9990" y="97632"/>
                    <a:pt x="9847" y="97953"/>
                    <a:pt x="9716" y="98275"/>
                  </a:cubicBezTo>
                  <a:cubicBezTo>
                    <a:pt x="7704" y="102990"/>
                    <a:pt x="4108" y="108705"/>
                    <a:pt x="1" y="110586"/>
                  </a:cubicBezTo>
                  <a:lnTo>
                    <a:pt x="13" y="110669"/>
                  </a:lnTo>
                  <a:cubicBezTo>
                    <a:pt x="4156" y="108776"/>
                    <a:pt x="7775" y="103037"/>
                    <a:pt x="9811" y="98334"/>
                  </a:cubicBezTo>
                  <a:cubicBezTo>
                    <a:pt x="9942" y="98013"/>
                    <a:pt x="10073" y="97692"/>
                    <a:pt x="10204" y="97358"/>
                  </a:cubicBezTo>
                  <a:cubicBezTo>
                    <a:pt x="11026" y="95322"/>
                    <a:pt x="11633" y="93358"/>
                    <a:pt x="12216" y="91465"/>
                  </a:cubicBezTo>
                  <a:cubicBezTo>
                    <a:pt x="12931" y="89179"/>
                    <a:pt x="13598" y="87000"/>
                    <a:pt x="14610" y="84785"/>
                  </a:cubicBezTo>
                  <a:cubicBezTo>
                    <a:pt x="15705" y="82440"/>
                    <a:pt x="17324" y="80035"/>
                    <a:pt x="19039" y="77499"/>
                  </a:cubicBezTo>
                  <a:cubicBezTo>
                    <a:pt x="19515" y="76796"/>
                    <a:pt x="20003" y="76070"/>
                    <a:pt x="20479" y="75332"/>
                  </a:cubicBezTo>
                  <a:cubicBezTo>
                    <a:pt x="20860" y="74736"/>
                    <a:pt x="21253" y="74141"/>
                    <a:pt x="21634" y="73570"/>
                  </a:cubicBezTo>
                  <a:cubicBezTo>
                    <a:pt x="23349" y="70950"/>
                    <a:pt x="24968" y="68462"/>
                    <a:pt x="26742" y="66307"/>
                  </a:cubicBezTo>
                  <a:cubicBezTo>
                    <a:pt x="29647" y="62759"/>
                    <a:pt x="32993" y="59818"/>
                    <a:pt x="36422" y="57806"/>
                  </a:cubicBezTo>
                  <a:cubicBezTo>
                    <a:pt x="38065" y="56841"/>
                    <a:pt x="39470" y="56175"/>
                    <a:pt x="40970" y="55651"/>
                  </a:cubicBezTo>
                  <a:cubicBezTo>
                    <a:pt x="42173" y="55210"/>
                    <a:pt x="43577" y="54912"/>
                    <a:pt x="44911" y="54639"/>
                  </a:cubicBezTo>
                  <a:lnTo>
                    <a:pt x="46518" y="54281"/>
                  </a:lnTo>
                  <a:cubicBezTo>
                    <a:pt x="48007" y="53924"/>
                    <a:pt x="49138" y="53555"/>
                    <a:pt x="50150" y="53079"/>
                  </a:cubicBezTo>
                  <a:cubicBezTo>
                    <a:pt x="52221" y="52091"/>
                    <a:pt x="53948" y="50579"/>
                    <a:pt x="55269" y="48590"/>
                  </a:cubicBezTo>
                  <a:cubicBezTo>
                    <a:pt x="56496" y="46781"/>
                    <a:pt x="57329" y="44625"/>
                    <a:pt x="57639" y="42518"/>
                  </a:cubicBezTo>
                  <a:cubicBezTo>
                    <a:pt x="57925" y="40542"/>
                    <a:pt x="57865" y="38637"/>
                    <a:pt x="57794" y="36791"/>
                  </a:cubicBezTo>
                  <a:cubicBezTo>
                    <a:pt x="57734" y="35124"/>
                    <a:pt x="57674" y="33398"/>
                    <a:pt x="57865" y="31576"/>
                  </a:cubicBezTo>
                  <a:cubicBezTo>
                    <a:pt x="58163" y="28814"/>
                    <a:pt x="59115" y="25730"/>
                    <a:pt x="60615" y="22694"/>
                  </a:cubicBezTo>
                  <a:cubicBezTo>
                    <a:pt x="62223" y="19420"/>
                    <a:pt x="64485" y="16158"/>
                    <a:pt x="67152" y="13241"/>
                  </a:cubicBezTo>
                  <a:cubicBezTo>
                    <a:pt x="72474" y="7407"/>
                    <a:pt x="79677" y="2620"/>
                    <a:pt x="86904" y="84"/>
                  </a:cubicBezTo>
                  <a:lnTo>
                    <a:pt x="8688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1534" y="-528211"/>
              <a:ext cx="3812930" cy="4559131"/>
            </a:xfrm>
            <a:custGeom>
              <a:avLst/>
              <a:gdLst/>
              <a:ahLst/>
              <a:cxnLst/>
              <a:rect l="l" t="t" r="r" b="b"/>
              <a:pathLst>
                <a:path w="89917" h="107514" extrusionOk="0">
                  <a:moveTo>
                    <a:pt x="89905" y="1"/>
                  </a:moveTo>
                  <a:cubicBezTo>
                    <a:pt x="82547" y="2918"/>
                    <a:pt x="75094" y="7799"/>
                    <a:pt x="69438" y="13359"/>
                  </a:cubicBezTo>
                  <a:cubicBezTo>
                    <a:pt x="66593" y="16157"/>
                    <a:pt x="64116" y="19253"/>
                    <a:pt x="62235" y="22325"/>
                  </a:cubicBezTo>
                  <a:cubicBezTo>
                    <a:pt x="60497" y="25146"/>
                    <a:pt x="59258" y="27992"/>
                    <a:pt x="58651" y="30540"/>
                  </a:cubicBezTo>
                  <a:cubicBezTo>
                    <a:pt x="58258" y="32207"/>
                    <a:pt x="58115" y="33755"/>
                    <a:pt x="57961" y="35255"/>
                  </a:cubicBezTo>
                  <a:cubicBezTo>
                    <a:pt x="57806" y="36969"/>
                    <a:pt x="57651" y="38577"/>
                    <a:pt x="57163" y="40315"/>
                  </a:cubicBezTo>
                  <a:cubicBezTo>
                    <a:pt x="56639" y="42160"/>
                    <a:pt x="55639" y="44042"/>
                    <a:pt x="54365" y="45601"/>
                  </a:cubicBezTo>
                  <a:cubicBezTo>
                    <a:pt x="52948" y="47316"/>
                    <a:pt x="51174" y="48626"/>
                    <a:pt x="49079" y="49483"/>
                  </a:cubicBezTo>
                  <a:cubicBezTo>
                    <a:pt x="47876" y="49995"/>
                    <a:pt x="46578" y="50304"/>
                    <a:pt x="45376" y="50590"/>
                  </a:cubicBezTo>
                  <a:lnTo>
                    <a:pt x="45007" y="50673"/>
                  </a:lnTo>
                  <a:cubicBezTo>
                    <a:pt x="43161" y="51090"/>
                    <a:pt x="41268" y="51543"/>
                    <a:pt x="39720" y="52221"/>
                  </a:cubicBezTo>
                  <a:cubicBezTo>
                    <a:pt x="37982" y="53007"/>
                    <a:pt x="36720" y="53900"/>
                    <a:pt x="35577" y="54769"/>
                  </a:cubicBezTo>
                  <a:cubicBezTo>
                    <a:pt x="32565" y="57043"/>
                    <a:pt x="29648" y="60175"/>
                    <a:pt x="27171" y="63794"/>
                  </a:cubicBezTo>
                  <a:cubicBezTo>
                    <a:pt x="26219" y="65187"/>
                    <a:pt x="25314" y="66723"/>
                    <a:pt x="24361" y="68342"/>
                  </a:cubicBezTo>
                  <a:cubicBezTo>
                    <a:pt x="23456" y="69890"/>
                    <a:pt x="22504" y="71497"/>
                    <a:pt x="21432" y="73140"/>
                  </a:cubicBezTo>
                  <a:cubicBezTo>
                    <a:pt x="20420" y="74653"/>
                    <a:pt x="19361" y="76069"/>
                    <a:pt x="18348" y="77427"/>
                  </a:cubicBezTo>
                  <a:cubicBezTo>
                    <a:pt x="17075" y="79117"/>
                    <a:pt x="15884" y="80725"/>
                    <a:pt x="14991" y="82284"/>
                  </a:cubicBezTo>
                  <a:cubicBezTo>
                    <a:pt x="13753" y="84463"/>
                    <a:pt x="12907" y="86630"/>
                    <a:pt x="11991" y="88928"/>
                  </a:cubicBezTo>
                  <a:cubicBezTo>
                    <a:pt x="11360" y="90547"/>
                    <a:pt x="10705" y="92214"/>
                    <a:pt x="9859" y="94000"/>
                  </a:cubicBezTo>
                  <a:lnTo>
                    <a:pt x="9419" y="94941"/>
                  </a:lnTo>
                  <a:cubicBezTo>
                    <a:pt x="8312" y="97251"/>
                    <a:pt x="4359" y="104954"/>
                    <a:pt x="1" y="107407"/>
                  </a:cubicBezTo>
                  <a:lnTo>
                    <a:pt x="25" y="107514"/>
                  </a:lnTo>
                  <a:cubicBezTo>
                    <a:pt x="4430" y="105025"/>
                    <a:pt x="8407" y="97286"/>
                    <a:pt x="9538" y="95012"/>
                  </a:cubicBezTo>
                  <a:lnTo>
                    <a:pt x="9978" y="94072"/>
                  </a:lnTo>
                  <a:cubicBezTo>
                    <a:pt x="10812" y="92286"/>
                    <a:pt x="11467" y="90607"/>
                    <a:pt x="12110" y="88988"/>
                  </a:cubicBezTo>
                  <a:cubicBezTo>
                    <a:pt x="13003" y="86690"/>
                    <a:pt x="13848" y="84535"/>
                    <a:pt x="15086" y="82368"/>
                  </a:cubicBezTo>
                  <a:cubicBezTo>
                    <a:pt x="15967" y="80796"/>
                    <a:pt x="17170" y="79201"/>
                    <a:pt x="18432" y="77510"/>
                  </a:cubicBezTo>
                  <a:cubicBezTo>
                    <a:pt x="19468" y="76141"/>
                    <a:pt x="20504" y="74736"/>
                    <a:pt x="21516" y="73212"/>
                  </a:cubicBezTo>
                  <a:cubicBezTo>
                    <a:pt x="22599" y="71569"/>
                    <a:pt x="23552" y="69950"/>
                    <a:pt x="24468" y="68402"/>
                  </a:cubicBezTo>
                  <a:cubicBezTo>
                    <a:pt x="25421" y="66783"/>
                    <a:pt x="26326" y="65247"/>
                    <a:pt x="27278" y="63842"/>
                  </a:cubicBezTo>
                  <a:cubicBezTo>
                    <a:pt x="29743" y="60246"/>
                    <a:pt x="32636" y="57138"/>
                    <a:pt x="35636" y="54876"/>
                  </a:cubicBezTo>
                  <a:cubicBezTo>
                    <a:pt x="36767" y="54007"/>
                    <a:pt x="38006" y="53114"/>
                    <a:pt x="39744" y="52340"/>
                  </a:cubicBezTo>
                  <a:cubicBezTo>
                    <a:pt x="41280" y="51662"/>
                    <a:pt x="43173" y="51233"/>
                    <a:pt x="45007" y="50816"/>
                  </a:cubicBezTo>
                  <a:lnTo>
                    <a:pt x="45376" y="50721"/>
                  </a:lnTo>
                  <a:cubicBezTo>
                    <a:pt x="46590" y="50435"/>
                    <a:pt x="47888" y="50114"/>
                    <a:pt x="49114" y="49602"/>
                  </a:cubicBezTo>
                  <a:cubicBezTo>
                    <a:pt x="51222" y="48733"/>
                    <a:pt x="53019" y="47399"/>
                    <a:pt x="54448" y="45673"/>
                  </a:cubicBezTo>
                  <a:cubicBezTo>
                    <a:pt x="55746" y="44101"/>
                    <a:pt x="56758" y="42208"/>
                    <a:pt x="57282" y="40339"/>
                  </a:cubicBezTo>
                  <a:cubicBezTo>
                    <a:pt x="57770" y="38589"/>
                    <a:pt x="57925" y="36969"/>
                    <a:pt x="58080" y="35255"/>
                  </a:cubicBezTo>
                  <a:cubicBezTo>
                    <a:pt x="58234" y="33755"/>
                    <a:pt x="58377" y="32207"/>
                    <a:pt x="58770" y="30552"/>
                  </a:cubicBezTo>
                  <a:cubicBezTo>
                    <a:pt x="59377" y="28028"/>
                    <a:pt x="60616" y="25194"/>
                    <a:pt x="62342" y="22384"/>
                  </a:cubicBezTo>
                  <a:cubicBezTo>
                    <a:pt x="64211" y="19336"/>
                    <a:pt x="66688" y="16241"/>
                    <a:pt x="69510" y="13455"/>
                  </a:cubicBezTo>
                  <a:cubicBezTo>
                    <a:pt x="75141" y="7906"/>
                    <a:pt x="82583" y="3037"/>
                    <a:pt x="89917" y="120"/>
                  </a:cubicBezTo>
                  <a:lnTo>
                    <a:pt x="89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74637" y="-399976"/>
              <a:ext cx="3941163" cy="4423350"/>
            </a:xfrm>
            <a:custGeom>
              <a:avLst/>
              <a:gdLst/>
              <a:ahLst/>
              <a:cxnLst/>
              <a:rect l="l" t="t" r="r" b="b"/>
              <a:pathLst>
                <a:path w="92941" h="104312" extrusionOk="0">
                  <a:moveTo>
                    <a:pt x="92905" y="1"/>
                  </a:moveTo>
                  <a:cubicBezTo>
                    <a:pt x="85428" y="3323"/>
                    <a:pt x="77724" y="8264"/>
                    <a:pt x="71807" y="13538"/>
                  </a:cubicBezTo>
                  <a:cubicBezTo>
                    <a:pt x="68807" y="16217"/>
                    <a:pt x="66104" y="19134"/>
                    <a:pt x="63961" y="21991"/>
                  </a:cubicBezTo>
                  <a:cubicBezTo>
                    <a:pt x="62008" y="24587"/>
                    <a:pt x="60472" y="27195"/>
                    <a:pt x="59555" y="29492"/>
                  </a:cubicBezTo>
                  <a:cubicBezTo>
                    <a:pt x="58972" y="30969"/>
                    <a:pt x="58615" y="32338"/>
                    <a:pt x="58258" y="33648"/>
                  </a:cubicBezTo>
                  <a:cubicBezTo>
                    <a:pt x="57865" y="35148"/>
                    <a:pt x="57472" y="36577"/>
                    <a:pt x="56793" y="38101"/>
                  </a:cubicBezTo>
                  <a:cubicBezTo>
                    <a:pt x="56043" y="39720"/>
                    <a:pt x="54888" y="41339"/>
                    <a:pt x="53531" y="42649"/>
                  </a:cubicBezTo>
                  <a:cubicBezTo>
                    <a:pt x="52031" y="44101"/>
                    <a:pt x="50185" y="45209"/>
                    <a:pt x="48042" y="45971"/>
                  </a:cubicBezTo>
                  <a:cubicBezTo>
                    <a:pt x="46792" y="46399"/>
                    <a:pt x="45494" y="46697"/>
                    <a:pt x="44232" y="46983"/>
                  </a:cubicBezTo>
                  <a:cubicBezTo>
                    <a:pt x="42208" y="47447"/>
                    <a:pt x="40089" y="47983"/>
                    <a:pt x="38493" y="48876"/>
                  </a:cubicBezTo>
                  <a:cubicBezTo>
                    <a:pt x="36815" y="49816"/>
                    <a:pt x="35743" y="50864"/>
                    <a:pt x="34790" y="51793"/>
                  </a:cubicBezTo>
                  <a:cubicBezTo>
                    <a:pt x="32207" y="54317"/>
                    <a:pt x="29766" y="57615"/>
                    <a:pt x="27706" y="61306"/>
                  </a:cubicBezTo>
                  <a:cubicBezTo>
                    <a:pt x="27159" y="62294"/>
                    <a:pt x="26623" y="63354"/>
                    <a:pt x="26075" y="64473"/>
                  </a:cubicBezTo>
                  <a:cubicBezTo>
                    <a:pt x="25015" y="66568"/>
                    <a:pt x="23944" y="68747"/>
                    <a:pt x="22467" y="70974"/>
                  </a:cubicBezTo>
                  <a:cubicBezTo>
                    <a:pt x="21134" y="72998"/>
                    <a:pt x="19598" y="74784"/>
                    <a:pt x="18241" y="76367"/>
                  </a:cubicBezTo>
                  <a:cubicBezTo>
                    <a:pt x="17205" y="77570"/>
                    <a:pt x="16229" y="78701"/>
                    <a:pt x="15455" y="79796"/>
                  </a:cubicBezTo>
                  <a:cubicBezTo>
                    <a:pt x="13931" y="81987"/>
                    <a:pt x="12823" y="84225"/>
                    <a:pt x="11680" y="86571"/>
                  </a:cubicBezTo>
                  <a:cubicBezTo>
                    <a:pt x="11037" y="87869"/>
                    <a:pt x="10383" y="89202"/>
                    <a:pt x="9609" y="90655"/>
                  </a:cubicBezTo>
                  <a:lnTo>
                    <a:pt x="9121" y="91560"/>
                  </a:lnTo>
                  <a:cubicBezTo>
                    <a:pt x="5549" y="98215"/>
                    <a:pt x="2465" y="102454"/>
                    <a:pt x="0" y="104192"/>
                  </a:cubicBezTo>
                  <a:lnTo>
                    <a:pt x="60" y="104311"/>
                  </a:lnTo>
                  <a:cubicBezTo>
                    <a:pt x="2560" y="102561"/>
                    <a:pt x="5656" y="98287"/>
                    <a:pt x="9204" y="91631"/>
                  </a:cubicBezTo>
                  <a:lnTo>
                    <a:pt x="9704" y="90726"/>
                  </a:lnTo>
                  <a:cubicBezTo>
                    <a:pt x="10478" y="89262"/>
                    <a:pt x="11133" y="87928"/>
                    <a:pt x="11764" y="86630"/>
                  </a:cubicBezTo>
                  <a:cubicBezTo>
                    <a:pt x="12931" y="84285"/>
                    <a:pt x="14014" y="82058"/>
                    <a:pt x="15538" y="79891"/>
                  </a:cubicBezTo>
                  <a:cubicBezTo>
                    <a:pt x="16312" y="78808"/>
                    <a:pt x="17276" y="77653"/>
                    <a:pt x="18300" y="76462"/>
                  </a:cubicBezTo>
                  <a:cubicBezTo>
                    <a:pt x="19658" y="74879"/>
                    <a:pt x="21205" y="73093"/>
                    <a:pt x="22539" y="71045"/>
                  </a:cubicBezTo>
                  <a:cubicBezTo>
                    <a:pt x="24027" y="68807"/>
                    <a:pt x="25123" y="66616"/>
                    <a:pt x="26158" y="64521"/>
                  </a:cubicBezTo>
                  <a:cubicBezTo>
                    <a:pt x="26706" y="63401"/>
                    <a:pt x="27230" y="62342"/>
                    <a:pt x="27778" y="61365"/>
                  </a:cubicBezTo>
                  <a:cubicBezTo>
                    <a:pt x="29826" y="57698"/>
                    <a:pt x="32254" y="54424"/>
                    <a:pt x="34838" y="51900"/>
                  </a:cubicBezTo>
                  <a:cubicBezTo>
                    <a:pt x="35779" y="50971"/>
                    <a:pt x="36850" y="49935"/>
                    <a:pt x="38517" y="49007"/>
                  </a:cubicBezTo>
                  <a:cubicBezTo>
                    <a:pt x="40101" y="48126"/>
                    <a:pt x="42184" y="47590"/>
                    <a:pt x="44208" y="47137"/>
                  </a:cubicBezTo>
                  <a:cubicBezTo>
                    <a:pt x="45482" y="46852"/>
                    <a:pt x="46792" y="46566"/>
                    <a:pt x="48042" y="46125"/>
                  </a:cubicBezTo>
                  <a:cubicBezTo>
                    <a:pt x="50209" y="45363"/>
                    <a:pt x="52078" y="44232"/>
                    <a:pt x="53602" y="42756"/>
                  </a:cubicBezTo>
                  <a:cubicBezTo>
                    <a:pt x="54972" y="41434"/>
                    <a:pt x="56150" y="39791"/>
                    <a:pt x="56888" y="38148"/>
                  </a:cubicBezTo>
                  <a:cubicBezTo>
                    <a:pt x="57591" y="36612"/>
                    <a:pt x="57984" y="35184"/>
                    <a:pt x="58377" y="33660"/>
                  </a:cubicBezTo>
                  <a:cubicBezTo>
                    <a:pt x="58722" y="32350"/>
                    <a:pt x="59091" y="31004"/>
                    <a:pt x="59675" y="29528"/>
                  </a:cubicBezTo>
                  <a:cubicBezTo>
                    <a:pt x="60591" y="27230"/>
                    <a:pt x="62115" y="24647"/>
                    <a:pt x="64068" y="22075"/>
                  </a:cubicBezTo>
                  <a:cubicBezTo>
                    <a:pt x="66187" y="19217"/>
                    <a:pt x="68902" y="16312"/>
                    <a:pt x="71878" y="13645"/>
                  </a:cubicBezTo>
                  <a:cubicBezTo>
                    <a:pt x="77784" y="8383"/>
                    <a:pt x="85463" y="3453"/>
                    <a:pt x="92941" y="132"/>
                  </a:cubicBezTo>
                  <a:lnTo>
                    <a:pt x="92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88292" y="-273733"/>
              <a:ext cx="4072449" cy="4289520"/>
            </a:xfrm>
            <a:custGeom>
              <a:avLst/>
              <a:gdLst/>
              <a:ahLst/>
              <a:cxnLst/>
              <a:rect l="l" t="t" r="r" b="b"/>
              <a:pathLst>
                <a:path w="96037" h="101156" extrusionOk="0">
                  <a:moveTo>
                    <a:pt x="96001" y="0"/>
                  </a:moveTo>
                  <a:cubicBezTo>
                    <a:pt x="88321" y="3763"/>
                    <a:pt x="80380" y="8763"/>
                    <a:pt x="74236" y="13716"/>
                  </a:cubicBezTo>
                  <a:cubicBezTo>
                    <a:pt x="71093" y="16264"/>
                    <a:pt x="68164" y="19003"/>
                    <a:pt x="65735" y="21646"/>
                  </a:cubicBezTo>
                  <a:cubicBezTo>
                    <a:pt x="63580" y="24015"/>
                    <a:pt x="61771" y="26349"/>
                    <a:pt x="60520" y="28432"/>
                  </a:cubicBezTo>
                  <a:cubicBezTo>
                    <a:pt x="59770" y="29671"/>
                    <a:pt x="59223" y="30802"/>
                    <a:pt x="58687" y="31885"/>
                  </a:cubicBezTo>
                  <a:cubicBezTo>
                    <a:pt x="58032" y="33242"/>
                    <a:pt x="57389" y="34528"/>
                    <a:pt x="56472" y="35862"/>
                  </a:cubicBezTo>
                  <a:cubicBezTo>
                    <a:pt x="55782" y="36862"/>
                    <a:pt x="54579" y="38338"/>
                    <a:pt x="52758" y="39684"/>
                  </a:cubicBezTo>
                  <a:cubicBezTo>
                    <a:pt x="51174" y="40874"/>
                    <a:pt x="49245" y="41803"/>
                    <a:pt x="47043" y="42458"/>
                  </a:cubicBezTo>
                  <a:cubicBezTo>
                    <a:pt x="46030" y="42744"/>
                    <a:pt x="45018" y="42958"/>
                    <a:pt x="43935" y="43196"/>
                  </a:cubicBezTo>
                  <a:lnTo>
                    <a:pt x="43137" y="43375"/>
                  </a:lnTo>
                  <a:cubicBezTo>
                    <a:pt x="40494" y="43958"/>
                    <a:pt x="38589" y="44660"/>
                    <a:pt x="37303" y="45542"/>
                  </a:cubicBezTo>
                  <a:cubicBezTo>
                    <a:pt x="35732" y="46577"/>
                    <a:pt x="34886" y="47697"/>
                    <a:pt x="34065" y="48768"/>
                  </a:cubicBezTo>
                  <a:lnTo>
                    <a:pt x="34017" y="48840"/>
                  </a:lnTo>
                  <a:cubicBezTo>
                    <a:pt x="31850" y="51649"/>
                    <a:pt x="29862" y="55126"/>
                    <a:pt x="28231" y="58841"/>
                  </a:cubicBezTo>
                  <a:cubicBezTo>
                    <a:pt x="27921" y="59555"/>
                    <a:pt x="27612" y="60317"/>
                    <a:pt x="27302" y="61103"/>
                  </a:cubicBezTo>
                  <a:cubicBezTo>
                    <a:pt x="26349" y="63472"/>
                    <a:pt x="25254" y="66163"/>
                    <a:pt x="23516" y="68830"/>
                  </a:cubicBezTo>
                  <a:cubicBezTo>
                    <a:pt x="21932" y="71259"/>
                    <a:pt x="19992" y="73176"/>
                    <a:pt x="18301" y="74890"/>
                  </a:cubicBezTo>
                  <a:cubicBezTo>
                    <a:pt x="17432" y="75748"/>
                    <a:pt x="16622" y="76557"/>
                    <a:pt x="15943" y="77343"/>
                  </a:cubicBezTo>
                  <a:cubicBezTo>
                    <a:pt x="13967" y="79617"/>
                    <a:pt x="12586" y="81963"/>
                    <a:pt x="10967" y="84665"/>
                  </a:cubicBezTo>
                  <a:cubicBezTo>
                    <a:pt x="10478" y="85511"/>
                    <a:pt x="9966" y="86392"/>
                    <a:pt x="9383" y="87332"/>
                  </a:cubicBezTo>
                  <a:lnTo>
                    <a:pt x="8847" y="88225"/>
                  </a:lnTo>
                  <a:lnTo>
                    <a:pt x="8216" y="89261"/>
                  </a:lnTo>
                  <a:cubicBezTo>
                    <a:pt x="5680" y="93536"/>
                    <a:pt x="2501" y="98834"/>
                    <a:pt x="1" y="101036"/>
                  </a:cubicBezTo>
                  <a:lnTo>
                    <a:pt x="96" y="101156"/>
                  </a:lnTo>
                  <a:cubicBezTo>
                    <a:pt x="2620" y="98929"/>
                    <a:pt x="5799" y="93595"/>
                    <a:pt x="8395" y="89309"/>
                  </a:cubicBezTo>
                  <a:lnTo>
                    <a:pt x="9026" y="88273"/>
                  </a:lnTo>
                  <a:cubicBezTo>
                    <a:pt x="9204" y="87975"/>
                    <a:pt x="9383" y="87678"/>
                    <a:pt x="9562" y="87392"/>
                  </a:cubicBezTo>
                  <a:cubicBezTo>
                    <a:pt x="10121" y="86451"/>
                    <a:pt x="10645" y="85570"/>
                    <a:pt x="11145" y="84725"/>
                  </a:cubicBezTo>
                  <a:cubicBezTo>
                    <a:pt x="12753" y="82034"/>
                    <a:pt x="14146" y="79701"/>
                    <a:pt x="16086" y="77438"/>
                  </a:cubicBezTo>
                  <a:cubicBezTo>
                    <a:pt x="16765" y="76664"/>
                    <a:pt x="17575" y="75855"/>
                    <a:pt x="18432" y="74998"/>
                  </a:cubicBezTo>
                  <a:cubicBezTo>
                    <a:pt x="20134" y="73283"/>
                    <a:pt x="22087" y="71342"/>
                    <a:pt x="23682" y="68902"/>
                  </a:cubicBezTo>
                  <a:cubicBezTo>
                    <a:pt x="25433" y="66223"/>
                    <a:pt x="26528" y="63520"/>
                    <a:pt x="27481" y="61139"/>
                  </a:cubicBezTo>
                  <a:cubicBezTo>
                    <a:pt x="27790" y="60329"/>
                    <a:pt x="28088" y="59591"/>
                    <a:pt x="28397" y="58877"/>
                  </a:cubicBezTo>
                  <a:cubicBezTo>
                    <a:pt x="30005" y="55162"/>
                    <a:pt x="32005" y="51721"/>
                    <a:pt x="34148" y="48923"/>
                  </a:cubicBezTo>
                  <a:lnTo>
                    <a:pt x="34208" y="48840"/>
                  </a:lnTo>
                  <a:cubicBezTo>
                    <a:pt x="35005" y="47792"/>
                    <a:pt x="35839" y="46696"/>
                    <a:pt x="37375" y="45673"/>
                  </a:cubicBezTo>
                  <a:cubicBezTo>
                    <a:pt x="38649" y="44815"/>
                    <a:pt x="40530" y="44125"/>
                    <a:pt x="43137" y="43541"/>
                  </a:cubicBezTo>
                  <a:lnTo>
                    <a:pt x="43935" y="43363"/>
                  </a:lnTo>
                  <a:cubicBezTo>
                    <a:pt x="45018" y="43125"/>
                    <a:pt x="46030" y="42910"/>
                    <a:pt x="47043" y="42613"/>
                  </a:cubicBezTo>
                  <a:cubicBezTo>
                    <a:pt x="49281" y="41946"/>
                    <a:pt x="51210" y="41017"/>
                    <a:pt x="52817" y="39815"/>
                  </a:cubicBezTo>
                  <a:cubicBezTo>
                    <a:pt x="54663" y="38422"/>
                    <a:pt x="55889" y="36933"/>
                    <a:pt x="56591" y="35921"/>
                  </a:cubicBezTo>
                  <a:cubicBezTo>
                    <a:pt x="57520" y="34576"/>
                    <a:pt x="58151" y="33290"/>
                    <a:pt x="58818" y="31921"/>
                  </a:cubicBezTo>
                  <a:cubicBezTo>
                    <a:pt x="59354" y="30837"/>
                    <a:pt x="59901" y="29718"/>
                    <a:pt x="60651" y="28480"/>
                  </a:cubicBezTo>
                  <a:cubicBezTo>
                    <a:pt x="61902" y="26408"/>
                    <a:pt x="63699" y="24087"/>
                    <a:pt x="65854" y="21741"/>
                  </a:cubicBezTo>
                  <a:cubicBezTo>
                    <a:pt x="68271" y="19110"/>
                    <a:pt x="71200" y="16371"/>
                    <a:pt x="74332" y="13835"/>
                  </a:cubicBezTo>
                  <a:cubicBezTo>
                    <a:pt x="80463" y="8882"/>
                    <a:pt x="88357" y="3894"/>
                    <a:pt x="96037" y="143"/>
                  </a:cubicBezTo>
                  <a:lnTo>
                    <a:pt x="960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01395" y="-147024"/>
              <a:ext cx="4200173" cy="4155224"/>
            </a:xfrm>
            <a:custGeom>
              <a:avLst/>
              <a:gdLst/>
              <a:ahLst/>
              <a:cxnLst/>
              <a:rect l="l" t="t" r="r" b="b"/>
              <a:pathLst>
                <a:path w="99049" h="97989" extrusionOk="0">
                  <a:moveTo>
                    <a:pt x="99001" y="1"/>
                  </a:moveTo>
                  <a:cubicBezTo>
                    <a:pt x="90857" y="4311"/>
                    <a:pt x="82915" y="9252"/>
                    <a:pt x="76581" y="13883"/>
                  </a:cubicBezTo>
                  <a:cubicBezTo>
                    <a:pt x="73283" y="16312"/>
                    <a:pt x="70223" y="18801"/>
                    <a:pt x="67449" y="21301"/>
                  </a:cubicBezTo>
                  <a:cubicBezTo>
                    <a:pt x="65116" y="23408"/>
                    <a:pt x="63020" y="25504"/>
                    <a:pt x="61413" y="27373"/>
                  </a:cubicBezTo>
                  <a:cubicBezTo>
                    <a:pt x="60615" y="28278"/>
                    <a:pt x="59960" y="29100"/>
                    <a:pt x="59341" y="29897"/>
                  </a:cubicBezTo>
                  <a:cubicBezTo>
                    <a:pt x="58317" y="31183"/>
                    <a:pt x="57365" y="32398"/>
                    <a:pt x="56079" y="33636"/>
                  </a:cubicBezTo>
                  <a:cubicBezTo>
                    <a:pt x="54829" y="34850"/>
                    <a:pt x="53436" y="35898"/>
                    <a:pt x="51912" y="36743"/>
                  </a:cubicBezTo>
                  <a:cubicBezTo>
                    <a:pt x="50245" y="37684"/>
                    <a:pt x="48316" y="38410"/>
                    <a:pt x="45970" y="38958"/>
                  </a:cubicBezTo>
                  <a:cubicBezTo>
                    <a:pt x="45232" y="39136"/>
                    <a:pt x="44470" y="39291"/>
                    <a:pt x="43672" y="39458"/>
                  </a:cubicBezTo>
                  <a:cubicBezTo>
                    <a:pt x="43113" y="39553"/>
                    <a:pt x="42553" y="39672"/>
                    <a:pt x="41970" y="39791"/>
                  </a:cubicBezTo>
                  <a:cubicBezTo>
                    <a:pt x="40172" y="40196"/>
                    <a:pt x="37684" y="40922"/>
                    <a:pt x="36052" y="42220"/>
                  </a:cubicBezTo>
                  <a:cubicBezTo>
                    <a:pt x="34564" y="43399"/>
                    <a:pt x="33909" y="44590"/>
                    <a:pt x="33278" y="45744"/>
                  </a:cubicBezTo>
                  <a:lnTo>
                    <a:pt x="33195" y="45899"/>
                  </a:lnTo>
                  <a:cubicBezTo>
                    <a:pt x="31469" y="49019"/>
                    <a:pt x="29933" y="52650"/>
                    <a:pt x="28730" y="56389"/>
                  </a:cubicBezTo>
                  <a:cubicBezTo>
                    <a:pt x="28563" y="56912"/>
                    <a:pt x="28397" y="57436"/>
                    <a:pt x="28230" y="57984"/>
                  </a:cubicBezTo>
                  <a:cubicBezTo>
                    <a:pt x="27432" y="60651"/>
                    <a:pt x="26504" y="63687"/>
                    <a:pt x="24539" y="66687"/>
                  </a:cubicBezTo>
                  <a:cubicBezTo>
                    <a:pt x="22741" y="69438"/>
                    <a:pt x="20420" y="71426"/>
                    <a:pt x="18372" y="73164"/>
                  </a:cubicBezTo>
                  <a:cubicBezTo>
                    <a:pt x="17669" y="73760"/>
                    <a:pt x="17002" y="74319"/>
                    <a:pt x="16419" y="74879"/>
                  </a:cubicBezTo>
                  <a:cubicBezTo>
                    <a:pt x="13645" y="77486"/>
                    <a:pt x="11847" y="80070"/>
                    <a:pt x="9144" y="83987"/>
                  </a:cubicBezTo>
                  <a:lnTo>
                    <a:pt x="9121" y="84011"/>
                  </a:lnTo>
                  <a:cubicBezTo>
                    <a:pt x="8930" y="84297"/>
                    <a:pt x="8740" y="84583"/>
                    <a:pt x="8549" y="84880"/>
                  </a:cubicBezTo>
                  <a:cubicBezTo>
                    <a:pt x="7525" y="86392"/>
                    <a:pt x="6442" y="88166"/>
                    <a:pt x="5394" y="89869"/>
                  </a:cubicBezTo>
                  <a:cubicBezTo>
                    <a:pt x="3382" y="93119"/>
                    <a:pt x="1465" y="96203"/>
                    <a:pt x="0" y="97870"/>
                  </a:cubicBezTo>
                  <a:lnTo>
                    <a:pt x="119" y="97989"/>
                  </a:lnTo>
                  <a:cubicBezTo>
                    <a:pt x="1596" y="96310"/>
                    <a:pt x="3513" y="93215"/>
                    <a:pt x="5537" y="89952"/>
                  </a:cubicBezTo>
                  <a:cubicBezTo>
                    <a:pt x="6596" y="88262"/>
                    <a:pt x="7680" y="86488"/>
                    <a:pt x="8692" y="84964"/>
                  </a:cubicBezTo>
                  <a:lnTo>
                    <a:pt x="9275" y="84118"/>
                  </a:lnTo>
                  <a:lnTo>
                    <a:pt x="9287" y="84094"/>
                  </a:lnTo>
                  <a:cubicBezTo>
                    <a:pt x="11978" y="80189"/>
                    <a:pt x="13764" y="77594"/>
                    <a:pt x="16514" y="75022"/>
                  </a:cubicBezTo>
                  <a:cubicBezTo>
                    <a:pt x="17098" y="74474"/>
                    <a:pt x="17764" y="73915"/>
                    <a:pt x="18467" y="73319"/>
                  </a:cubicBezTo>
                  <a:cubicBezTo>
                    <a:pt x="20527" y="71557"/>
                    <a:pt x="22860" y="69581"/>
                    <a:pt x="24694" y="66783"/>
                  </a:cubicBezTo>
                  <a:cubicBezTo>
                    <a:pt x="26670" y="63747"/>
                    <a:pt x="27587" y="60699"/>
                    <a:pt x="28409" y="57996"/>
                  </a:cubicBezTo>
                  <a:cubicBezTo>
                    <a:pt x="28575" y="57448"/>
                    <a:pt x="28742" y="56924"/>
                    <a:pt x="28897" y="56424"/>
                  </a:cubicBezTo>
                  <a:cubicBezTo>
                    <a:pt x="30087" y="52698"/>
                    <a:pt x="31623" y="49078"/>
                    <a:pt x="33338" y="45971"/>
                  </a:cubicBezTo>
                  <a:lnTo>
                    <a:pt x="33433" y="45828"/>
                  </a:lnTo>
                  <a:cubicBezTo>
                    <a:pt x="34052" y="44673"/>
                    <a:pt x="34695" y="43518"/>
                    <a:pt x="36136" y="42375"/>
                  </a:cubicBezTo>
                  <a:cubicBezTo>
                    <a:pt x="37743" y="41101"/>
                    <a:pt x="40196" y="40375"/>
                    <a:pt x="41970" y="39994"/>
                  </a:cubicBezTo>
                  <a:cubicBezTo>
                    <a:pt x="42553" y="39875"/>
                    <a:pt x="43113" y="39756"/>
                    <a:pt x="43661" y="39648"/>
                  </a:cubicBezTo>
                  <a:cubicBezTo>
                    <a:pt x="44470" y="39482"/>
                    <a:pt x="45208" y="39339"/>
                    <a:pt x="45970" y="39160"/>
                  </a:cubicBezTo>
                  <a:cubicBezTo>
                    <a:pt x="48328" y="38589"/>
                    <a:pt x="50269" y="37862"/>
                    <a:pt x="51959" y="36922"/>
                  </a:cubicBezTo>
                  <a:cubicBezTo>
                    <a:pt x="53483" y="36065"/>
                    <a:pt x="54900" y="35005"/>
                    <a:pt x="56186" y="33767"/>
                  </a:cubicBezTo>
                  <a:cubicBezTo>
                    <a:pt x="57460" y="32517"/>
                    <a:pt x="58424" y="31302"/>
                    <a:pt x="59460" y="30004"/>
                  </a:cubicBezTo>
                  <a:cubicBezTo>
                    <a:pt x="60091" y="29195"/>
                    <a:pt x="60734" y="28385"/>
                    <a:pt x="61520" y="27468"/>
                  </a:cubicBezTo>
                  <a:cubicBezTo>
                    <a:pt x="63127" y="25623"/>
                    <a:pt x="65211" y="23527"/>
                    <a:pt x="67556" y="21432"/>
                  </a:cubicBezTo>
                  <a:cubicBezTo>
                    <a:pt x="70307" y="18944"/>
                    <a:pt x="73367" y="16455"/>
                    <a:pt x="76665" y="14038"/>
                  </a:cubicBezTo>
                  <a:cubicBezTo>
                    <a:pt x="82975" y="9407"/>
                    <a:pt x="90916" y="4477"/>
                    <a:pt x="99048" y="167"/>
                  </a:cubicBezTo>
                  <a:lnTo>
                    <a:pt x="990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14541" y="-19764"/>
              <a:ext cx="4329423" cy="4017874"/>
            </a:xfrm>
            <a:custGeom>
              <a:avLst/>
              <a:gdLst/>
              <a:ahLst/>
              <a:cxnLst/>
              <a:rect l="l" t="t" r="r" b="b"/>
              <a:pathLst>
                <a:path w="102097" h="94750" extrusionOk="0">
                  <a:moveTo>
                    <a:pt x="102037" y="0"/>
                  </a:moveTo>
                  <a:cubicBezTo>
                    <a:pt x="92572" y="5441"/>
                    <a:pt x="85035" y="10037"/>
                    <a:pt x="78975" y="14073"/>
                  </a:cubicBezTo>
                  <a:cubicBezTo>
                    <a:pt x="75641" y="16288"/>
                    <a:pt x="72355" y="18609"/>
                    <a:pt x="69200" y="20967"/>
                  </a:cubicBezTo>
                  <a:cubicBezTo>
                    <a:pt x="66771" y="22753"/>
                    <a:pt x="64473" y="24551"/>
                    <a:pt x="62342" y="26301"/>
                  </a:cubicBezTo>
                  <a:cubicBezTo>
                    <a:pt x="61925" y="26646"/>
                    <a:pt x="61520" y="26980"/>
                    <a:pt x="61151" y="27289"/>
                  </a:cubicBezTo>
                  <a:cubicBezTo>
                    <a:pt x="59246" y="28885"/>
                    <a:pt x="57746" y="30123"/>
                    <a:pt x="55734" y="31409"/>
                  </a:cubicBezTo>
                  <a:cubicBezTo>
                    <a:pt x="54174" y="32409"/>
                    <a:pt x="52650" y="33183"/>
                    <a:pt x="51091" y="33802"/>
                  </a:cubicBezTo>
                  <a:cubicBezTo>
                    <a:pt x="49436" y="34445"/>
                    <a:pt x="47435" y="34992"/>
                    <a:pt x="44935" y="35457"/>
                  </a:cubicBezTo>
                  <a:cubicBezTo>
                    <a:pt x="44459" y="35552"/>
                    <a:pt x="43959" y="35623"/>
                    <a:pt x="43459" y="35707"/>
                  </a:cubicBezTo>
                  <a:cubicBezTo>
                    <a:pt x="42601" y="35862"/>
                    <a:pt x="41732" y="36004"/>
                    <a:pt x="40839" y="36207"/>
                  </a:cubicBezTo>
                  <a:cubicBezTo>
                    <a:pt x="39339" y="36528"/>
                    <a:pt x="36553" y="37302"/>
                    <a:pt x="34827" y="38898"/>
                  </a:cubicBezTo>
                  <a:cubicBezTo>
                    <a:pt x="33398" y="40219"/>
                    <a:pt x="32922" y="41517"/>
                    <a:pt x="32469" y="42779"/>
                  </a:cubicBezTo>
                  <a:lnTo>
                    <a:pt x="32410" y="42958"/>
                  </a:lnTo>
                  <a:cubicBezTo>
                    <a:pt x="31136" y="46518"/>
                    <a:pt x="30076" y="50209"/>
                    <a:pt x="29278" y="53923"/>
                  </a:cubicBezTo>
                  <a:cubicBezTo>
                    <a:pt x="29195" y="54269"/>
                    <a:pt x="29123" y="54614"/>
                    <a:pt x="29052" y="54971"/>
                  </a:cubicBezTo>
                  <a:cubicBezTo>
                    <a:pt x="28445" y="57912"/>
                    <a:pt x="27754" y="61234"/>
                    <a:pt x="25599" y="64544"/>
                  </a:cubicBezTo>
                  <a:cubicBezTo>
                    <a:pt x="23575" y="67627"/>
                    <a:pt x="20730" y="69663"/>
                    <a:pt x="18432" y="71295"/>
                  </a:cubicBezTo>
                  <a:cubicBezTo>
                    <a:pt x="17896" y="71687"/>
                    <a:pt x="17384" y="72057"/>
                    <a:pt x="16908" y="72414"/>
                  </a:cubicBezTo>
                  <a:cubicBezTo>
                    <a:pt x="14110" y="74521"/>
                    <a:pt x="11955" y="76760"/>
                    <a:pt x="8895" y="80677"/>
                  </a:cubicBezTo>
                  <a:cubicBezTo>
                    <a:pt x="8692" y="80939"/>
                    <a:pt x="8478" y="81224"/>
                    <a:pt x="8276" y="81510"/>
                  </a:cubicBezTo>
                  <a:cubicBezTo>
                    <a:pt x="6263" y="84260"/>
                    <a:pt x="4132" y="87832"/>
                    <a:pt x="2430" y="90714"/>
                  </a:cubicBezTo>
                  <a:cubicBezTo>
                    <a:pt x="1453" y="92321"/>
                    <a:pt x="644" y="93726"/>
                    <a:pt x="1" y="94690"/>
                  </a:cubicBezTo>
                  <a:lnTo>
                    <a:pt x="144" y="94750"/>
                  </a:lnTo>
                  <a:cubicBezTo>
                    <a:pt x="787" y="93773"/>
                    <a:pt x="1620" y="92369"/>
                    <a:pt x="2573" y="90761"/>
                  </a:cubicBezTo>
                  <a:cubicBezTo>
                    <a:pt x="4287" y="87892"/>
                    <a:pt x="6406" y="84308"/>
                    <a:pt x="8407" y="81582"/>
                  </a:cubicBezTo>
                  <a:cubicBezTo>
                    <a:pt x="8609" y="81296"/>
                    <a:pt x="8823" y="81010"/>
                    <a:pt x="9026" y="80760"/>
                  </a:cubicBezTo>
                  <a:cubicBezTo>
                    <a:pt x="12062" y="76879"/>
                    <a:pt x="14229" y="74640"/>
                    <a:pt x="16991" y="72545"/>
                  </a:cubicBezTo>
                  <a:cubicBezTo>
                    <a:pt x="17467" y="72188"/>
                    <a:pt x="17979" y="71818"/>
                    <a:pt x="18527" y="71426"/>
                  </a:cubicBezTo>
                  <a:cubicBezTo>
                    <a:pt x="20837" y="69771"/>
                    <a:pt x="23706" y="67735"/>
                    <a:pt x="25754" y="64603"/>
                  </a:cubicBezTo>
                  <a:cubicBezTo>
                    <a:pt x="27933" y="61246"/>
                    <a:pt x="28635" y="57900"/>
                    <a:pt x="29243" y="54935"/>
                  </a:cubicBezTo>
                  <a:cubicBezTo>
                    <a:pt x="29314" y="54578"/>
                    <a:pt x="29385" y="54233"/>
                    <a:pt x="29469" y="53900"/>
                  </a:cubicBezTo>
                  <a:cubicBezTo>
                    <a:pt x="30266" y="50197"/>
                    <a:pt x="31326" y="46518"/>
                    <a:pt x="32600" y="42958"/>
                  </a:cubicBezTo>
                  <a:lnTo>
                    <a:pt x="32660" y="42779"/>
                  </a:lnTo>
                  <a:cubicBezTo>
                    <a:pt x="33100" y="41565"/>
                    <a:pt x="33553" y="40291"/>
                    <a:pt x="34946" y="39017"/>
                  </a:cubicBezTo>
                  <a:cubicBezTo>
                    <a:pt x="36624" y="37469"/>
                    <a:pt x="39363" y="36707"/>
                    <a:pt x="40839" y="36397"/>
                  </a:cubicBezTo>
                  <a:cubicBezTo>
                    <a:pt x="41732" y="36219"/>
                    <a:pt x="42613" y="36064"/>
                    <a:pt x="43459" y="35921"/>
                  </a:cubicBezTo>
                  <a:cubicBezTo>
                    <a:pt x="43947" y="35850"/>
                    <a:pt x="44435" y="35754"/>
                    <a:pt x="44935" y="35671"/>
                  </a:cubicBezTo>
                  <a:cubicBezTo>
                    <a:pt x="47435" y="35207"/>
                    <a:pt x="49459" y="34659"/>
                    <a:pt x="51126" y="34004"/>
                  </a:cubicBezTo>
                  <a:cubicBezTo>
                    <a:pt x="52710" y="33373"/>
                    <a:pt x="54246" y="32587"/>
                    <a:pt x="55805" y="31587"/>
                  </a:cubicBezTo>
                  <a:cubicBezTo>
                    <a:pt x="57829" y="30290"/>
                    <a:pt x="59353" y="29039"/>
                    <a:pt x="61258" y="27456"/>
                  </a:cubicBezTo>
                  <a:cubicBezTo>
                    <a:pt x="61639" y="27134"/>
                    <a:pt x="62032" y="26813"/>
                    <a:pt x="62449" y="26468"/>
                  </a:cubicBezTo>
                  <a:cubicBezTo>
                    <a:pt x="64580" y="24717"/>
                    <a:pt x="66878" y="22908"/>
                    <a:pt x="69295" y="21122"/>
                  </a:cubicBezTo>
                  <a:cubicBezTo>
                    <a:pt x="72438" y="18776"/>
                    <a:pt x="75725" y="16454"/>
                    <a:pt x="79058" y="14240"/>
                  </a:cubicBezTo>
                  <a:cubicBezTo>
                    <a:pt x="85095" y="10216"/>
                    <a:pt x="92643" y="5620"/>
                    <a:pt x="102097" y="179"/>
                  </a:cubicBezTo>
                  <a:lnTo>
                    <a:pt x="1020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27644" y="106945"/>
              <a:ext cx="4456638" cy="3881584"/>
            </a:xfrm>
            <a:custGeom>
              <a:avLst/>
              <a:gdLst/>
              <a:ahLst/>
              <a:cxnLst/>
              <a:rect l="l" t="t" r="r" b="b"/>
              <a:pathLst>
                <a:path w="105097" h="91536" extrusionOk="0">
                  <a:moveTo>
                    <a:pt x="105025" y="1"/>
                  </a:moveTo>
                  <a:cubicBezTo>
                    <a:pt x="100275" y="2929"/>
                    <a:pt x="95203" y="5954"/>
                    <a:pt x="90309" y="8871"/>
                  </a:cubicBezTo>
                  <a:cubicBezTo>
                    <a:pt x="87166" y="10740"/>
                    <a:pt x="84201" y="12502"/>
                    <a:pt x="81332" y="14240"/>
                  </a:cubicBezTo>
                  <a:cubicBezTo>
                    <a:pt x="78355" y="16050"/>
                    <a:pt x="75498" y="17812"/>
                    <a:pt x="72974" y="19360"/>
                  </a:cubicBezTo>
                  <a:lnTo>
                    <a:pt x="70700" y="20753"/>
                  </a:lnTo>
                  <a:cubicBezTo>
                    <a:pt x="67830" y="22527"/>
                    <a:pt x="65342" y="24051"/>
                    <a:pt x="63246" y="25266"/>
                  </a:cubicBezTo>
                  <a:cubicBezTo>
                    <a:pt x="60127" y="27111"/>
                    <a:pt x="57984" y="28183"/>
                    <a:pt x="55376" y="29207"/>
                  </a:cubicBezTo>
                  <a:cubicBezTo>
                    <a:pt x="54090" y="29718"/>
                    <a:pt x="52352" y="30361"/>
                    <a:pt x="50268" y="30873"/>
                  </a:cubicBezTo>
                  <a:cubicBezTo>
                    <a:pt x="48518" y="31314"/>
                    <a:pt x="46458" y="31635"/>
                    <a:pt x="43887" y="31981"/>
                  </a:cubicBezTo>
                  <a:lnTo>
                    <a:pt x="43279" y="32052"/>
                  </a:lnTo>
                  <a:cubicBezTo>
                    <a:pt x="42125" y="32219"/>
                    <a:pt x="40922" y="32362"/>
                    <a:pt x="39684" y="32635"/>
                  </a:cubicBezTo>
                  <a:cubicBezTo>
                    <a:pt x="37064" y="33183"/>
                    <a:pt x="34838" y="34267"/>
                    <a:pt x="33588" y="35600"/>
                  </a:cubicBezTo>
                  <a:cubicBezTo>
                    <a:pt x="32183" y="37088"/>
                    <a:pt x="31885" y="38577"/>
                    <a:pt x="31635" y="39886"/>
                  </a:cubicBezTo>
                  <a:lnTo>
                    <a:pt x="31611" y="40041"/>
                  </a:lnTo>
                  <a:cubicBezTo>
                    <a:pt x="30778" y="44292"/>
                    <a:pt x="30194" y="47935"/>
                    <a:pt x="29778" y="51507"/>
                  </a:cubicBezTo>
                  <a:lnTo>
                    <a:pt x="29718" y="52066"/>
                  </a:lnTo>
                  <a:cubicBezTo>
                    <a:pt x="29373" y="55091"/>
                    <a:pt x="28956" y="58841"/>
                    <a:pt x="26635" y="62413"/>
                  </a:cubicBezTo>
                  <a:cubicBezTo>
                    <a:pt x="24408" y="65830"/>
                    <a:pt x="21098" y="67771"/>
                    <a:pt x="18431" y="69330"/>
                  </a:cubicBezTo>
                  <a:cubicBezTo>
                    <a:pt x="18074" y="69545"/>
                    <a:pt x="17717" y="69747"/>
                    <a:pt x="17395" y="69950"/>
                  </a:cubicBezTo>
                  <a:cubicBezTo>
                    <a:pt x="14431" y="71712"/>
                    <a:pt x="11930" y="73581"/>
                    <a:pt x="8656" y="77343"/>
                  </a:cubicBezTo>
                  <a:cubicBezTo>
                    <a:pt x="8430" y="77593"/>
                    <a:pt x="8216" y="77867"/>
                    <a:pt x="7989" y="78141"/>
                  </a:cubicBezTo>
                  <a:cubicBezTo>
                    <a:pt x="4667" y="82273"/>
                    <a:pt x="1393" y="88488"/>
                    <a:pt x="0" y="91524"/>
                  </a:cubicBezTo>
                  <a:lnTo>
                    <a:pt x="179" y="91536"/>
                  </a:lnTo>
                  <a:cubicBezTo>
                    <a:pt x="1572" y="88523"/>
                    <a:pt x="4834" y="82332"/>
                    <a:pt x="8120" y="78236"/>
                  </a:cubicBezTo>
                  <a:cubicBezTo>
                    <a:pt x="8347" y="77962"/>
                    <a:pt x="8573" y="77701"/>
                    <a:pt x="8787" y="77451"/>
                  </a:cubicBezTo>
                  <a:cubicBezTo>
                    <a:pt x="12037" y="73724"/>
                    <a:pt x="14502" y="71878"/>
                    <a:pt x="17455" y="70104"/>
                  </a:cubicBezTo>
                  <a:cubicBezTo>
                    <a:pt x="17800" y="69914"/>
                    <a:pt x="18133" y="69711"/>
                    <a:pt x="18491" y="69497"/>
                  </a:cubicBezTo>
                  <a:cubicBezTo>
                    <a:pt x="21170" y="67937"/>
                    <a:pt x="24527" y="65973"/>
                    <a:pt x="26801" y="62472"/>
                  </a:cubicBezTo>
                  <a:cubicBezTo>
                    <a:pt x="29159" y="58853"/>
                    <a:pt x="29587" y="55067"/>
                    <a:pt x="29921" y="52007"/>
                  </a:cubicBezTo>
                  <a:lnTo>
                    <a:pt x="29980" y="51447"/>
                  </a:lnTo>
                  <a:cubicBezTo>
                    <a:pt x="30397" y="47875"/>
                    <a:pt x="30980" y="44244"/>
                    <a:pt x="31814" y="40005"/>
                  </a:cubicBezTo>
                  <a:lnTo>
                    <a:pt x="31838" y="39839"/>
                  </a:lnTo>
                  <a:cubicBezTo>
                    <a:pt x="32111" y="38493"/>
                    <a:pt x="32385" y="37124"/>
                    <a:pt x="33719" y="35695"/>
                  </a:cubicBezTo>
                  <a:cubicBezTo>
                    <a:pt x="34921" y="34421"/>
                    <a:pt x="37100" y="33362"/>
                    <a:pt x="39672" y="32826"/>
                  </a:cubicBezTo>
                  <a:cubicBezTo>
                    <a:pt x="40910" y="32576"/>
                    <a:pt x="42101" y="32409"/>
                    <a:pt x="43244" y="32266"/>
                  </a:cubicBezTo>
                  <a:lnTo>
                    <a:pt x="43851" y="32183"/>
                  </a:lnTo>
                  <a:cubicBezTo>
                    <a:pt x="46435" y="31850"/>
                    <a:pt x="48494" y="31516"/>
                    <a:pt x="50257" y="31088"/>
                  </a:cubicBezTo>
                  <a:cubicBezTo>
                    <a:pt x="52352" y="30564"/>
                    <a:pt x="54090" y="29909"/>
                    <a:pt x="55388" y="29409"/>
                  </a:cubicBezTo>
                  <a:cubicBezTo>
                    <a:pt x="58007" y="28361"/>
                    <a:pt x="60163" y="27290"/>
                    <a:pt x="63306" y="25444"/>
                  </a:cubicBezTo>
                  <a:cubicBezTo>
                    <a:pt x="65401" y="24206"/>
                    <a:pt x="67890" y="22694"/>
                    <a:pt x="70783" y="20932"/>
                  </a:cubicBezTo>
                  <a:lnTo>
                    <a:pt x="73057" y="19539"/>
                  </a:lnTo>
                  <a:cubicBezTo>
                    <a:pt x="75569" y="17991"/>
                    <a:pt x="78427" y="16229"/>
                    <a:pt x="81403" y="14431"/>
                  </a:cubicBezTo>
                  <a:cubicBezTo>
                    <a:pt x="84273" y="12693"/>
                    <a:pt x="87237" y="10930"/>
                    <a:pt x="90381" y="9061"/>
                  </a:cubicBezTo>
                  <a:cubicBezTo>
                    <a:pt x="95274" y="6144"/>
                    <a:pt x="100346" y="3120"/>
                    <a:pt x="105097" y="191"/>
                  </a:cubicBezTo>
                  <a:lnTo>
                    <a:pt x="10502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41299" y="235180"/>
              <a:ext cx="4586440" cy="3747796"/>
            </a:xfrm>
            <a:custGeom>
              <a:avLst/>
              <a:gdLst/>
              <a:ahLst/>
              <a:cxnLst/>
              <a:rect l="l" t="t" r="r" b="b"/>
              <a:pathLst>
                <a:path w="108158" h="88381" extrusionOk="0">
                  <a:moveTo>
                    <a:pt x="108050" y="1"/>
                  </a:moveTo>
                  <a:cubicBezTo>
                    <a:pt x="101466" y="4335"/>
                    <a:pt x="93501" y="9049"/>
                    <a:pt x="83714" y="14407"/>
                  </a:cubicBezTo>
                  <a:cubicBezTo>
                    <a:pt x="79344" y="16824"/>
                    <a:pt x="75725" y="18741"/>
                    <a:pt x="72665" y="20277"/>
                  </a:cubicBezTo>
                  <a:cubicBezTo>
                    <a:pt x="69271" y="21968"/>
                    <a:pt x="66497" y="23254"/>
                    <a:pt x="64175" y="24194"/>
                  </a:cubicBezTo>
                  <a:cubicBezTo>
                    <a:pt x="60627" y="25635"/>
                    <a:pt x="57948" y="26349"/>
                    <a:pt x="55031" y="26956"/>
                  </a:cubicBezTo>
                  <a:cubicBezTo>
                    <a:pt x="53448" y="27302"/>
                    <a:pt x="51555" y="27671"/>
                    <a:pt x="49459" y="27909"/>
                  </a:cubicBezTo>
                  <a:cubicBezTo>
                    <a:pt x="48340" y="28040"/>
                    <a:pt x="47090" y="28135"/>
                    <a:pt x="45780" y="28218"/>
                  </a:cubicBezTo>
                  <a:cubicBezTo>
                    <a:pt x="44852" y="28278"/>
                    <a:pt x="43899" y="28361"/>
                    <a:pt x="42851" y="28445"/>
                  </a:cubicBezTo>
                  <a:cubicBezTo>
                    <a:pt x="41423" y="28564"/>
                    <a:pt x="40030" y="28719"/>
                    <a:pt x="38553" y="29016"/>
                  </a:cubicBezTo>
                  <a:cubicBezTo>
                    <a:pt x="35886" y="29564"/>
                    <a:pt x="33564" y="30766"/>
                    <a:pt x="32350" y="32243"/>
                  </a:cubicBezTo>
                  <a:cubicBezTo>
                    <a:pt x="30981" y="33910"/>
                    <a:pt x="30886" y="35517"/>
                    <a:pt x="30814" y="36946"/>
                  </a:cubicBezTo>
                  <a:lnTo>
                    <a:pt x="30743" y="38327"/>
                  </a:lnTo>
                  <a:cubicBezTo>
                    <a:pt x="30576" y="41518"/>
                    <a:pt x="30362" y="45125"/>
                    <a:pt x="30290" y="49019"/>
                  </a:cubicBezTo>
                  <a:lnTo>
                    <a:pt x="30290" y="49162"/>
                  </a:lnTo>
                  <a:cubicBezTo>
                    <a:pt x="30231" y="52388"/>
                    <a:pt x="30159" y="56412"/>
                    <a:pt x="27671" y="60234"/>
                  </a:cubicBezTo>
                  <a:cubicBezTo>
                    <a:pt x="25206" y="64044"/>
                    <a:pt x="21218" y="65902"/>
                    <a:pt x="18301" y="67259"/>
                  </a:cubicBezTo>
                  <a:lnTo>
                    <a:pt x="17884" y="67449"/>
                  </a:lnTo>
                  <a:cubicBezTo>
                    <a:pt x="14884" y="68854"/>
                    <a:pt x="11895" y="70414"/>
                    <a:pt x="8418" y="73986"/>
                  </a:cubicBezTo>
                  <a:cubicBezTo>
                    <a:pt x="8168" y="74224"/>
                    <a:pt x="7942" y="74498"/>
                    <a:pt x="7704" y="74760"/>
                  </a:cubicBezTo>
                  <a:cubicBezTo>
                    <a:pt x="4073" y="78891"/>
                    <a:pt x="894" y="85297"/>
                    <a:pt x="1" y="88333"/>
                  </a:cubicBezTo>
                  <a:lnTo>
                    <a:pt x="179" y="88381"/>
                  </a:lnTo>
                  <a:cubicBezTo>
                    <a:pt x="1072" y="85368"/>
                    <a:pt x="4216" y="79034"/>
                    <a:pt x="7811" y="74938"/>
                  </a:cubicBezTo>
                  <a:cubicBezTo>
                    <a:pt x="8049" y="74677"/>
                    <a:pt x="8288" y="74415"/>
                    <a:pt x="8526" y="74176"/>
                  </a:cubicBezTo>
                  <a:cubicBezTo>
                    <a:pt x="11978" y="70640"/>
                    <a:pt x="14931" y="69104"/>
                    <a:pt x="17908" y="67711"/>
                  </a:cubicBezTo>
                  <a:lnTo>
                    <a:pt x="18324" y="67509"/>
                  </a:lnTo>
                  <a:cubicBezTo>
                    <a:pt x="21265" y="66140"/>
                    <a:pt x="25313" y="64259"/>
                    <a:pt x="27849" y="60365"/>
                  </a:cubicBezTo>
                  <a:cubicBezTo>
                    <a:pt x="30397" y="56472"/>
                    <a:pt x="30469" y="52412"/>
                    <a:pt x="30528" y="49138"/>
                  </a:cubicBezTo>
                  <a:lnTo>
                    <a:pt x="30528" y="48983"/>
                  </a:lnTo>
                  <a:cubicBezTo>
                    <a:pt x="30600" y="45101"/>
                    <a:pt x="30790" y="41482"/>
                    <a:pt x="30969" y="38303"/>
                  </a:cubicBezTo>
                  <a:lnTo>
                    <a:pt x="31052" y="36910"/>
                  </a:lnTo>
                  <a:cubicBezTo>
                    <a:pt x="31124" y="35469"/>
                    <a:pt x="31195" y="33969"/>
                    <a:pt x="32505" y="32386"/>
                  </a:cubicBezTo>
                  <a:cubicBezTo>
                    <a:pt x="33684" y="30981"/>
                    <a:pt x="35934" y="29814"/>
                    <a:pt x="38529" y="29278"/>
                  </a:cubicBezTo>
                  <a:cubicBezTo>
                    <a:pt x="39994" y="28969"/>
                    <a:pt x="41387" y="28838"/>
                    <a:pt x="42804" y="28719"/>
                  </a:cubicBezTo>
                  <a:cubicBezTo>
                    <a:pt x="43851" y="28623"/>
                    <a:pt x="44816" y="28564"/>
                    <a:pt x="45733" y="28492"/>
                  </a:cubicBezTo>
                  <a:cubicBezTo>
                    <a:pt x="47042" y="28397"/>
                    <a:pt x="48293" y="28314"/>
                    <a:pt x="49412" y="28183"/>
                  </a:cubicBezTo>
                  <a:cubicBezTo>
                    <a:pt x="51531" y="27921"/>
                    <a:pt x="53436" y="27552"/>
                    <a:pt x="55008" y="27230"/>
                  </a:cubicBezTo>
                  <a:cubicBezTo>
                    <a:pt x="57937" y="26599"/>
                    <a:pt x="60615" y="25885"/>
                    <a:pt x="64211" y="24432"/>
                  </a:cubicBezTo>
                  <a:cubicBezTo>
                    <a:pt x="66545" y="23480"/>
                    <a:pt x="69331" y="22194"/>
                    <a:pt x="72724" y="20503"/>
                  </a:cubicBezTo>
                  <a:cubicBezTo>
                    <a:pt x="75784" y="18967"/>
                    <a:pt x="79415" y="17050"/>
                    <a:pt x="83797" y="14633"/>
                  </a:cubicBezTo>
                  <a:cubicBezTo>
                    <a:pt x="93584" y="9264"/>
                    <a:pt x="101549" y="4549"/>
                    <a:pt x="108157" y="215"/>
                  </a:cubicBezTo>
                  <a:lnTo>
                    <a:pt x="10805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4403" y="360913"/>
              <a:ext cx="4717683" cy="3613500"/>
            </a:xfrm>
            <a:custGeom>
              <a:avLst/>
              <a:gdLst/>
              <a:ahLst/>
              <a:cxnLst/>
              <a:rect l="l" t="t" r="r" b="b"/>
              <a:pathLst>
                <a:path w="111253" h="85214" extrusionOk="0">
                  <a:moveTo>
                    <a:pt x="111133" y="0"/>
                  </a:moveTo>
                  <a:cubicBezTo>
                    <a:pt x="102192" y="6239"/>
                    <a:pt x="92619" y="11371"/>
                    <a:pt x="86154" y="14585"/>
                  </a:cubicBezTo>
                  <a:cubicBezTo>
                    <a:pt x="81868" y="16717"/>
                    <a:pt x="77927" y="18515"/>
                    <a:pt x="74462" y="19931"/>
                  </a:cubicBezTo>
                  <a:cubicBezTo>
                    <a:pt x="70961" y="21324"/>
                    <a:pt x="67842" y="22420"/>
                    <a:pt x="65163" y="23134"/>
                  </a:cubicBezTo>
                  <a:cubicBezTo>
                    <a:pt x="61353" y="24158"/>
                    <a:pt x="58234" y="24515"/>
                    <a:pt x="54721" y="24741"/>
                  </a:cubicBezTo>
                  <a:cubicBezTo>
                    <a:pt x="52876" y="24861"/>
                    <a:pt x="50876" y="24968"/>
                    <a:pt x="48685" y="24968"/>
                  </a:cubicBezTo>
                  <a:cubicBezTo>
                    <a:pt x="48054" y="24968"/>
                    <a:pt x="47423" y="24944"/>
                    <a:pt x="46744" y="24932"/>
                  </a:cubicBezTo>
                  <a:cubicBezTo>
                    <a:pt x="45933" y="24919"/>
                    <a:pt x="45063" y="24902"/>
                    <a:pt x="44140" y="24902"/>
                  </a:cubicBezTo>
                  <a:cubicBezTo>
                    <a:pt x="43409" y="24902"/>
                    <a:pt x="42645" y="24912"/>
                    <a:pt x="41851" y="24944"/>
                  </a:cubicBezTo>
                  <a:cubicBezTo>
                    <a:pt x="40577" y="25003"/>
                    <a:pt x="39053" y="25099"/>
                    <a:pt x="37445" y="25420"/>
                  </a:cubicBezTo>
                  <a:cubicBezTo>
                    <a:pt x="34695" y="25980"/>
                    <a:pt x="32338" y="27289"/>
                    <a:pt x="31147" y="28921"/>
                  </a:cubicBezTo>
                  <a:cubicBezTo>
                    <a:pt x="29790" y="30766"/>
                    <a:pt x="29921" y="32528"/>
                    <a:pt x="30040" y="34076"/>
                  </a:cubicBezTo>
                  <a:lnTo>
                    <a:pt x="30040" y="34147"/>
                  </a:lnTo>
                  <a:cubicBezTo>
                    <a:pt x="30183" y="36100"/>
                    <a:pt x="30302" y="38148"/>
                    <a:pt x="30433" y="40327"/>
                  </a:cubicBezTo>
                  <a:cubicBezTo>
                    <a:pt x="30552" y="42351"/>
                    <a:pt x="30683" y="44411"/>
                    <a:pt x="30837" y="46589"/>
                  </a:cubicBezTo>
                  <a:cubicBezTo>
                    <a:pt x="31064" y="49745"/>
                    <a:pt x="31361" y="54055"/>
                    <a:pt x="28730" y="58127"/>
                  </a:cubicBezTo>
                  <a:cubicBezTo>
                    <a:pt x="25992" y="62329"/>
                    <a:pt x="21229" y="64020"/>
                    <a:pt x="18383" y="65008"/>
                  </a:cubicBezTo>
                  <a:cubicBezTo>
                    <a:pt x="15169" y="66139"/>
                    <a:pt x="11847" y="67306"/>
                    <a:pt x="8180" y="70688"/>
                  </a:cubicBezTo>
                  <a:cubicBezTo>
                    <a:pt x="7918" y="70926"/>
                    <a:pt x="7668" y="71176"/>
                    <a:pt x="7418" y="71438"/>
                  </a:cubicBezTo>
                  <a:cubicBezTo>
                    <a:pt x="3644" y="75355"/>
                    <a:pt x="476" y="81844"/>
                    <a:pt x="0" y="85213"/>
                  </a:cubicBezTo>
                  <a:lnTo>
                    <a:pt x="286" y="85166"/>
                  </a:lnTo>
                  <a:cubicBezTo>
                    <a:pt x="762" y="81856"/>
                    <a:pt x="3989" y="75355"/>
                    <a:pt x="7608" y="71592"/>
                  </a:cubicBezTo>
                  <a:cubicBezTo>
                    <a:pt x="7846" y="71342"/>
                    <a:pt x="8096" y="71081"/>
                    <a:pt x="8346" y="70866"/>
                  </a:cubicBezTo>
                  <a:cubicBezTo>
                    <a:pt x="11966" y="67544"/>
                    <a:pt x="15240" y="66378"/>
                    <a:pt x="18431" y="65270"/>
                  </a:cubicBezTo>
                  <a:cubicBezTo>
                    <a:pt x="21312" y="64258"/>
                    <a:pt x="26146" y="62556"/>
                    <a:pt x="28968" y="58222"/>
                  </a:cubicBezTo>
                  <a:cubicBezTo>
                    <a:pt x="31659" y="54078"/>
                    <a:pt x="31349" y="49697"/>
                    <a:pt x="31123" y="46494"/>
                  </a:cubicBezTo>
                  <a:cubicBezTo>
                    <a:pt x="30968" y="44339"/>
                    <a:pt x="30837" y="42256"/>
                    <a:pt x="30718" y="40243"/>
                  </a:cubicBezTo>
                  <a:cubicBezTo>
                    <a:pt x="30587" y="38065"/>
                    <a:pt x="30468" y="36005"/>
                    <a:pt x="30314" y="34076"/>
                  </a:cubicBezTo>
                  <a:lnTo>
                    <a:pt x="30314" y="33993"/>
                  </a:lnTo>
                  <a:cubicBezTo>
                    <a:pt x="30218" y="32504"/>
                    <a:pt x="30075" y="30814"/>
                    <a:pt x="31361" y="29075"/>
                  </a:cubicBezTo>
                  <a:cubicBezTo>
                    <a:pt x="32504" y="27504"/>
                    <a:pt x="34778" y="26254"/>
                    <a:pt x="37445" y="25706"/>
                  </a:cubicBezTo>
                  <a:cubicBezTo>
                    <a:pt x="39041" y="25384"/>
                    <a:pt x="40541" y="25277"/>
                    <a:pt x="41803" y="25230"/>
                  </a:cubicBezTo>
                  <a:cubicBezTo>
                    <a:pt x="42647" y="25196"/>
                    <a:pt x="43463" y="25183"/>
                    <a:pt x="44240" y="25183"/>
                  </a:cubicBezTo>
                  <a:cubicBezTo>
                    <a:pt x="45106" y="25183"/>
                    <a:pt x="45925" y="25199"/>
                    <a:pt x="46685" y="25218"/>
                  </a:cubicBezTo>
                  <a:cubicBezTo>
                    <a:pt x="47375" y="25230"/>
                    <a:pt x="48018" y="25242"/>
                    <a:pt x="48625" y="25242"/>
                  </a:cubicBezTo>
                  <a:cubicBezTo>
                    <a:pt x="50828" y="25242"/>
                    <a:pt x="52840" y="25146"/>
                    <a:pt x="54686" y="25015"/>
                  </a:cubicBezTo>
                  <a:cubicBezTo>
                    <a:pt x="58198" y="24801"/>
                    <a:pt x="61329" y="24420"/>
                    <a:pt x="65163" y="23396"/>
                  </a:cubicBezTo>
                  <a:cubicBezTo>
                    <a:pt x="67854" y="22682"/>
                    <a:pt x="70997" y="21598"/>
                    <a:pt x="74486" y="20181"/>
                  </a:cubicBezTo>
                  <a:cubicBezTo>
                    <a:pt x="77974" y="18765"/>
                    <a:pt x="81915" y="16967"/>
                    <a:pt x="86213" y="14824"/>
                  </a:cubicBezTo>
                  <a:cubicBezTo>
                    <a:pt x="92690" y="11609"/>
                    <a:pt x="102275" y="6477"/>
                    <a:pt x="111252" y="227"/>
                  </a:cubicBezTo>
                  <a:lnTo>
                    <a:pt x="11113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67548" y="487113"/>
              <a:ext cx="4845407" cy="3480221"/>
            </a:xfrm>
            <a:custGeom>
              <a:avLst/>
              <a:gdLst/>
              <a:ahLst/>
              <a:cxnLst/>
              <a:rect l="l" t="t" r="r" b="b"/>
              <a:pathLst>
                <a:path w="114265" h="82071" extrusionOk="0">
                  <a:moveTo>
                    <a:pt x="114134" y="1"/>
                  </a:moveTo>
                  <a:cubicBezTo>
                    <a:pt x="104835" y="6847"/>
                    <a:pt x="95072" y="11800"/>
                    <a:pt x="88524" y="14753"/>
                  </a:cubicBezTo>
                  <a:cubicBezTo>
                    <a:pt x="84130" y="16741"/>
                    <a:pt x="79975" y="18372"/>
                    <a:pt x="76189" y="19587"/>
                  </a:cubicBezTo>
                  <a:cubicBezTo>
                    <a:pt x="72510" y="20765"/>
                    <a:pt x="69116" y="21611"/>
                    <a:pt x="66080" y="22087"/>
                  </a:cubicBezTo>
                  <a:cubicBezTo>
                    <a:pt x="63318" y="22522"/>
                    <a:pt x="60805" y="22660"/>
                    <a:pt x="58476" y="22660"/>
                  </a:cubicBezTo>
                  <a:cubicBezTo>
                    <a:pt x="57042" y="22660"/>
                    <a:pt x="55676" y="22607"/>
                    <a:pt x="54365" y="22539"/>
                  </a:cubicBezTo>
                  <a:cubicBezTo>
                    <a:pt x="52507" y="22432"/>
                    <a:pt x="50293" y="22301"/>
                    <a:pt x="47864" y="22027"/>
                  </a:cubicBezTo>
                  <a:cubicBezTo>
                    <a:pt x="47495" y="21992"/>
                    <a:pt x="47114" y="21944"/>
                    <a:pt x="46733" y="21896"/>
                  </a:cubicBezTo>
                  <a:cubicBezTo>
                    <a:pt x="44971" y="21694"/>
                    <a:pt x="42994" y="21468"/>
                    <a:pt x="40803" y="21444"/>
                  </a:cubicBezTo>
                  <a:cubicBezTo>
                    <a:pt x="39077" y="21444"/>
                    <a:pt x="37648" y="21575"/>
                    <a:pt x="36291" y="21837"/>
                  </a:cubicBezTo>
                  <a:cubicBezTo>
                    <a:pt x="34088" y="22289"/>
                    <a:pt x="31266" y="23504"/>
                    <a:pt x="29897" y="25611"/>
                  </a:cubicBezTo>
                  <a:cubicBezTo>
                    <a:pt x="28576" y="27659"/>
                    <a:pt x="28933" y="29552"/>
                    <a:pt x="29242" y="31219"/>
                  </a:cubicBezTo>
                  <a:cubicBezTo>
                    <a:pt x="29897" y="34708"/>
                    <a:pt x="30493" y="38553"/>
                    <a:pt x="31124" y="42613"/>
                  </a:cubicBezTo>
                  <a:lnTo>
                    <a:pt x="31362" y="44137"/>
                  </a:lnTo>
                  <a:cubicBezTo>
                    <a:pt x="31921" y="47793"/>
                    <a:pt x="32326" y="52019"/>
                    <a:pt x="29766" y="55960"/>
                  </a:cubicBezTo>
                  <a:cubicBezTo>
                    <a:pt x="27111" y="60044"/>
                    <a:pt x="22551" y="61616"/>
                    <a:pt x="18872" y="62544"/>
                  </a:cubicBezTo>
                  <a:lnTo>
                    <a:pt x="18348" y="62675"/>
                  </a:lnTo>
                  <a:cubicBezTo>
                    <a:pt x="14872" y="63556"/>
                    <a:pt x="11562" y="64378"/>
                    <a:pt x="7942" y="67366"/>
                  </a:cubicBezTo>
                  <a:cubicBezTo>
                    <a:pt x="7680" y="67593"/>
                    <a:pt x="7394" y="67843"/>
                    <a:pt x="7132" y="68093"/>
                  </a:cubicBezTo>
                  <a:cubicBezTo>
                    <a:pt x="3061" y="71962"/>
                    <a:pt x="13" y="78665"/>
                    <a:pt x="1" y="82071"/>
                  </a:cubicBezTo>
                  <a:lnTo>
                    <a:pt x="263" y="81975"/>
                  </a:lnTo>
                  <a:cubicBezTo>
                    <a:pt x="274" y="78642"/>
                    <a:pt x="3287" y="72069"/>
                    <a:pt x="7275" y="68271"/>
                  </a:cubicBezTo>
                  <a:cubicBezTo>
                    <a:pt x="7525" y="68033"/>
                    <a:pt x="7799" y="67795"/>
                    <a:pt x="8061" y="67569"/>
                  </a:cubicBezTo>
                  <a:cubicBezTo>
                    <a:pt x="11609" y="64640"/>
                    <a:pt x="14860" y="63818"/>
                    <a:pt x="18312" y="62973"/>
                  </a:cubicBezTo>
                  <a:lnTo>
                    <a:pt x="18836" y="62842"/>
                  </a:lnTo>
                  <a:cubicBezTo>
                    <a:pt x="22587" y="61901"/>
                    <a:pt x="27242" y="60294"/>
                    <a:pt x="29969" y="56103"/>
                  </a:cubicBezTo>
                  <a:cubicBezTo>
                    <a:pt x="32600" y="52055"/>
                    <a:pt x="32207" y="47745"/>
                    <a:pt x="31624" y="44030"/>
                  </a:cubicBezTo>
                  <a:lnTo>
                    <a:pt x="31386" y="42506"/>
                  </a:lnTo>
                  <a:cubicBezTo>
                    <a:pt x="30754" y="38446"/>
                    <a:pt x="30159" y="34612"/>
                    <a:pt x="29504" y="31100"/>
                  </a:cubicBezTo>
                  <a:cubicBezTo>
                    <a:pt x="29207" y="29469"/>
                    <a:pt x="28873" y="27659"/>
                    <a:pt x="30123" y="25742"/>
                  </a:cubicBezTo>
                  <a:cubicBezTo>
                    <a:pt x="31433" y="23730"/>
                    <a:pt x="34148" y="22563"/>
                    <a:pt x="36267" y="22135"/>
                  </a:cubicBezTo>
                  <a:cubicBezTo>
                    <a:pt x="37493" y="21892"/>
                    <a:pt x="38801" y="21751"/>
                    <a:pt x="40353" y="21751"/>
                  </a:cubicBezTo>
                  <a:cubicBezTo>
                    <a:pt x="40474" y="21751"/>
                    <a:pt x="40596" y="21752"/>
                    <a:pt x="40720" y="21754"/>
                  </a:cubicBezTo>
                  <a:cubicBezTo>
                    <a:pt x="42887" y="21765"/>
                    <a:pt x="44863" y="21992"/>
                    <a:pt x="46614" y="22194"/>
                  </a:cubicBezTo>
                  <a:cubicBezTo>
                    <a:pt x="46995" y="22242"/>
                    <a:pt x="47364" y="22289"/>
                    <a:pt x="47745" y="22325"/>
                  </a:cubicBezTo>
                  <a:cubicBezTo>
                    <a:pt x="50185" y="22599"/>
                    <a:pt x="52400" y="22730"/>
                    <a:pt x="54257" y="22837"/>
                  </a:cubicBezTo>
                  <a:cubicBezTo>
                    <a:pt x="55591" y="22910"/>
                    <a:pt x="56978" y="22966"/>
                    <a:pt x="58436" y="22966"/>
                  </a:cubicBezTo>
                  <a:cubicBezTo>
                    <a:pt x="60764" y="22966"/>
                    <a:pt x="63272" y="22824"/>
                    <a:pt x="66033" y="22385"/>
                  </a:cubicBezTo>
                  <a:cubicBezTo>
                    <a:pt x="69081" y="21908"/>
                    <a:pt x="72510" y="21063"/>
                    <a:pt x="76201" y="19884"/>
                  </a:cubicBezTo>
                  <a:cubicBezTo>
                    <a:pt x="80011" y="18646"/>
                    <a:pt x="84178" y="17027"/>
                    <a:pt x="88583" y="15038"/>
                  </a:cubicBezTo>
                  <a:cubicBezTo>
                    <a:pt x="95143" y="12074"/>
                    <a:pt x="104919" y="7097"/>
                    <a:pt x="114265" y="239"/>
                  </a:cubicBezTo>
                  <a:lnTo>
                    <a:pt x="11413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99862" y="614882"/>
              <a:ext cx="4994885" cy="3345373"/>
            </a:xfrm>
            <a:custGeom>
              <a:avLst/>
              <a:gdLst/>
              <a:ahLst/>
              <a:cxnLst/>
              <a:rect l="l" t="t" r="r" b="b"/>
              <a:pathLst>
                <a:path w="117790" h="78891" extrusionOk="0">
                  <a:moveTo>
                    <a:pt x="117634" y="0"/>
                  </a:moveTo>
                  <a:cubicBezTo>
                    <a:pt x="110086" y="5846"/>
                    <a:pt x="101013" y="11002"/>
                    <a:pt x="91381" y="14931"/>
                  </a:cubicBezTo>
                  <a:cubicBezTo>
                    <a:pt x="86845" y="16776"/>
                    <a:pt x="82487" y="18229"/>
                    <a:pt x="78403" y="19241"/>
                  </a:cubicBezTo>
                  <a:cubicBezTo>
                    <a:pt x="74534" y="20193"/>
                    <a:pt x="70855" y="20800"/>
                    <a:pt x="67485" y="21027"/>
                  </a:cubicBezTo>
                  <a:cubicBezTo>
                    <a:pt x="66372" y="21104"/>
                    <a:pt x="65289" y="21137"/>
                    <a:pt x="64237" y="21137"/>
                  </a:cubicBezTo>
                  <a:cubicBezTo>
                    <a:pt x="60578" y="21137"/>
                    <a:pt x="57305" y="20728"/>
                    <a:pt x="54484" y="20312"/>
                  </a:cubicBezTo>
                  <a:cubicBezTo>
                    <a:pt x="51769" y="19895"/>
                    <a:pt x="49602" y="19503"/>
                    <a:pt x="47518" y="19074"/>
                  </a:cubicBezTo>
                  <a:lnTo>
                    <a:pt x="46804" y="18931"/>
                  </a:lnTo>
                  <a:cubicBezTo>
                    <a:pt x="44863" y="18514"/>
                    <a:pt x="42673" y="18050"/>
                    <a:pt x="40244" y="17931"/>
                  </a:cubicBezTo>
                  <a:cubicBezTo>
                    <a:pt x="39859" y="17915"/>
                    <a:pt x="39487" y="17907"/>
                    <a:pt x="39126" y="17907"/>
                  </a:cubicBezTo>
                  <a:cubicBezTo>
                    <a:pt x="37870" y="17907"/>
                    <a:pt x="36746" y="18007"/>
                    <a:pt x="35636" y="18229"/>
                  </a:cubicBezTo>
                  <a:cubicBezTo>
                    <a:pt x="32183" y="18895"/>
                    <a:pt x="30016" y="20765"/>
                    <a:pt x="29147" y="22277"/>
                  </a:cubicBezTo>
                  <a:cubicBezTo>
                    <a:pt x="27837" y="24527"/>
                    <a:pt x="28445" y="26599"/>
                    <a:pt x="28921" y="28254"/>
                  </a:cubicBezTo>
                  <a:cubicBezTo>
                    <a:pt x="30219" y="32766"/>
                    <a:pt x="31374" y="37576"/>
                    <a:pt x="32338" y="41672"/>
                  </a:cubicBezTo>
                  <a:cubicBezTo>
                    <a:pt x="33291" y="45661"/>
                    <a:pt x="33814" y="49899"/>
                    <a:pt x="31266" y="53816"/>
                  </a:cubicBezTo>
                  <a:cubicBezTo>
                    <a:pt x="29111" y="57150"/>
                    <a:pt x="25373" y="59186"/>
                    <a:pt x="19825" y="60067"/>
                  </a:cubicBezTo>
                  <a:cubicBezTo>
                    <a:pt x="19467" y="60127"/>
                    <a:pt x="19110" y="60174"/>
                    <a:pt x="18753" y="60234"/>
                  </a:cubicBezTo>
                  <a:cubicBezTo>
                    <a:pt x="15193" y="60781"/>
                    <a:pt x="11812" y="61282"/>
                    <a:pt x="8168" y="64008"/>
                  </a:cubicBezTo>
                  <a:cubicBezTo>
                    <a:pt x="7871" y="64234"/>
                    <a:pt x="7597" y="64460"/>
                    <a:pt x="7311" y="64711"/>
                  </a:cubicBezTo>
                  <a:cubicBezTo>
                    <a:pt x="3263" y="68247"/>
                    <a:pt x="1" y="75009"/>
                    <a:pt x="465" y="78891"/>
                  </a:cubicBezTo>
                  <a:lnTo>
                    <a:pt x="775" y="78760"/>
                  </a:lnTo>
                  <a:cubicBezTo>
                    <a:pt x="334" y="74962"/>
                    <a:pt x="3525" y="68366"/>
                    <a:pt x="7478" y="64913"/>
                  </a:cubicBezTo>
                  <a:cubicBezTo>
                    <a:pt x="7740" y="64675"/>
                    <a:pt x="8025" y="64449"/>
                    <a:pt x="8311" y="64246"/>
                  </a:cubicBezTo>
                  <a:cubicBezTo>
                    <a:pt x="11883" y="61579"/>
                    <a:pt x="15217" y="61079"/>
                    <a:pt x="18729" y="60543"/>
                  </a:cubicBezTo>
                  <a:cubicBezTo>
                    <a:pt x="19086" y="60484"/>
                    <a:pt x="19444" y="60436"/>
                    <a:pt x="19801" y="60377"/>
                  </a:cubicBezTo>
                  <a:cubicBezTo>
                    <a:pt x="25468" y="59484"/>
                    <a:pt x="29290" y="57376"/>
                    <a:pt x="31528" y="53935"/>
                  </a:cubicBezTo>
                  <a:cubicBezTo>
                    <a:pt x="34148" y="49899"/>
                    <a:pt x="33612" y="45577"/>
                    <a:pt x="32659" y="41517"/>
                  </a:cubicBezTo>
                  <a:cubicBezTo>
                    <a:pt x="31683" y="37410"/>
                    <a:pt x="30528" y="32599"/>
                    <a:pt x="29230" y="28099"/>
                  </a:cubicBezTo>
                  <a:cubicBezTo>
                    <a:pt x="28766" y="26503"/>
                    <a:pt x="28195" y="24491"/>
                    <a:pt x="29409" y="22396"/>
                  </a:cubicBezTo>
                  <a:cubicBezTo>
                    <a:pt x="30671" y="20217"/>
                    <a:pt x="33552" y="18967"/>
                    <a:pt x="35612" y="18550"/>
                  </a:cubicBezTo>
                  <a:cubicBezTo>
                    <a:pt x="36696" y="18350"/>
                    <a:pt x="37786" y="18247"/>
                    <a:pt x="39001" y="18247"/>
                  </a:cubicBezTo>
                  <a:cubicBezTo>
                    <a:pt x="39375" y="18247"/>
                    <a:pt x="39760" y="18257"/>
                    <a:pt x="40160" y="18276"/>
                  </a:cubicBezTo>
                  <a:cubicBezTo>
                    <a:pt x="42554" y="18395"/>
                    <a:pt x="44744" y="18860"/>
                    <a:pt x="46673" y="19253"/>
                  </a:cubicBezTo>
                  <a:lnTo>
                    <a:pt x="47388" y="19407"/>
                  </a:lnTo>
                  <a:cubicBezTo>
                    <a:pt x="49483" y="19836"/>
                    <a:pt x="51626" y="20217"/>
                    <a:pt x="54365" y="20646"/>
                  </a:cubicBezTo>
                  <a:cubicBezTo>
                    <a:pt x="57212" y="21063"/>
                    <a:pt x="60515" y="21466"/>
                    <a:pt x="64201" y="21466"/>
                  </a:cubicBezTo>
                  <a:cubicBezTo>
                    <a:pt x="65246" y="21466"/>
                    <a:pt x="66321" y="21434"/>
                    <a:pt x="67426" y="21360"/>
                  </a:cubicBezTo>
                  <a:cubicBezTo>
                    <a:pt x="70819" y="21110"/>
                    <a:pt x="74510" y="20515"/>
                    <a:pt x="78403" y="19550"/>
                  </a:cubicBezTo>
                  <a:cubicBezTo>
                    <a:pt x="82499" y="18538"/>
                    <a:pt x="86869" y="17086"/>
                    <a:pt x="91429" y="15216"/>
                  </a:cubicBezTo>
                  <a:cubicBezTo>
                    <a:pt x="101085" y="11287"/>
                    <a:pt x="110193" y="6108"/>
                    <a:pt x="117789" y="250"/>
                  </a:cubicBezTo>
                  <a:lnTo>
                    <a:pt x="1176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32684" y="742100"/>
              <a:ext cx="5142285" cy="3211119"/>
            </a:xfrm>
            <a:custGeom>
              <a:avLst/>
              <a:gdLst/>
              <a:ahLst/>
              <a:cxnLst/>
              <a:rect l="l" t="t" r="r" b="b"/>
              <a:pathLst>
                <a:path w="121266" h="75725" extrusionOk="0">
                  <a:moveTo>
                    <a:pt x="121099" y="1"/>
                  </a:moveTo>
                  <a:cubicBezTo>
                    <a:pt x="113408" y="6239"/>
                    <a:pt x="104109" y="11454"/>
                    <a:pt x="94203" y="15098"/>
                  </a:cubicBezTo>
                  <a:cubicBezTo>
                    <a:pt x="89524" y="16824"/>
                    <a:pt x="84952" y="18098"/>
                    <a:pt x="80594" y="18908"/>
                  </a:cubicBezTo>
                  <a:cubicBezTo>
                    <a:pt x="76638" y="19623"/>
                    <a:pt x="72816" y="19980"/>
                    <a:pt x="69193" y="19980"/>
                  </a:cubicBezTo>
                  <a:cubicBezTo>
                    <a:pt x="69076" y="19980"/>
                    <a:pt x="68959" y="19980"/>
                    <a:pt x="68843" y="19979"/>
                  </a:cubicBezTo>
                  <a:cubicBezTo>
                    <a:pt x="64437" y="19943"/>
                    <a:pt x="60032" y="19372"/>
                    <a:pt x="54591" y="18098"/>
                  </a:cubicBezTo>
                  <a:cubicBezTo>
                    <a:pt x="51936" y="17479"/>
                    <a:pt x="49495" y="16836"/>
                    <a:pt x="47161" y="16133"/>
                  </a:cubicBezTo>
                  <a:lnTo>
                    <a:pt x="46614" y="15979"/>
                  </a:lnTo>
                  <a:cubicBezTo>
                    <a:pt x="44542" y="15360"/>
                    <a:pt x="42208" y="14669"/>
                    <a:pt x="39660" y="14443"/>
                  </a:cubicBezTo>
                  <a:cubicBezTo>
                    <a:pt x="39066" y="14388"/>
                    <a:pt x="38488" y="14360"/>
                    <a:pt x="37923" y="14360"/>
                  </a:cubicBezTo>
                  <a:cubicBezTo>
                    <a:pt x="36893" y="14360"/>
                    <a:pt x="35907" y="14453"/>
                    <a:pt x="34946" y="14645"/>
                  </a:cubicBezTo>
                  <a:cubicBezTo>
                    <a:pt x="32731" y="15086"/>
                    <a:pt x="29659" y="16479"/>
                    <a:pt x="28361" y="18979"/>
                  </a:cubicBezTo>
                  <a:cubicBezTo>
                    <a:pt x="27099" y="21420"/>
                    <a:pt x="27969" y="23682"/>
                    <a:pt x="28588" y="25337"/>
                  </a:cubicBezTo>
                  <a:cubicBezTo>
                    <a:pt x="30100" y="29290"/>
                    <a:pt x="31636" y="33838"/>
                    <a:pt x="33326" y="39232"/>
                  </a:cubicBezTo>
                  <a:cubicBezTo>
                    <a:pt x="34529" y="43089"/>
                    <a:pt x="35410" y="47578"/>
                    <a:pt x="32755" y="51674"/>
                  </a:cubicBezTo>
                  <a:cubicBezTo>
                    <a:pt x="29945" y="56031"/>
                    <a:pt x="24682" y="57317"/>
                    <a:pt x="20765" y="57615"/>
                  </a:cubicBezTo>
                  <a:cubicBezTo>
                    <a:pt x="20277" y="57662"/>
                    <a:pt x="19765" y="57686"/>
                    <a:pt x="19277" y="57722"/>
                  </a:cubicBezTo>
                  <a:cubicBezTo>
                    <a:pt x="15753" y="57948"/>
                    <a:pt x="12097" y="58186"/>
                    <a:pt x="8383" y="60687"/>
                  </a:cubicBezTo>
                  <a:cubicBezTo>
                    <a:pt x="8085" y="60889"/>
                    <a:pt x="7776" y="61115"/>
                    <a:pt x="7478" y="61353"/>
                  </a:cubicBezTo>
                  <a:cubicBezTo>
                    <a:pt x="3132" y="64854"/>
                    <a:pt x="1" y="71712"/>
                    <a:pt x="929" y="75724"/>
                  </a:cubicBezTo>
                  <a:lnTo>
                    <a:pt x="1239" y="75569"/>
                  </a:lnTo>
                  <a:cubicBezTo>
                    <a:pt x="358" y="71724"/>
                    <a:pt x="3465" y="64937"/>
                    <a:pt x="7621" y="61591"/>
                  </a:cubicBezTo>
                  <a:cubicBezTo>
                    <a:pt x="7906" y="61365"/>
                    <a:pt x="8204" y="61139"/>
                    <a:pt x="8502" y="60949"/>
                  </a:cubicBezTo>
                  <a:cubicBezTo>
                    <a:pt x="12145" y="58508"/>
                    <a:pt x="15729" y="58270"/>
                    <a:pt x="19194" y="58043"/>
                  </a:cubicBezTo>
                  <a:cubicBezTo>
                    <a:pt x="19706" y="58020"/>
                    <a:pt x="20194" y="57984"/>
                    <a:pt x="20706" y="57948"/>
                  </a:cubicBezTo>
                  <a:cubicBezTo>
                    <a:pt x="24718" y="57627"/>
                    <a:pt x="30112" y="56305"/>
                    <a:pt x="33029" y="51793"/>
                  </a:cubicBezTo>
                  <a:cubicBezTo>
                    <a:pt x="35743" y="47566"/>
                    <a:pt x="34874" y="42970"/>
                    <a:pt x="33636" y="39041"/>
                  </a:cubicBezTo>
                  <a:cubicBezTo>
                    <a:pt x="31957" y="33636"/>
                    <a:pt x="30409" y="29087"/>
                    <a:pt x="28897" y="25123"/>
                  </a:cubicBezTo>
                  <a:cubicBezTo>
                    <a:pt x="28290" y="23539"/>
                    <a:pt x="27457" y="21348"/>
                    <a:pt x="28647" y="19074"/>
                  </a:cubicBezTo>
                  <a:cubicBezTo>
                    <a:pt x="29885" y="16717"/>
                    <a:pt x="32802" y="15395"/>
                    <a:pt x="34934" y="14979"/>
                  </a:cubicBezTo>
                  <a:cubicBezTo>
                    <a:pt x="35859" y="14795"/>
                    <a:pt x="36814" y="14705"/>
                    <a:pt x="37818" y="14705"/>
                  </a:cubicBezTo>
                  <a:cubicBezTo>
                    <a:pt x="38376" y="14705"/>
                    <a:pt x="38950" y="14733"/>
                    <a:pt x="39541" y="14788"/>
                  </a:cubicBezTo>
                  <a:cubicBezTo>
                    <a:pt x="42054" y="15002"/>
                    <a:pt x="44292" y="15681"/>
                    <a:pt x="46435" y="16312"/>
                  </a:cubicBezTo>
                  <a:lnTo>
                    <a:pt x="46983" y="16479"/>
                  </a:lnTo>
                  <a:cubicBezTo>
                    <a:pt x="49340" y="17181"/>
                    <a:pt x="51757" y="17824"/>
                    <a:pt x="54424" y="18443"/>
                  </a:cubicBezTo>
                  <a:cubicBezTo>
                    <a:pt x="59901" y="19729"/>
                    <a:pt x="64318" y="20301"/>
                    <a:pt x="68759" y="20336"/>
                  </a:cubicBezTo>
                  <a:cubicBezTo>
                    <a:pt x="68873" y="20337"/>
                    <a:pt x="68986" y="20337"/>
                    <a:pt x="69100" y="20337"/>
                  </a:cubicBezTo>
                  <a:cubicBezTo>
                    <a:pt x="72739" y="20337"/>
                    <a:pt x="76587" y="19969"/>
                    <a:pt x="80558" y="19253"/>
                  </a:cubicBezTo>
                  <a:cubicBezTo>
                    <a:pt x="84940" y="18443"/>
                    <a:pt x="89536" y="17146"/>
                    <a:pt x="94239" y="15419"/>
                  </a:cubicBezTo>
                  <a:cubicBezTo>
                    <a:pt x="104192" y="11764"/>
                    <a:pt x="113527" y="6525"/>
                    <a:pt x="121266" y="263"/>
                  </a:cubicBezTo>
                  <a:lnTo>
                    <a:pt x="1210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63471" y="870844"/>
              <a:ext cx="5289727" cy="3075804"/>
            </a:xfrm>
            <a:custGeom>
              <a:avLst/>
              <a:gdLst/>
              <a:ahLst/>
              <a:cxnLst/>
              <a:rect l="l" t="t" r="r" b="b"/>
              <a:pathLst>
                <a:path w="124743" h="72534" extrusionOk="0">
                  <a:moveTo>
                    <a:pt x="124552" y="1"/>
                  </a:moveTo>
                  <a:cubicBezTo>
                    <a:pt x="116741" y="6609"/>
                    <a:pt x="107216" y="11883"/>
                    <a:pt x="97024" y="15264"/>
                  </a:cubicBezTo>
                  <a:cubicBezTo>
                    <a:pt x="92179" y="16848"/>
                    <a:pt x="87392" y="17967"/>
                    <a:pt x="82761" y="18551"/>
                  </a:cubicBezTo>
                  <a:cubicBezTo>
                    <a:pt x="79985" y="18898"/>
                    <a:pt x="77230" y="19076"/>
                    <a:pt x="74527" y="19076"/>
                  </a:cubicBezTo>
                  <a:cubicBezTo>
                    <a:pt x="73067" y="19076"/>
                    <a:pt x="71623" y="19024"/>
                    <a:pt x="70200" y="18920"/>
                  </a:cubicBezTo>
                  <a:cubicBezTo>
                    <a:pt x="65306" y="18574"/>
                    <a:pt x="60365" y="17610"/>
                    <a:pt x="54662" y="15884"/>
                  </a:cubicBezTo>
                  <a:cubicBezTo>
                    <a:pt x="51995" y="15062"/>
                    <a:pt x="49352" y="14157"/>
                    <a:pt x="46780" y="13193"/>
                  </a:cubicBezTo>
                  <a:lnTo>
                    <a:pt x="46328" y="13026"/>
                  </a:lnTo>
                  <a:cubicBezTo>
                    <a:pt x="44054" y="12169"/>
                    <a:pt x="41696" y="11276"/>
                    <a:pt x="39053" y="10931"/>
                  </a:cubicBezTo>
                  <a:cubicBezTo>
                    <a:pt x="38347" y="10835"/>
                    <a:pt x="37657" y="10789"/>
                    <a:pt x="36980" y="10789"/>
                  </a:cubicBezTo>
                  <a:cubicBezTo>
                    <a:pt x="36048" y="10789"/>
                    <a:pt x="35139" y="10877"/>
                    <a:pt x="34243" y="11050"/>
                  </a:cubicBezTo>
                  <a:cubicBezTo>
                    <a:pt x="30564" y="11752"/>
                    <a:pt x="28349" y="13967"/>
                    <a:pt x="27563" y="15645"/>
                  </a:cubicBezTo>
                  <a:cubicBezTo>
                    <a:pt x="26325" y="18277"/>
                    <a:pt x="27468" y="20729"/>
                    <a:pt x="28230" y="22372"/>
                  </a:cubicBezTo>
                  <a:cubicBezTo>
                    <a:pt x="30242" y="26718"/>
                    <a:pt x="32219" y="31421"/>
                    <a:pt x="34279" y="36755"/>
                  </a:cubicBezTo>
                  <a:cubicBezTo>
                    <a:pt x="35791" y="40684"/>
                    <a:pt x="36969" y="45268"/>
                    <a:pt x="34231" y="49507"/>
                  </a:cubicBezTo>
                  <a:cubicBezTo>
                    <a:pt x="31088" y="54353"/>
                    <a:pt x="25015" y="55103"/>
                    <a:pt x="21682" y="55115"/>
                  </a:cubicBezTo>
                  <a:cubicBezTo>
                    <a:pt x="21075" y="55115"/>
                    <a:pt x="20443" y="55115"/>
                    <a:pt x="19836" y="55103"/>
                  </a:cubicBezTo>
                  <a:cubicBezTo>
                    <a:pt x="19302" y="55096"/>
                    <a:pt x="18765" y="55088"/>
                    <a:pt x="18226" y="55088"/>
                  </a:cubicBezTo>
                  <a:cubicBezTo>
                    <a:pt x="15074" y="55088"/>
                    <a:pt x="11836" y="55335"/>
                    <a:pt x="8573" y="57317"/>
                  </a:cubicBezTo>
                  <a:cubicBezTo>
                    <a:pt x="8263" y="57508"/>
                    <a:pt x="7930" y="57722"/>
                    <a:pt x="7620" y="57960"/>
                  </a:cubicBezTo>
                  <a:cubicBezTo>
                    <a:pt x="3048" y="61330"/>
                    <a:pt x="0" y="68426"/>
                    <a:pt x="1358" y="72533"/>
                  </a:cubicBezTo>
                  <a:lnTo>
                    <a:pt x="1703" y="72367"/>
                  </a:lnTo>
                  <a:cubicBezTo>
                    <a:pt x="393" y="68390"/>
                    <a:pt x="3346" y="61544"/>
                    <a:pt x="7775" y="58258"/>
                  </a:cubicBezTo>
                  <a:cubicBezTo>
                    <a:pt x="8073" y="58032"/>
                    <a:pt x="8394" y="57817"/>
                    <a:pt x="8704" y="57627"/>
                  </a:cubicBezTo>
                  <a:cubicBezTo>
                    <a:pt x="11869" y="55700"/>
                    <a:pt x="15042" y="55457"/>
                    <a:pt x="18143" y="55457"/>
                  </a:cubicBezTo>
                  <a:cubicBezTo>
                    <a:pt x="18682" y="55457"/>
                    <a:pt x="19219" y="55465"/>
                    <a:pt x="19753" y="55472"/>
                  </a:cubicBezTo>
                  <a:cubicBezTo>
                    <a:pt x="20348" y="55484"/>
                    <a:pt x="20979" y="55484"/>
                    <a:pt x="21598" y="55484"/>
                  </a:cubicBezTo>
                  <a:cubicBezTo>
                    <a:pt x="25015" y="55472"/>
                    <a:pt x="31254" y="54698"/>
                    <a:pt x="34517" y="49650"/>
                  </a:cubicBezTo>
                  <a:cubicBezTo>
                    <a:pt x="35826" y="47626"/>
                    <a:pt x="36374" y="45399"/>
                    <a:pt x="36195" y="42815"/>
                  </a:cubicBezTo>
                  <a:cubicBezTo>
                    <a:pt x="36029" y="40458"/>
                    <a:pt x="35255" y="38232"/>
                    <a:pt x="34612" y="36553"/>
                  </a:cubicBezTo>
                  <a:cubicBezTo>
                    <a:pt x="32564" y="31207"/>
                    <a:pt x="30576" y="26492"/>
                    <a:pt x="28575" y="22146"/>
                  </a:cubicBezTo>
                  <a:cubicBezTo>
                    <a:pt x="27599" y="20063"/>
                    <a:pt x="26837" y="18015"/>
                    <a:pt x="27885" y="15729"/>
                  </a:cubicBezTo>
                  <a:cubicBezTo>
                    <a:pt x="28635" y="14157"/>
                    <a:pt x="30730" y="12074"/>
                    <a:pt x="34231" y="11407"/>
                  </a:cubicBezTo>
                  <a:cubicBezTo>
                    <a:pt x="35094" y="11242"/>
                    <a:pt x="35969" y="11157"/>
                    <a:pt x="36873" y="11157"/>
                  </a:cubicBezTo>
                  <a:cubicBezTo>
                    <a:pt x="37541" y="11157"/>
                    <a:pt x="38226" y="11204"/>
                    <a:pt x="38934" y="11300"/>
                  </a:cubicBezTo>
                  <a:cubicBezTo>
                    <a:pt x="41541" y="11645"/>
                    <a:pt x="43875" y="12514"/>
                    <a:pt x="46137" y="13383"/>
                  </a:cubicBezTo>
                  <a:lnTo>
                    <a:pt x="46578" y="13550"/>
                  </a:lnTo>
                  <a:cubicBezTo>
                    <a:pt x="49161" y="14526"/>
                    <a:pt x="51816" y="15443"/>
                    <a:pt x="54483" y="16241"/>
                  </a:cubicBezTo>
                  <a:cubicBezTo>
                    <a:pt x="60210" y="17967"/>
                    <a:pt x="65163" y="18932"/>
                    <a:pt x="70093" y="19289"/>
                  </a:cubicBezTo>
                  <a:cubicBezTo>
                    <a:pt x="71526" y="19389"/>
                    <a:pt x="72980" y="19439"/>
                    <a:pt x="74448" y="19439"/>
                  </a:cubicBezTo>
                  <a:cubicBezTo>
                    <a:pt x="77160" y="19439"/>
                    <a:pt x="79924" y="19267"/>
                    <a:pt x="82713" y="18920"/>
                  </a:cubicBezTo>
                  <a:cubicBezTo>
                    <a:pt x="87357" y="18336"/>
                    <a:pt x="92179" y="17229"/>
                    <a:pt x="97048" y="15622"/>
                  </a:cubicBezTo>
                  <a:cubicBezTo>
                    <a:pt x="107311" y="12228"/>
                    <a:pt x="116884" y="6930"/>
                    <a:pt x="124742" y="274"/>
                  </a:cubicBezTo>
                  <a:lnTo>
                    <a:pt x="12455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95275" y="995560"/>
              <a:ext cx="5436618" cy="2943501"/>
            </a:xfrm>
            <a:custGeom>
              <a:avLst/>
              <a:gdLst/>
              <a:ahLst/>
              <a:cxnLst/>
              <a:rect l="l" t="t" r="r" b="b"/>
              <a:pathLst>
                <a:path w="128207" h="69414" extrusionOk="0">
                  <a:moveTo>
                    <a:pt x="127993" y="0"/>
                  </a:moveTo>
                  <a:cubicBezTo>
                    <a:pt x="120075" y="6978"/>
                    <a:pt x="110336" y="12300"/>
                    <a:pt x="99822" y="15431"/>
                  </a:cubicBezTo>
                  <a:cubicBezTo>
                    <a:pt x="94822" y="16919"/>
                    <a:pt x="89821" y="17860"/>
                    <a:pt x="84928" y="18217"/>
                  </a:cubicBezTo>
                  <a:cubicBezTo>
                    <a:pt x="83282" y="18335"/>
                    <a:pt x="81634" y="18394"/>
                    <a:pt x="79991" y="18394"/>
                  </a:cubicBezTo>
                  <a:cubicBezTo>
                    <a:pt x="77153" y="18394"/>
                    <a:pt x="74327" y="18219"/>
                    <a:pt x="71545" y="17872"/>
                  </a:cubicBezTo>
                  <a:cubicBezTo>
                    <a:pt x="66140" y="17181"/>
                    <a:pt x="60639" y="15812"/>
                    <a:pt x="54733" y="13669"/>
                  </a:cubicBezTo>
                  <a:cubicBezTo>
                    <a:pt x="51912" y="12657"/>
                    <a:pt x="49114" y="11514"/>
                    <a:pt x="46375" y="10264"/>
                  </a:cubicBezTo>
                  <a:lnTo>
                    <a:pt x="45911" y="10061"/>
                  </a:lnTo>
                  <a:cubicBezTo>
                    <a:pt x="43565" y="8990"/>
                    <a:pt x="41136" y="7882"/>
                    <a:pt x="38446" y="7442"/>
                  </a:cubicBezTo>
                  <a:cubicBezTo>
                    <a:pt x="37615" y="7303"/>
                    <a:pt x="36809" y="7235"/>
                    <a:pt x="36017" y="7235"/>
                  </a:cubicBezTo>
                  <a:cubicBezTo>
                    <a:pt x="35176" y="7235"/>
                    <a:pt x="34350" y="7312"/>
                    <a:pt x="33528" y="7466"/>
                  </a:cubicBezTo>
                  <a:cubicBezTo>
                    <a:pt x="30992" y="7954"/>
                    <a:pt x="27897" y="9656"/>
                    <a:pt x="26766" y="12347"/>
                  </a:cubicBezTo>
                  <a:cubicBezTo>
                    <a:pt x="25658" y="14967"/>
                    <a:pt x="26718" y="17300"/>
                    <a:pt x="27873" y="19467"/>
                  </a:cubicBezTo>
                  <a:cubicBezTo>
                    <a:pt x="30373" y="24111"/>
                    <a:pt x="32850" y="29099"/>
                    <a:pt x="35231" y="34326"/>
                  </a:cubicBezTo>
                  <a:cubicBezTo>
                    <a:pt x="36945" y="38100"/>
                    <a:pt x="38553" y="42982"/>
                    <a:pt x="35707" y="47387"/>
                  </a:cubicBezTo>
                  <a:cubicBezTo>
                    <a:pt x="34864" y="48680"/>
                    <a:pt x="31635" y="52730"/>
                    <a:pt x="24016" y="52730"/>
                  </a:cubicBezTo>
                  <a:cubicBezTo>
                    <a:pt x="23563" y="52730"/>
                    <a:pt x="23095" y="52716"/>
                    <a:pt x="22610" y="52686"/>
                  </a:cubicBezTo>
                  <a:cubicBezTo>
                    <a:pt x="21908" y="52638"/>
                    <a:pt x="21170" y="52578"/>
                    <a:pt x="20467" y="52519"/>
                  </a:cubicBezTo>
                  <a:cubicBezTo>
                    <a:pt x="19086" y="52406"/>
                    <a:pt x="17685" y="52289"/>
                    <a:pt x="16273" y="52289"/>
                  </a:cubicBezTo>
                  <a:cubicBezTo>
                    <a:pt x="13802" y="52289"/>
                    <a:pt x="11295" y="52648"/>
                    <a:pt x="8787" y="54019"/>
                  </a:cubicBezTo>
                  <a:cubicBezTo>
                    <a:pt x="8442" y="54198"/>
                    <a:pt x="8097" y="54412"/>
                    <a:pt x="7775" y="54626"/>
                  </a:cubicBezTo>
                  <a:cubicBezTo>
                    <a:pt x="2905" y="57960"/>
                    <a:pt x="0" y="65151"/>
                    <a:pt x="1810" y="69414"/>
                  </a:cubicBezTo>
                  <a:lnTo>
                    <a:pt x="2120" y="69152"/>
                  </a:lnTo>
                  <a:cubicBezTo>
                    <a:pt x="393" y="65044"/>
                    <a:pt x="3191" y="58127"/>
                    <a:pt x="7894" y="54912"/>
                  </a:cubicBezTo>
                  <a:cubicBezTo>
                    <a:pt x="8216" y="54686"/>
                    <a:pt x="8525" y="54495"/>
                    <a:pt x="8859" y="54317"/>
                  </a:cubicBezTo>
                  <a:cubicBezTo>
                    <a:pt x="11282" y="52996"/>
                    <a:pt x="13724" y="52646"/>
                    <a:pt x="16143" y="52646"/>
                  </a:cubicBezTo>
                  <a:cubicBezTo>
                    <a:pt x="17539" y="52646"/>
                    <a:pt x="18928" y="52763"/>
                    <a:pt x="20301" y="52876"/>
                  </a:cubicBezTo>
                  <a:cubicBezTo>
                    <a:pt x="21015" y="52936"/>
                    <a:pt x="21741" y="52995"/>
                    <a:pt x="22456" y="53043"/>
                  </a:cubicBezTo>
                  <a:cubicBezTo>
                    <a:pt x="22832" y="53063"/>
                    <a:pt x="23248" y="53076"/>
                    <a:pt x="23697" y="53076"/>
                  </a:cubicBezTo>
                  <a:cubicBezTo>
                    <a:pt x="25405" y="53076"/>
                    <a:pt x="27576" y="52885"/>
                    <a:pt x="29754" y="52150"/>
                  </a:cubicBezTo>
                  <a:cubicBezTo>
                    <a:pt x="32493" y="51221"/>
                    <a:pt x="34588" y="49661"/>
                    <a:pt x="35969" y="47506"/>
                  </a:cubicBezTo>
                  <a:cubicBezTo>
                    <a:pt x="38934" y="42922"/>
                    <a:pt x="37315" y="37898"/>
                    <a:pt x="35552" y="34064"/>
                  </a:cubicBezTo>
                  <a:cubicBezTo>
                    <a:pt x="33171" y="28825"/>
                    <a:pt x="30707" y="23813"/>
                    <a:pt x="28206" y="19170"/>
                  </a:cubicBezTo>
                  <a:cubicBezTo>
                    <a:pt x="27075" y="17062"/>
                    <a:pt x="26063" y="14824"/>
                    <a:pt x="27087" y="12383"/>
                  </a:cubicBezTo>
                  <a:cubicBezTo>
                    <a:pt x="28147" y="9859"/>
                    <a:pt x="31064" y="8275"/>
                    <a:pt x="33493" y="7811"/>
                  </a:cubicBezTo>
                  <a:cubicBezTo>
                    <a:pt x="34283" y="7665"/>
                    <a:pt x="35079" y="7591"/>
                    <a:pt x="35891" y="7591"/>
                  </a:cubicBezTo>
                  <a:cubicBezTo>
                    <a:pt x="36670" y="7591"/>
                    <a:pt x="37463" y="7659"/>
                    <a:pt x="38279" y="7799"/>
                  </a:cubicBezTo>
                  <a:cubicBezTo>
                    <a:pt x="40934" y="8240"/>
                    <a:pt x="43339" y="9347"/>
                    <a:pt x="45673" y="10395"/>
                  </a:cubicBezTo>
                  <a:lnTo>
                    <a:pt x="46137" y="10609"/>
                  </a:lnTo>
                  <a:cubicBezTo>
                    <a:pt x="48876" y="11859"/>
                    <a:pt x="51685" y="13002"/>
                    <a:pt x="54507" y="14026"/>
                  </a:cubicBezTo>
                  <a:cubicBezTo>
                    <a:pt x="60436" y="16193"/>
                    <a:pt x="65961" y="17574"/>
                    <a:pt x="71390" y="18253"/>
                  </a:cubicBezTo>
                  <a:cubicBezTo>
                    <a:pt x="74180" y="18605"/>
                    <a:pt x="77007" y="18783"/>
                    <a:pt x="79842" y="18783"/>
                  </a:cubicBezTo>
                  <a:cubicBezTo>
                    <a:pt x="81509" y="18783"/>
                    <a:pt x="83178" y="18721"/>
                    <a:pt x="84844" y="18598"/>
                  </a:cubicBezTo>
                  <a:cubicBezTo>
                    <a:pt x="89773" y="18229"/>
                    <a:pt x="94810" y="17288"/>
                    <a:pt x="99834" y="15800"/>
                  </a:cubicBezTo>
                  <a:cubicBezTo>
                    <a:pt x="110419" y="12657"/>
                    <a:pt x="120230" y="7287"/>
                    <a:pt x="128207" y="262"/>
                  </a:cubicBezTo>
                  <a:lnTo>
                    <a:pt x="12799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0645" y="1123287"/>
              <a:ext cx="5539153" cy="2808738"/>
            </a:xfrm>
            <a:custGeom>
              <a:avLst/>
              <a:gdLst/>
              <a:ahLst/>
              <a:cxnLst/>
              <a:rect l="l" t="t" r="r" b="b"/>
              <a:pathLst>
                <a:path w="130625" h="66236" extrusionOk="0">
                  <a:moveTo>
                    <a:pt x="130410" y="1"/>
                  </a:moveTo>
                  <a:cubicBezTo>
                    <a:pt x="118480" y="10919"/>
                    <a:pt x="102323" y="17420"/>
                    <a:pt x="86059" y="17860"/>
                  </a:cubicBezTo>
                  <a:cubicBezTo>
                    <a:pt x="85432" y="17877"/>
                    <a:pt x="84805" y="17885"/>
                    <a:pt x="84177" y="17885"/>
                  </a:cubicBezTo>
                  <a:cubicBezTo>
                    <a:pt x="71404" y="17885"/>
                    <a:pt x="58554" y="14415"/>
                    <a:pt x="44947" y="7299"/>
                  </a:cubicBezTo>
                  <a:lnTo>
                    <a:pt x="44542" y="7085"/>
                  </a:lnTo>
                  <a:cubicBezTo>
                    <a:pt x="41287" y="5383"/>
                    <a:pt x="37932" y="3631"/>
                    <a:pt x="34095" y="3631"/>
                  </a:cubicBezTo>
                  <a:cubicBezTo>
                    <a:pt x="33342" y="3631"/>
                    <a:pt x="32571" y="3698"/>
                    <a:pt x="31778" y="3846"/>
                  </a:cubicBezTo>
                  <a:cubicBezTo>
                    <a:pt x="29159" y="4347"/>
                    <a:pt x="26004" y="6132"/>
                    <a:pt x="24920" y="9014"/>
                  </a:cubicBezTo>
                  <a:cubicBezTo>
                    <a:pt x="24420" y="10288"/>
                    <a:pt x="24397" y="11609"/>
                    <a:pt x="24813" y="13038"/>
                  </a:cubicBezTo>
                  <a:cubicBezTo>
                    <a:pt x="25182" y="14336"/>
                    <a:pt x="25849" y="15503"/>
                    <a:pt x="26468" y="16491"/>
                  </a:cubicBezTo>
                  <a:cubicBezTo>
                    <a:pt x="29492" y="21468"/>
                    <a:pt x="32398" y="26647"/>
                    <a:pt x="35124" y="31850"/>
                  </a:cubicBezTo>
                  <a:cubicBezTo>
                    <a:pt x="36970" y="35398"/>
                    <a:pt x="39065" y="40625"/>
                    <a:pt x="36112" y="45221"/>
                  </a:cubicBezTo>
                  <a:cubicBezTo>
                    <a:pt x="34419" y="47833"/>
                    <a:pt x="30672" y="50363"/>
                    <a:pt x="24958" y="50363"/>
                  </a:cubicBezTo>
                  <a:cubicBezTo>
                    <a:pt x="24162" y="50363"/>
                    <a:pt x="23328" y="50314"/>
                    <a:pt x="22456" y="50209"/>
                  </a:cubicBezTo>
                  <a:cubicBezTo>
                    <a:pt x="21658" y="50102"/>
                    <a:pt x="20837" y="49983"/>
                    <a:pt x="20039" y="49864"/>
                  </a:cubicBezTo>
                  <a:cubicBezTo>
                    <a:pt x="18131" y="49583"/>
                    <a:pt x="16193" y="49297"/>
                    <a:pt x="14243" y="49297"/>
                  </a:cubicBezTo>
                  <a:cubicBezTo>
                    <a:pt x="12138" y="49297"/>
                    <a:pt x="10019" y="49630"/>
                    <a:pt x="7906" y="50662"/>
                  </a:cubicBezTo>
                  <a:cubicBezTo>
                    <a:pt x="5180" y="52007"/>
                    <a:pt x="2822" y="54567"/>
                    <a:pt x="1477" y="57710"/>
                  </a:cubicBezTo>
                  <a:cubicBezTo>
                    <a:pt x="120" y="60842"/>
                    <a:pt x="1" y="63961"/>
                    <a:pt x="1167" y="66235"/>
                  </a:cubicBezTo>
                  <a:lnTo>
                    <a:pt x="1513" y="65985"/>
                  </a:lnTo>
                  <a:cubicBezTo>
                    <a:pt x="417" y="63794"/>
                    <a:pt x="525" y="60818"/>
                    <a:pt x="1834" y="57794"/>
                  </a:cubicBezTo>
                  <a:cubicBezTo>
                    <a:pt x="3144" y="54769"/>
                    <a:pt x="5382" y="52317"/>
                    <a:pt x="7990" y="51043"/>
                  </a:cubicBezTo>
                  <a:cubicBezTo>
                    <a:pt x="10026" y="50040"/>
                    <a:pt x="12088" y="49714"/>
                    <a:pt x="14145" y="49714"/>
                  </a:cubicBezTo>
                  <a:cubicBezTo>
                    <a:pt x="16067" y="49714"/>
                    <a:pt x="17985" y="49999"/>
                    <a:pt x="19872" y="50281"/>
                  </a:cubicBezTo>
                  <a:cubicBezTo>
                    <a:pt x="20670" y="50400"/>
                    <a:pt x="21503" y="50519"/>
                    <a:pt x="22313" y="50626"/>
                  </a:cubicBezTo>
                  <a:cubicBezTo>
                    <a:pt x="23084" y="50717"/>
                    <a:pt x="23892" y="50767"/>
                    <a:pt x="24717" y="50767"/>
                  </a:cubicBezTo>
                  <a:cubicBezTo>
                    <a:pt x="29047" y="50767"/>
                    <a:pt x="33852" y="49390"/>
                    <a:pt x="36422" y="45399"/>
                  </a:cubicBezTo>
                  <a:cubicBezTo>
                    <a:pt x="37910" y="43089"/>
                    <a:pt x="39422" y="39148"/>
                    <a:pt x="35481" y="31600"/>
                  </a:cubicBezTo>
                  <a:cubicBezTo>
                    <a:pt x="32767" y="26397"/>
                    <a:pt x="29850" y="21218"/>
                    <a:pt x="26814" y="16229"/>
                  </a:cubicBezTo>
                  <a:cubicBezTo>
                    <a:pt x="25492" y="14038"/>
                    <a:pt x="24277" y="11705"/>
                    <a:pt x="25266" y="9085"/>
                  </a:cubicBezTo>
                  <a:cubicBezTo>
                    <a:pt x="26302" y="6418"/>
                    <a:pt x="29254" y="4739"/>
                    <a:pt x="31743" y="4275"/>
                  </a:cubicBezTo>
                  <a:cubicBezTo>
                    <a:pt x="32514" y="4129"/>
                    <a:pt x="33266" y="4063"/>
                    <a:pt x="34001" y="4063"/>
                  </a:cubicBezTo>
                  <a:cubicBezTo>
                    <a:pt x="37756" y="4063"/>
                    <a:pt x="41066" y="5797"/>
                    <a:pt x="44292" y="7490"/>
                  </a:cubicBezTo>
                  <a:lnTo>
                    <a:pt x="44697" y="7704"/>
                  </a:lnTo>
                  <a:cubicBezTo>
                    <a:pt x="58338" y="14854"/>
                    <a:pt x="71244" y="18326"/>
                    <a:pt x="84074" y="18326"/>
                  </a:cubicBezTo>
                  <a:cubicBezTo>
                    <a:pt x="84704" y="18326"/>
                    <a:pt x="85334" y="18317"/>
                    <a:pt x="85964" y="18301"/>
                  </a:cubicBezTo>
                  <a:cubicBezTo>
                    <a:pt x="102335" y="17848"/>
                    <a:pt x="118623" y="11288"/>
                    <a:pt x="130624" y="287"/>
                  </a:cubicBezTo>
                  <a:lnTo>
                    <a:pt x="1304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6475050" y="3187725"/>
            <a:ext cx="3653751" cy="3040525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33075" y="1238950"/>
            <a:ext cx="6477900" cy="23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5450" y="3784903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5244650" y="3319024"/>
            <a:ext cx="4322347" cy="3596603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58775" y="37924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58775" y="1031310"/>
            <a:ext cx="7626300" cy="3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-1774311" y="-2995132"/>
            <a:ext cx="15057248" cy="8069681"/>
            <a:chOff x="-1774311" y="-2995132"/>
            <a:chExt cx="15057248" cy="8069681"/>
          </a:xfrm>
        </p:grpSpPr>
        <p:grpSp>
          <p:nvGrpSpPr>
            <p:cNvPr id="521" name="Google Shape;521;p26"/>
            <p:cNvGrpSpPr/>
            <p:nvPr/>
          </p:nvGrpSpPr>
          <p:grpSpPr>
            <a:xfrm rot="3733770">
              <a:off x="-878199" y="-873957"/>
              <a:ext cx="1924990" cy="3187424"/>
              <a:chOff x="5855775" y="2503425"/>
              <a:chExt cx="1347525" cy="2231250"/>
            </a:xfrm>
          </p:grpSpPr>
          <p:sp>
            <p:nvSpPr>
              <p:cNvPr id="522" name="Google Shape;522;p26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6"/>
            <p:cNvGrpSpPr/>
            <p:nvPr/>
          </p:nvGrpSpPr>
          <p:grpSpPr>
            <a:xfrm rot="-10247135" flipH="1">
              <a:off x="5034233" y="-2419693"/>
              <a:ext cx="7744721" cy="6918802"/>
              <a:chOff x="-395275" y="-907871"/>
              <a:chExt cx="5553783" cy="4961512"/>
            </a:xfrm>
          </p:grpSpPr>
          <p:sp>
            <p:nvSpPr>
              <p:cNvPr id="527" name="Google Shape;527;p26"/>
              <p:cNvSpPr/>
              <p:nvPr/>
            </p:nvSpPr>
            <p:spPr>
              <a:xfrm>
                <a:off x="-123665" y="-907871"/>
                <a:ext cx="3428741" cy="4961512"/>
              </a:xfrm>
              <a:custGeom>
                <a:avLst/>
                <a:gdLst/>
                <a:ahLst/>
                <a:cxnLst/>
                <a:rect l="l" t="t" r="r" b="b"/>
                <a:pathLst>
                  <a:path w="80857" h="117003" extrusionOk="0">
                    <a:moveTo>
                      <a:pt x="80856" y="0"/>
                    </a:moveTo>
                    <a:cubicBezTo>
                      <a:pt x="77427" y="857"/>
                      <a:pt x="73939" y="2500"/>
                      <a:pt x="70736" y="4715"/>
                    </a:cubicBezTo>
                    <a:cubicBezTo>
                      <a:pt x="67533" y="6941"/>
                      <a:pt x="64628" y="9739"/>
                      <a:pt x="62354" y="12835"/>
                    </a:cubicBezTo>
                    <a:cubicBezTo>
                      <a:pt x="60068" y="15919"/>
                      <a:pt x="58282" y="19467"/>
                      <a:pt x="57175" y="23062"/>
                    </a:cubicBezTo>
                    <a:cubicBezTo>
                      <a:pt x="56079" y="26670"/>
                      <a:pt x="55663" y="30325"/>
                      <a:pt x="55972" y="33659"/>
                    </a:cubicBezTo>
                    <a:cubicBezTo>
                      <a:pt x="56163" y="35754"/>
                      <a:pt x="56639" y="37778"/>
                      <a:pt x="57103" y="39731"/>
                    </a:cubicBezTo>
                    <a:cubicBezTo>
                      <a:pt x="57639" y="42041"/>
                      <a:pt x="58211" y="44434"/>
                      <a:pt x="58306" y="46934"/>
                    </a:cubicBezTo>
                    <a:cubicBezTo>
                      <a:pt x="58413" y="49363"/>
                      <a:pt x="57937" y="51935"/>
                      <a:pt x="56984" y="54197"/>
                    </a:cubicBezTo>
                    <a:cubicBezTo>
                      <a:pt x="55913" y="56745"/>
                      <a:pt x="54258" y="58757"/>
                      <a:pt x="52234" y="59984"/>
                    </a:cubicBezTo>
                    <a:cubicBezTo>
                      <a:pt x="50031" y="61341"/>
                      <a:pt x="47590" y="61650"/>
                      <a:pt x="45245" y="61948"/>
                    </a:cubicBezTo>
                    <a:cubicBezTo>
                      <a:pt x="44637" y="62031"/>
                      <a:pt x="44018" y="62115"/>
                      <a:pt x="43411" y="62210"/>
                    </a:cubicBezTo>
                    <a:cubicBezTo>
                      <a:pt x="30469" y="64258"/>
                      <a:pt x="17372" y="76319"/>
                      <a:pt x="13598" y="89654"/>
                    </a:cubicBezTo>
                    <a:cubicBezTo>
                      <a:pt x="12943" y="91999"/>
                      <a:pt x="12526" y="94416"/>
                      <a:pt x="12145" y="96738"/>
                    </a:cubicBezTo>
                    <a:cubicBezTo>
                      <a:pt x="11681" y="99441"/>
                      <a:pt x="11217" y="102239"/>
                      <a:pt x="10324" y="104977"/>
                    </a:cubicBezTo>
                    <a:cubicBezTo>
                      <a:pt x="9466" y="107644"/>
                      <a:pt x="8061" y="110252"/>
                      <a:pt x="6395" y="112311"/>
                    </a:cubicBezTo>
                    <a:cubicBezTo>
                      <a:pt x="4513" y="114669"/>
                      <a:pt x="2287" y="116276"/>
                      <a:pt x="1" y="116955"/>
                    </a:cubicBezTo>
                    <a:lnTo>
                      <a:pt x="1" y="117002"/>
                    </a:lnTo>
                    <a:cubicBezTo>
                      <a:pt x="2311" y="116300"/>
                      <a:pt x="4537" y="114693"/>
                      <a:pt x="6454" y="112371"/>
                    </a:cubicBezTo>
                    <a:cubicBezTo>
                      <a:pt x="8145" y="110311"/>
                      <a:pt x="9538" y="107692"/>
                      <a:pt x="10407" y="105013"/>
                    </a:cubicBezTo>
                    <a:cubicBezTo>
                      <a:pt x="11276" y="102274"/>
                      <a:pt x="11752" y="99453"/>
                      <a:pt x="12217" y="96750"/>
                    </a:cubicBezTo>
                    <a:cubicBezTo>
                      <a:pt x="12610" y="94428"/>
                      <a:pt x="13003" y="92011"/>
                      <a:pt x="13681" y="89666"/>
                    </a:cubicBezTo>
                    <a:cubicBezTo>
                      <a:pt x="17444" y="76343"/>
                      <a:pt x="30505" y="64306"/>
                      <a:pt x="43423" y="62270"/>
                    </a:cubicBezTo>
                    <a:cubicBezTo>
                      <a:pt x="44042" y="62174"/>
                      <a:pt x="44661" y="62091"/>
                      <a:pt x="45257" y="62008"/>
                    </a:cubicBezTo>
                    <a:cubicBezTo>
                      <a:pt x="47626" y="61698"/>
                      <a:pt x="50067" y="61389"/>
                      <a:pt x="52281" y="60031"/>
                    </a:cubicBezTo>
                    <a:cubicBezTo>
                      <a:pt x="54317" y="58793"/>
                      <a:pt x="55972" y="56769"/>
                      <a:pt x="57056" y="54209"/>
                    </a:cubicBezTo>
                    <a:cubicBezTo>
                      <a:pt x="58008" y="51935"/>
                      <a:pt x="58484" y="49351"/>
                      <a:pt x="58389" y="46922"/>
                    </a:cubicBezTo>
                    <a:cubicBezTo>
                      <a:pt x="58282" y="44410"/>
                      <a:pt x="57711" y="42005"/>
                      <a:pt x="57175" y="39707"/>
                    </a:cubicBezTo>
                    <a:cubicBezTo>
                      <a:pt x="56710" y="37743"/>
                      <a:pt x="56234" y="35719"/>
                      <a:pt x="56044" y="33635"/>
                    </a:cubicBezTo>
                    <a:cubicBezTo>
                      <a:pt x="55722" y="30301"/>
                      <a:pt x="56139" y="26634"/>
                      <a:pt x="57234" y="23050"/>
                    </a:cubicBezTo>
                    <a:cubicBezTo>
                      <a:pt x="58342" y="19467"/>
                      <a:pt x="60127" y="15919"/>
                      <a:pt x="62402" y="12835"/>
                    </a:cubicBezTo>
                    <a:cubicBezTo>
                      <a:pt x="64676" y="9763"/>
                      <a:pt x="67581" y="6965"/>
                      <a:pt x="70772" y="4739"/>
                    </a:cubicBezTo>
                    <a:cubicBezTo>
                      <a:pt x="73951" y="2524"/>
                      <a:pt x="77451" y="905"/>
                      <a:pt x="80856" y="36"/>
                    </a:cubicBezTo>
                    <a:lnTo>
                      <a:pt x="808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-136260" y="-782180"/>
                <a:ext cx="3556423" cy="4828233"/>
              </a:xfrm>
              <a:custGeom>
                <a:avLst/>
                <a:gdLst/>
                <a:ahLst/>
                <a:cxnLst/>
                <a:rect l="l" t="t" r="r" b="b"/>
                <a:pathLst>
                  <a:path w="83868" h="113860" extrusionOk="0">
                    <a:moveTo>
                      <a:pt x="83868" y="1"/>
                    </a:moveTo>
                    <a:cubicBezTo>
                      <a:pt x="80391" y="1060"/>
                      <a:pt x="76819" y="2799"/>
                      <a:pt x="73521" y="5037"/>
                    </a:cubicBezTo>
                    <a:cubicBezTo>
                      <a:pt x="70200" y="7287"/>
                      <a:pt x="67163" y="10050"/>
                      <a:pt x="64711" y="13026"/>
                    </a:cubicBezTo>
                    <a:cubicBezTo>
                      <a:pt x="62199" y="16074"/>
                      <a:pt x="60151" y="19527"/>
                      <a:pt x="58805" y="23015"/>
                    </a:cubicBezTo>
                    <a:cubicBezTo>
                      <a:pt x="57531" y="26302"/>
                      <a:pt x="56865" y="29623"/>
                      <a:pt x="56865" y="32648"/>
                    </a:cubicBezTo>
                    <a:cubicBezTo>
                      <a:pt x="56876" y="34612"/>
                      <a:pt x="57150" y="36493"/>
                      <a:pt x="57412" y="38315"/>
                    </a:cubicBezTo>
                    <a:cubicBezTo>
                      <a:pt x="57710" y="40387"/>
                      <a:pt x="58031" y="42530"/>
                      <a:pt x="57936" y="44756"/>
                    </a:cubicBezTo>
                    <a:cubicBezTo>
                      <a:pt x="57853" y="47066"/>
                      <a:pt x="57174" y="49459"/>
                      <a:pt x="56067" y="51519"/>
                    </a:cubicBezTo>
                    <a:cubicBezTo>
                      <a:pt x="54852" y="53733"/>
                      <a:pt x="53221" y="55412"/>
                      <a:pt x="51197" y="56520"/>
                    </a:cubicBezTo>
                    <a:cubicBezTo>
                      <a:pt x="50185" y="57055"/>
                      <a:pt x="49066" y="57472"/>
                      <a:pt x="47673" y="57793"/>
                    </a:cubicBezTo>
                    <a:cubicBezTo>
                      <a:pt x="46780" y="58008"/>
                      <a:pt x="45863" y="58163"/>
                      <a:pt x="44994" y="58329"/>
                    </a:cubicBezTo>
                    <a:cubicBezTo>
                      <a:pt x="44006" y="58508"/>
                      <a:pt x="43089" y="58675"/>
                      <a:pt x="42196" y="58901"/>
                    </a:cubicBezTo>
                    <a:cubicBezTo>
                      <a:pt x="40541" y="59317"/>
                      <a:pt x="38898" y="59889"/>
                      <a:pt x="37172" y="60699"/>
                    </a:cubicBezTo>
                    <a:cubicBezTo>
                      <a:pt x="33302" y="62485"/>
                      <a:pt x="29492" y="65271"/>
                      <a:pt x="26146" y="68723"/>
                    </a:cubicBezTo>
                    <a:cubicBezTo>
                      <a:pt x="23944" y="70997"/>
                      <a:pt x="21789" y="73760"/>
                      <a:pt x="19360" y="77427"/>
                    </a:cubicBezTo>
                    <a:cubicBezTo>
                      <a:pt x="17443" y="80308"/>
                      <a:pt x="15324" y="83737"/>
                      <a:pt x="14062" y="87202"/>
                    </a:cubicBezTo>
                    <a:cubicBezTo>
                      <a:pt x="13228" y="89488"/>
                      <a:pt x="12680" y="91821"/>
                      <a:pt x="12157" y="94060"/>
                    </a:cubicBezTo>
                    <a:cubicBezTo>
                      <a:pt x="11656" y="96215"/>
                      <a:pt x="11145" y="98418"/>
                      <a:pt x="10371" y="100644"/>
                    </a:cubicBezTo>
                    <a:cubicBezTo>
                      <a:pt x="10252" y="100989"/>
                      <a:pt x="10132" y="101311"/>
                      <a:pt x="10013" y="101644"/>
                    </a:cubicBezTo>
                    <a:cubicBezTo>
                      <a:pt x="9037" y="104275"/>
                      <a:pt x="7608" y="106883"/>
                      <a:pt x="5989" y="108955"/>
                    </a:cubicBezTo>
                    <a:cubicBezTo>
                      <a:pt x="4132" y="111348"/>
                      <a:pt x="2072" y="113015"/>
                      <a:pt x="0" y="113788"/>
                    </a:cubicBezTo>
                    <a:lnTo>
                      <a:pt x="12" y="113860"/>
                    </a:lnTo>
                    <a:cubicBezTo>
                      <a:pt x="2096" y="113086"/>
                      <a:pt x="4179" y="111407"/>
                      <a:pt x="6061" y="108990"/>
                    </a:cubicBezTo>
                    <a:cubicBezTo>
                      <a:pt x="7668" y="106907"/>
                      <a:pt x="9097" y="104299"/>
                      <a:pt x="10085" y="101656"/>
                    </a:cubicBezTo>
                    <a:cubicBezTo>
                      <a:pt x="10204" y="101346"/>
                      <a:pt x="10323" y="101001"/>
                      <a:pt x="10442" y="100656"/>
                    </a:cubicBezTo>
                    <a:cubicBezTo>
                      <a:pt x="11216" y="98429"/>
                      <a:pt x="11728" y="96203"/>
                      <a:pt x="12228" y="94060"/>
                    </a:cubicBezTo>
                    <a:cubicBezTo>
                      <a:pt x="12764" y="91821"/>
                      <a:pt x="13300" y="89500"/>
                      <a:pt x="14133" y="87214"/>
                    </a:cubicBezTo>
                    <a:cubicBezTo>
                      <a:pt x="15383" y="83749"/>
                      <a:pt x="17514" y="80344"/>
                      <a:pt x="19419" y="77451"/>
                    </a:cubicBezTo>
                    <a:cubicBezTo>
                      <a:pt x="21836" y="73807"/>
                      <a:pt x="23991" y="71045"/>
                      <a:pt x="26194" y="68759"/>
                    </a:cubicBezTo>
                    <a:cubicBezTo>
                      <a:pt x="29540" y="65306"/>
                      <a:pt x="33338" y="62544"/>
                      <a:pt x="37195" y="60758"/>
                    </a:cubicBezTo>
                    <a:cubicBezTo>
                      <a:pt x="38922" y="59949"/>
                      <a:pt x="40541" y="59377"/>
                      <a:pt x="42196" y="58960"/>
                    </a:cubicBezTo>
                    <a:cubicBezTo>
                      <a:pt x="43101" y="58734"/>
                      <a:pt x="44006" y="58567"/>
                      <a:pt x="44994" y="58389"/>
                    </a:cubicBezTo>
                    <a:cubicBezTo>
                      <a:pt x="45863" y="58222"/>
                      <a:pt x="46780" y="58067"/>
                      <a:pt x="47673" y="57853"/>
                    </a:cubicBezTo>
                    <a:cubicBezTo>
                      <a:pt x="49066" y="57508"/>
                      <a:pt x="50197" y="57115"/>
                      <a:pt x="51209" y="56555"/>
                    </a:cubicBezTo>
                    <a:cubicBezTo>
                      <a:pt x="53233" y="55472"/>
                      <a:pt x="54936" y="53722"/>
                      <a:pt x="56126" y="51519"/>
                    </a:cubicBezTo>
                    <a:cubicBezTo>
                      <a:pt x="57234" y="49447"/>
                      <a:pt x="57912" y="47030"/>
                      <a:pt x="58008" y="44732"/>
                    </a:cubicBezTo>
                    <a:cubicBezTo>
                      <a:pt x="58103" y="42482"/>
                      <a:pt x="57793" y="40339"/>
                      <a:pt x="57496" y="38267"/>
                    </a:cubicBezTo>
                    <a:cubicBezTo>
                      <a:pt x="57222" y="36458"/>
                      <a:pt x="56936" y="34576"/>
                      <a:pt x="56936" y="32612"/>
                    </a:cubicBezTo>
                    <a:cubicBezTo>
                      <a:pt x="56936" y="29611"/>
                      <a:pt x="57591" y="26290"/>
                      <a:pt x="58877" y="23015"/>
                    </a:cubicBezTo>
                    <a:cubicBezTo>
                      <a:pt x="60210" y="19551"/>
                      <a:pt x="62258" y="16098"/>
                      <a:pt x="64758" y="13062"/>
                    </a:cubicBezTo>
                    <a:cubicBezTo>
                      <a:pt x="67199" y="10097"/>
                      <a:pt x="70235" y="7323"/>
                      <a:pt x="73533" y="5097"/>
                    </a:cubicBezTo>
                    <a:cubicBezTo>
                      <a:pt x="76843" y="2858"/>
                      <a:pt x="80391" y="1120"/>
                      <a:pt x="83868" y="84"/>
                    </a:cubicBezTo>
                    <a:lnTo>
                      <a:pt x="838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-148897" y="-654453"/>
                <a:ext cx="3685207" cy="4692961"/>
              </a:xfrm>
              <a:custGeom>
                <a:avLst/>
                <a:gdLst/>
                <a:ahLst/>
                <a:cxnLst/>
                <a:rect l="l" t="t" r="r" b="b"/>
                <a:pathLst>
                  <a:path w="86905" h="110670" extrusionOk="0">
                    <a:moveTo>
                      <a:pt x="86881" y="1"/>
                    </a:moveTo>
                    <a:cubicBezTo>
                      <a:pt x="79653" y="2525"/>
                      <a:pt x="72414" y="7335"/>
                      <a:pt x="67080" y="13181"/>
                    </a:cubicBezTo>
                    <a:cubicBezTo>
                      <a:pt x="64413" y="16122"/>
                      <a:pt x="62139" y="19396"/>
                      <a:pt x="60532" y="22670"/>
                    </a:cubicBezTo>
                    <a:cubicBezTo>
                      <a:pt x="59008" y="25718"/>
                      <a:pt x="58055" y="28802"/>
                      <a:pt x="57758" y="31576"/>
                    </a:cubicBezTo>
                    <a:cubicBezTo>
                      <a:pt x="57555" y="33398"/>
                      <a:pt x="57627" y="35136"/>
                      <a:pt x="57686" y="36803"/>
                    </a:cubicBezTo>
                    <a:cubicBezTo>
                      <a:pt x="57758" y="38649"/>
                      <a:pt x="57817" y="40542"/>
                      <a:pt x="57532" y="42518"/>
                    </a:cubicBezTo>
                    <a:cubicBezTo>
                      <a:pt x="57222" y="44590"/>
                      <a:pt x="56401" y="46733"/>
                      <a:pt x="55198" y="48531"/>
                    </a:cubicBezTo>
                    <a:cubicBezTo>
                      <a:pt x="53888" y="50495"/>
                      <a:pt x="52174" y="51984"/>
                      <a:pt x="50126" y="52972"/>
                    </a:cubicBezTo>
                    <a:cubicBezTo>
                      <a:pt x="49114" y="53448"/>
                      <a:pt x="47995" y="53817"/>
                      <a:pt x="46506" y="54162"/>
                    </a:cubicBezTo>
                    <a:cubicBezTo>
                      <a:pt x="45971" y="54281"/>
                      <a:pt x="45423" y="54400"/>
                      <a:pt x="44899" y="54520"/>
                    </a:cubicBezTo>
                    <a:cubicBezTo>
                      <a:pt x="43542" y="54817"/>
                      <a:pt x="42161" y="55115"/>
                      <a:pt x="40934" y="55532"/>
                    </a:cubicBezTo>
                    <a:cubicBezTo>
                      <a:pt x="39434" y="56044"/>
                      <a:pt x="38029" y="56722"/>
                      <a:pt x="36374" y="57699"/>
                    </a:cubicBezTo>
                    <a:cubicBezTo>
                      <a:pt x="32933" y="59723"/>
                      <a:pt x="29564" y="62675"/>
                      <a:pt x="26647" y="66223"/>
                    </a:cubicBezTo>
                    <a:cubicBezTo>
                      <a:pt x="24885" y="68390"/>
                      <a:pt x="23254" y="70867"/>
                      <a:pt x="21551" y="73486"/>
                    </a:cubicBezTo>
                    <a:cubicBezTo>
                      <a:pt x="21158" y="74070"/>
                      <a:pt x="20777" y="74665"/>
                      <a:pt x="20384" y="75260"/>
                    </a:cubicBezTo>
                    <a:cubicBezTo>
                      <a:pt x="19908" y="75986"/>
                      <a:pt x="19420" y="76725"/>
                      <a:pt x="18943" y="77415"/>
                    </a:cubicBezTo>
                    <a:cubicBezTo>
                      <a:pt x="17229" y="79963"/>
                      <a:pt x="15610" y="82356"/>
                      <a:pt x="14526" y="84726"/>
                    </a:cubicBezTo>
                    <a:cubicBezTo>
                      <a:pt x="13514" y="86940"/>
                      <a:pt x="12847" y="89119"/>
                      <a:pt x="12121" y="91429"/>
                    </a:cubicBezTo>
                    <a:cubicBezTo>
                      <a:pt x="11550" y="93322"/>
                      <a:pt x="10931" y="95275"/>
                      <a:pt x="10121" y="97299"/>
                    </a:cubicBezTo>
                    <a:cubicBezTo>
                      <a:pt x="9990" y="97632"/>
                      <a:pt x="9847" y="97953"/>
                      <a:pt x="9716" y="98275"/>
                    </a:cubicBezTo>
                    <a:cubicBezTo>
                      <a:pt x="7704" y="102990"/>
                      <a:pt x="4108" y="108705"/>
                      <a:pt x="1" y="110586"/>
                    </a:cubicBezTo>
                    <a:lnTo>
                      <a:pt x="13" y="110669"/>
                    </a:lnTo>
                    <a:cubicBezTo>
                      <a:pt x="4156" y="108776"/>
                      <a:pt x="7775" y="103037"/>
                      <a:pt x="9811" y="98334"/>
                    </a:cubicBezTo>
                    <a:cubicBezTo>
                      <a:pt x="9942" y="98013"/>
                      <a:pt x="10073" y="97692"/>
                      <a:pt x="10204" y="97358"/>
                    </a:cubicBezTo>
                    <a:cubicBezTo>
                      <a:pt x="11026" y="95322"/>
                      <a:pt x="11633" y="93358"/>
                      <a:pt x="12216" y="91465"/>
                    </a:cubicBezTo>
                    <a:cubicBezTo>
                      <a:pt x="12931" y="89179"/>
                      <a:pt x="13598" y="87000"/>
                      <a:pt x="14610" y="84785"/>
                    </a:cubicBezTo>
                    <a:cubicBezTo>
                      <a:pt x="15705" y="82440"/>
                      <a:pt x="17324" y="80035"/>
                      <a:pt x="19039" y="77499"/>
                    </a:cubicBezTo>
                    <a:cubicBezTo>
                      <a:pt x="19515" y="76796"/>
                      <a:pt x="20003" y="76070"/>
                      <a:pt x="20479" y="75332"/>
                    </a:cubicBezTo>
                    <a:cubicBezTo>
                      <a:pt x="20860" y="74736"/>
                      <a:pt x="21253" y="74141"/>
                      <a:pt x="21634" y="73570"/>
                    </a:cubicBezTo>
                    <a:cubicBezTo>
                      <a:pt x="23349" y="70950"/>
                      <a:pt x="24968" y="68462"/>
                      <a:pt x="26742" y="66307"/>
                    </a:cubicBezTo>
                    <a:cubicBezTo>
                      <a:pt x="29647" y="62759"/>
                      <a:pt x="32993" y="59818"/>
                      <a:pt x="36422" y="57806"/>
                    </a:cubicBezTo>
                    <a:cubicBezTo>
                      <a:pt x="38065" y="56841"/>
                      <a:pt x="39470" y="56175"/>
                      <a:pt x="40970" y="55651"/>
                    </a:cubicBezTo>
                    <a:cubicBezTo>
                      <a:pt x="42173" y="55210"/>
                      <a:pt x="43577" y="54912"/>
                      <a:pt x="44911" y="54639"/>
                    </a:cubicBezTo>
                    <a:lnTo>
                      <a:pt x="46518" y="54281"/>
                    </a:lnTo>
                    <a:cubicBezTo>
                      <a:pt x="48007" y="53924"/>
                      <a:pt x="49138" y="53555"/>
                      <a:pt x="50150" y="53079"/>
                    </a:cubicBezTo>
                    <a:cubicBezTo>
                      <a:pt x="52221" y="52091"/>
                      <a:pt x="53948" y="50579"/>
                      <a:pt x="55269" y="48590"/>
                    </a:cubicBezTo>
                    <a:cubicBezTo>
                      <a:pt x="56496" y="46781"/>
                      <a:pt x="57329" y="44625"/>
                      <a:pt x="57639" y="42518"/>
                    </a:cubicBezTo>
                    <a:cubicBezTo>
                      <a:pt x="57925" y="40542"/>
                      <a:pt x="57865" y="38637"/>
                      <a:pt x="57794" y="36791"/>
                    </a:cubicBezTo>
                    <a:cubicBezTo>
                      <a:pt x="57734" y="35124"/>
                      <a:pt x="57674" y="33398"/>
                      <a:pt x="57865" y="31576"/>
                    </a:cubicBezTo>
                    <a:cubicBezTo>
                      <a:pt x="58163" y="28814"/>
                      <a:pt x="59115" y="25730"/>
                      <a:pt x="60615" y="22694"/>
                    </a:cubicBezTo>
                    <a:cubicBezTo>
                      <a:pt x="62223" y="19420"/>
                      <a:pt x="64485" y="16158"/>
                      <a:pt x="67152" y="13241"/>
                    </a:cubicBezTo>
                    <a:cubicBezTo>
                      <a:pt x="72474" y="7407"/>
                      <a:pt x="79677" y="2620"/>
                      <a:pt x="86904" y="84"/>
                    </a:cubicBezTo>
                    <a:lnTo>
                      <a:pt x="868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-161534" y="-528211"/>
                <a:ext cx="3812930" cy="4559131"/>
              </a:xfrm>
              <a:custGeom>
                <a:avLst/>
                <a:gdLst/>
                <a:ahLst/>
                <a:cxnLst/>
                <a:rect l="l" t="t" r="r" b="b"/>
                <a:pathLst>
                  <a:path w="89917" h="107514" extrusionOk="0">
                    <a:moveTo>
                      <a:pt x="89905" y="1"/>
                    </a:moveTo>
                    <a:cubicBezTo>
                      <a:pt x="82547" y="2918"/>
                      <a:pt x="75094" y="7799"/>
                      <a:pt x="69438" y="13359"/>
                    </a:cubicBezTo>
                    <a:cubicBezTo>
                      <a:pt x="66593" y="16157"/>
                      <a:pt x="64116" y="19253"/>
                      <a:pt x="62235" y="22325"/>
                    </a:cubicBezTo>
                    <a:cubicBezTo>
                      <a:pt x="60497" y="25146"/>
                      <a:pt x="59258" y="27992"/>
                      <a:pt x="58651" y="30540"/>
                    </a:cubicBezTo>
                    <a:cubicBezTo>
                      <a:pt x="58258" y="32207"/>
                      <a:pt x="58115" y="33755"/>
                      <a:pt x="57961" y="35255"/>
                    </a:cubicBezTo>
                    <a:cubicBezTo>
                      <a:pt x="57806" y="36969"/>
                      <a:pt x="57651" y="38577"/>
                      <a:pt x="57163" y="40315"/>
                    </a:cubicBezTo>
                    <a:cubicBezTo>
                      <a:pt x="56639" y="42160"/>
                      <a:pt x="55639" y="44042"/>
                      <a:pt x="54365" y="45601"/>
                    </a:cubicBezTo>
                    <a:cubicBezTo>
                      <a:pt x="52948" y="47316"/>
                      <a:pt x="51174" y="48626"/>
                      <a:pt x="49079" y="49483"/>
                    </a:cubicBezTo>
                    <a:cubicBezTo>
                      <a:pt x="47876" y="49995"/>
                      <a:pt x="46578" y="50304"/>
                      <a:pt x="45376" y="50590"/>
                    </a:cubicBezTo>
                    <a:lnTo>
                      <a:pt x="45007" y="50673"/>
                    </a:lnTo>
                    <a:cubicBezTo>
                      <a:pt x="43161" y="51090"/>
                      <a:pt x="41268" y="51543"/>
                      <a:pt x="39720" y="52221"/>
                    </a:cubicBezTo>
                    <a:cubicBezTo>
                      <a:pt x="37982" y="53007"/>
                      <a:pt x="36720" y="53900"/>
                      <a:pt x="35577" y="54769"/>
                    </a:cubicBezTo>
                    <a:cubicBezTo>
                      <a:pt x="32565" y="57043"/>
                      <a:pt x="29648" y="60175"/>
                      <a:pt x="27171" y="63794"/>
                    </a:cubicBezTo>
                    <a:cubicBezTo>
                      <a:pt x="26219" y="65187"/>
                      <a:pt x="25314" y="66723"/>
                      <a:pt x="24361" y="68342"/>
                    </a:cubicBezTo>
                    <a:cubicBezTo>
                      <a:pt x="23456" y="69890"/>
                      <a:pt x="22504" y="71497"/>
                      <a:pt x="21432" y="73140"/>
                    </a:cubicBezTo>
                    <a:cubicBezTo>
                      <a:pt x="20420" y="74653"/>
                      <a:pt x="19361" y="76069"/>
                      <a:pt x="18348" y="77427"/>
                    </a:cubicBezTo>
                    <a:cubicBezTo>
                      <a:pt x="17075" y="79117"/>
                      <a:pt x="15884" y="80725"/>
                      <a:pt x="14991" y="82284"/>
                    </a:cubicBezTo>
                    <a:cubicBezTo>
                      <a:pt x="13753" y="84463"/>
                      <a:pt x="12907" y="86630"/>
                      <a:pt x="11991" y="88928"/>
                    </a:cubicBezTo>
                    <a:cubicBezTo>
                      <a:pt x="11360" y="90547"/>
                      <a:pt x="10705" y="92214"/>
                      <a:pt x="9859" y="94000"/>
                    </a:cubicBezTo>
                    <a:lnTo>
                      <a:pt x="9419" y="94941"/>
                    </a:lnTo>
                    <a:cubicBezTo>
                      <a:pt x="8312" y="97251"/>
                      <a:pt x="4359" y="104954"/>
                      <a:pt x="1" y="107407"/>
                    </a:cubicBezTo>
                    <a:lnTo>
                      <a:pt x="25" y="107514"/>
                    </a:lnTo>
                    <a:cubicBezTo>
                      <a:pt x="4430" y="105025"/>
                      <a:pt x="8407" y="97286"/>
                      <a:pt x="9538" y="95012"/>
                    </a:cubicBezTo>
                    <a:lnTo>
                      <a:pt x="9978" y="94072"/>
                    </a:lnTo>
                    <a:cubicBezTo>
                      <a:pt x="10812" y="92286"/>
                      <a:pt x="11467" y="90607"/>
                      <a:pt x="12110" y="88988"/>
                    </a:cubicBezTo>
                    <a:cubicBezTo>
                      <a:pt x="13003" y="86690"/>
                      <a:pt x="13848" y="84535"/>
                      <a:pt x="15086" y="82368"/>
                    </a:cubicBezTo>
                    <a:cubicBezTo>
                      <a:pt x="15967" y="80796"/>
                      <a:pt x="17170" y="79201"/>
                      <a:pt x="18432" y="77510"/>
                    </a:cubicBezTo>
                    <a:cubicBezTo>
                      <a:pt x="19468" y="76141"/>
                      <a:pt x="20504" y="74736"/>
                      <a:pt x="21516" y="73212"/>
                    </a:cubicBezTo>
                    <a:cubicBezTo>
                      <a:pt x="22599" y="71569"/>
                      <a:pt x="23552" y="69950"/>
                      <a:pt x="24468" y="68402"/>
                    </a:cubicBezTo>
                    <a:cubicBezTo>
                      <a:pt x="25421" y="66783"/>
                      <a:pt x="26326" y="65247"/>
                      <a:pt x="27278" y="63842"/>
                    </a:cubicBezTo>
                    <a:cubicBezTo>
                      <a:pt x="29743" y="60246"/>
                      <a:pt x="32636" y="57138"/>
                      <a:pt x="35636" y="54876"/>
                    </a:cubicBezTo>
                    <a:cubicBezTo>
                      <a:pt x="36767" y="54007"/>
                      <a:pt x="38006" y="53114"/>
                      <a:pt x="39744" y="52340"/>
                    </a:cubicBezTo>
                    <a:cubicBezTo>
                      <a:pt x="41280" y="51662"/>
                      <a:pt x="43173" y="51233"/>
                      <a:pt x="45007" y="50816"/>
                    </a:cubicBezTo>
                    <a:lnTo>
                      <a:pt x="45376" y="50721"/>
                    </a:lnTo>
                    <a:cubicBezTo>
                      <a:pt x="46590" y="50435"/>
                      <a:pt x="47888" y="50114"/>
                      <a:pt x="49114" y="49602"/>
                    </a:cubicBezTo>
                    <a:cubicBezTo>
                      <a:pt x="51222" y="48733"/>
                      <a:pt x="53019" y="47399"/>
                      <a:pt x="54448" y="45673"/>
                    </a:cubicBezTo>
                    <a:cubicBezTo>
                      <a:pt x="55746" y="44101"/>
                      <a:pt x="56758" y="42208"/>
                      <a:pt x="57282" y="40339"/>
                    </a:cubicBezTo>
                    <a:cubicBezTo>
                      <a:pt x="57770" y="38589"/>
                      <a:pt x="57925" y="36969"/>
                      <a:pt x="58080" y="35255"/>
                    </a:cubicBezTo>
                    <a:cubicBezTo>
                      <a:pt x="58234" y="33755"/>
                      <a:pt x="58377" y="32207"/>
                      <a:pt x="58770" y="30552"/>
                    </a:cubicBezTo>
                    <a:cubicBezTo>
                      <a:pt x="59377" y="28028"/>
                      <a:pt x="60616" y="25194"/>
                      <a:pt x="62342" y="22384"/>
                    </a:cubicBezTo>
                    <a:cubicBezTo>
                      <a:pt x="64211" y="19336"/>
                      <a:pt x="66688" y="16241"/>
                      <a:pt x="69510" y="13455"/>
                    </a:cubicBezTo>
                    <a:cubicBezTo>
                      <a:pt x="75141" y="7906"/>
                      <a:pt x="82583" y="3037"/>
                      <a:pt x="89917" y="120"/>
                    </a:cubicBezTo>
                    <a:lnTo>
                      <a:pt x="89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-174637" y="-399976"/>
                <a:ext cx="3941163" cy="4423350"/>
              </a:xfrm>
              <a:custGeom>
                <a:avLst/>
                <a:gdLst/>
                <a:ahLst/>
                <a:cxnLst/>
                <a:rect l="l" t="t" r="r" b="b"/>
                <a:pathLst>
                  <a:path w="92941" h="104312" extrusionOk="0">
                    <a:moveTo>
                      <a:pt x="92905" y="1"/>
                    </a:moveTo>
                    <a:cubicBezTo>
                      <a:pt x="85428" y="3323"/>
                      <a:pt x="77724" y="8264"/>
                      <a:pt x="71807" y="13538"/>
                    </a:cubicBezTo>
                    <a:cubicBezTo>
                      <a:pt x="68807" y="16217"/>
                      <a:pt x="66104" y="19134"/>
                      <a:pt x="63961" y="21991"/>
                    </a:cubicBezTo>
                    <a:cubicBezTo>
                      <a:pt x="62008" y="24587"/>
                      <a:pt x="60472" y="27195"/>
                      <a:pt x="59555" y="29492"/>
                    </a:cubicBezTo>
                    <a:cubicBezTo>
                      <a:pt x="58972" y="30969"/>
                      <a:pt x="58615" y="32338"/>
                      <a:pt x="58258" y="33648"/>
                    </a:cubicBezTo>
                    <a:cubicBezTo>
                      <a:pt x="57865" y="35148"/>
                      <a:pt x="57472" y="36577"/>
                      <a:pt x="56793" y="38101"/>
                    </a:cubicBezTo>
                    <a:cubicBezTo>
                      <a:pt x="56043" y="39720"/>
                      <a:pt x="54888" y="41339"/>
                      <a:pt x="53531" y="42649"/>
                    </a:cubicBezTo>
                    <a:cubicBezTo>
                      <a:pt x="52031" y="44101"/>
                      <a:pt x="50185" y="45209"/>
                      <a:pt x="48042" y="45971"/>
                    </a:cubicBezTo>
                    <a:cubicBezTo>
                      <a:pt x="46792" y="46399"/>
                      <a:pt x="45494" y="46697"/>
                      <a:pt x="44232" y="46983"/>
                    </a:cubicBezTo>
                    <a:cubicBezTo>
                      <a:pt x="42208" y="47447"/>
                      <a:pt x="40089" y="47983"/>
                      <a:pt x="38493" y="48876"/>
                    </a:cubicBezTo>
                    <a:cubicBezTo>
                      <a:pt x="36815" y="49816"/>
                      <a:pt x="35743" y="50864"/>
                      <a:pt x="34790" y="51793"/>
                    </a:cubicBezTo>
                    <a:cubicBezTo>
                      <a:pt x="32207" y="54317"/>
                      <a:pt x="29766" y="57615"/>
                      <a:pt x="27706" y="61306"/>
                    </a:cubicBezTo>
                    <a:cubicBezTo>
                      <a:pt x="27159" y="62294"/>
                      <a:pt x="26623" y="63354"/>
                      <a:pt x="26075" y="64473"/>
                    </a:cubicBezTo>
                    <a:cubicBezTo>
                      <a:pt x="25015" y="66568"/>
                      <a:pt x="23944" y="68747"/>
                      <a:pt x="22467" y="70974"/>
                    </a:cubicBezTo>
                    <a:cubicBezTo>
                      <a:pt x="21134" y="72998"/>
                      <a:pt x="19598" y="74784"/>
                      <a:pt x="18241" y="76367"/>
                    </a:cubicBezTo>
                    <a:cubicBezTo>
                      <a:pt x="17205" y="77570"/>
                      <a:pt x="16229" y="78701"/>
                      <a:pt x="15455" y="79796"/>
                    </a:cubicBezTo>
                    <a:cubicBezTo>
                      <a:pt x="13931" y="81987"/>
                      <a:pt x="12823" y="84225"/>
                      <a:pt x="11680" y="86571"/>
                    </a:cubicBezTo>
                    <a:cubicBezTo>
                      <a:pt x="11037" y="87869"/>
                      <a:pt x="10383" y="89202"/>
                      <a:pt x="9609" y="90655"/>
                    </a:cubicBezTo>
                    <a:lnTo>
                      <a:pt x="9121" y="91560"/>
                    </a:lnTo>
                    <a:cubicBezTo>
                      <a:pt x="5549" y="98215"/>
                      <a:pt x="2465" y="102454"/>
                      <a:pt x="0" y="104192"/>
                    </a:cubicBezTo>
                    <a:lnTo>
                      <a:pt x="60" y="104311"/>
                    </a:lnTo>
                    <a:cubicBezTo>
                      <a:pt x="2560" y="102561"/>
                      <a:pt x="5656" y="98287"/>
                      <a:pt x="9204" y="91631"/>
                    </a:cubicBezTo>
                    <a:lnTo>
                      <a:pt x="9704" y="90726"/>
                    </a:lnTo>
                    <a:cubicBezTo>
                      <a:pt x="10478" y="89262"/>
                      <a:pt x="11133" y="87928"/>
                      <a:pt x="11764" y="86630"/>
                    </a:cubicBezTo>
                    <a:cubicBezTo>
                      <a:pt x="12931" y="84285"/>
                      <a:pt x="14014" y="82058"/>
                      <a:pt x="15538" y="79891"/>
                    </a:cubicBezTo>
                    <a:cubicBezTo>
                      <a:pt x="16312" y="78808"/>
                      <a:pt x="17276" y="77653"/>
                      <a:pt x="18300" y="76462"/>
                    </a:cubicBezTo>
                    <a:cubicBezTo>
                      <a:pt x="19658" y="74879"/>
                      <a:pt x="21205" y="73093"/>
                      <a:pt x="22539" y="71045"/>
                    </a:cubicBezTo>
                    <a:cubicBezTo>
                      <a:pt x="24027" y="68807"/>
                      <a:pt x="25123" y="66616"/>
                      <a:pt x="26158" y="64521"/>
                    </a:cubicBezTo>
                    <a:cubicBezTo>
                      <a:pt x="26706" y="63401"/>
                      <a:pt x="27230" y="62342"/>
                      <a:pt x="27778" y="61365"/>
                    </a:cubicBezTo>
                    <a:cubicBezTo>
                      <a:pt x="29826" y="57698"/>
                      <a:pt x="32254" y="54424"/>
                      <a:pt x="34838" y="51900"/>
                    </a:cubicBezTo>
                    <a:cubicBezTo>
                      <a:pt x="35779" y="50971"/>
                      <a:pt x="36850" y="49935"/>
                      <a:pt x="38517" y="49007"/>
                    </a:cubicBezTo>
                    <a:cubicBezTo>
                      <a:pt x="40101" y="48126"/>
                      <a:pt x="42184" y="47590"/>
                      <a:pt x="44208" y="47137"/>
                    </a:cubicBezTo>
                    <a:cubicBezTo>
                      <a:pt x="45482" y="46852"/>
                      <a:pt x="46792" y="46566"/>
                      <a:pt x="48042" y="46125"/>
                    </a:cubicBezTo>
                    <a:cubicBezTo>
                      <a:pt x="50209" y="45363"/>
                      <a:pt x="52078" y="44232"/>
                      <a:pt x="53602" y="42756"/>
                    </a:cubicBezTo>
                    <a:cubicBezTo>
                      <a:pt x="54972" y="41434"/>
                      <a:pt x="56150" y="39791"/>
                      <a:pt x="56888" y="38148"/>
                    </a:cubicBezTo>
                    <a:cubicBezTo>
                      <a:pt x="57591" y="36612"/>
                      <a:pt x="57984" y="35184"/>
                      <a:pt x="58377" y="33660"/>
                    </a:cubicBezTo>
                    <a:cubicBezTo>
                      <a:pt x="58722" y="32350"/>
                      <a:pt x="59091" y="31004"/>
                      <a:pt x="59675" y="29528"/>
                    </a:cubicBezTo>
                    <a:cubicBezTo>
                      <a:pt x="60591" y="27230"/>
                      <a:pt x="62115" y="24647"/>
                      <a:pt x="64068" y="22075"/>
                    </a:cubicBezTo>
                    <a:cubicBezTo>
                      <a:pt x="66187" y="19217"/>
                      <a:pt x="68902" y="16312"/>
                      <a:pt x="71878" y="13645"/>
                    </a:cubicBezTo>
                    <a:cubicBezTo>
                      <a:pt x="77784" y="8383"/>
                      <a:pt x="85463" y="3453"/>
                      <a:pt x="92941" y="132"/>
                    </a:cubicBezTo>
                    <a:lnTo>
                      <a:pt x="92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-188292" y="-273733"/>
                <a:ext cx="4072449" cy="4289520"/>
              </a:xfrm>
              <a:custGeom>
                <a:avLst/>
                <a:gdLst/>
                <a:ahLst/>
                <a:cxnLst/>
                <a:rect l="l" t="t" r="r" b="b"/>
                <a:pathLst>
                  <a:path w="96037" h="101156" extrusionOk="0">
                    <a:moveTo>
                      <a:pt x="96001" y="0"/>
                    </a:moveTo>
                    <a:cubicBezTo>
                      <a:pt x="88321" y="3763"/>
                      <a:pt x="80380" y="8763"/>
                      <a:pt x="74236" y="13716"/>
                    </a:cubicBezTo>
                    <a:cubicBezTo>
                      <a:pt x="71093" y="16264"/>
                      <a:pt x="68164" y="19003"/>
                      <a:pt x="65735" y="21646"/>
                    </a:cubicBezTo>
                    <a:cubicBezTo>
                      <a:pt x="63580" y="24015"/>
                      <a:pt x="61771" y="26349"/>
                      <a:pt x="60520" y="28432"/>
                    </a:cubicBezTo>
                    <a:cubicBezTo>
                      <a:pt x="59770" y="29671"/>
                      <a:pt x="59223" y="30802"/>
                      <a:pt x="58687" y="31885"/>
                    </a:cubicBezTo>
                    <a:cubicBezTo>
                      <a:pt x="58032" y="33242"/>
                      <a:pt x="57389" y="34528"/>
                      <a:pt x="56472" y="35862"/>
                    </a:cubicBezTo>
                    <a:cubicBezTo>
                      <a:pt x="55782" y="36862"/>
                      <a:pt x="54579" y="38338"/>
                      <a:pt x="52758" y="39684"/>
                    </a:cubicBezTo>
                    <a:cubicBezTo>
                      <a:pt x="51174" y="40874"/>
                      <a:pt x="49245" y="41803"/>
                      <a:pt x="47043" y="42458"/>
                    </a:cubicBezTo>
                    <a:cubicBezTo>
                      <a:pt x="46030" y="42744"/>
                      <a:pt x="45018" y="42958"/>
                      <a:pt x="43935" y="43196"/>
                    </a:cubicBezTo>
                    <a:lnTo>
                      <a:pt x="43137" y="43375"/>
                    </a:lnTo>
                    <a:cubicBezTo>
                      <a:pt x="40494" y="43958"/>
                      <a:pt x="38589" y="44660"/>
                      <a:pt x="37303" y="45542"/>
                    </a:cubicBezTo>
                    <a:cubicBezTo>
                      <a:pt x="35732" y="46577"/>
                      <a:pt x="34886" y="47697"/>
                      <a:pt x="34065" y="48768"/>
                    </a:cubicBezTo>
                    <a:lnTo>
                      <a:pt x="34017" y="48840"/>
                    </a:lnTo>
                    <a:cubicBezTo>
                      <a:pt x="31850" y="51649"/>
                      <a:pt x="29862" y="55126"/>
                      <a:pt x="28231" y="58841"/>
                    </a:cubicBezTo>
                    <a:cubicBezTo>
                      <a:pt x="27921" y="59555"/>
                      <a:pt x="27612" y="60317"/>
                      <a:pt x="27302" y="61103"/>
                    </a:cubicBezTo>
                    <a:cubicBezTo>
                      <a:pt x="26349" y="63472"/>
                      <a:pt x="25254" y="66163"/>
                      <a:pt x="23516" y="68830"/>
                    </a:cubicBezTo>
                    <a:cubicBezTo>
                      <a:pt x="21932" y="71259"/>
                      <a:pt x="19992" y="73176"/>
                      <a:pt x="18301" y="74890"/>
                    </a:cubicBezTo>
                    <a:cubicBezTo>
                      <a:pt x="17432" y="75748"/>
                      <a:pt x="16622" y="76557"/>
                      <a:pt x="15943" y="77343"/>
                    </a:cubicBezTo>
                    <a:cubicBezTo>
                      <a:pt x="13967" y="79617"/>
                      <a:pt x="12586" y="81963"/>
                      <a:pt x="10967" y="84665"/>
                    </a:cubicBezTo>
                    <a:cubicBezTo>
                      <a:pt x="10478" y="85511"/>
                      <a:pt x="9966" y="86392"/>
                      <a:pt x="9383" y="87332"/>
                    </a:cubicBezTo>
                    <a:lnTo>
                      <a:pt x="8847" y="88225"/>
                    </a:lnTo>
                    <a:lnTo>
                      <a:pt x="8216" y="89261"/>
                    </a:lnTo>
                    <a:cubicBezTo>
                      <a:pt x="5680" y="93536"/>
                      <a:pt x="2501" y="98834"/>
                      <a:pt x="1" y="101036"/>
                    </a:cubicBezTo>
                    <a:lnTo>
                      <a:pt x="96" y="101156"/>
                    </a:lnTo>
                    <a:cubicBezTo>
                      <a:pt x="2620" y="98929"/>
                      <a:pt x="5799" y="93595"/>
                      <a:pt x="8395" y="89309"/>
                    </a:cubicBezTo>
                    <a:lnTo>
                      <a:pt x="9026" y="88273"/>
                    </a:lnTo>
                    <a:cubicBezTo>
                      <a:pt x="9204" y="87975"/>
                      <a:pt x="9383" y="87678"/>
                      <a:pt x="9562" y="87392"/>
                    </a:cubicBezTo>
                    <a:cubicBezTo>
                      <a:pt x="10121" y="86451"/>
                      <a:pt x="10645" y="85570"/>
                      <a:pt x="11145" y="84725"/>
                    </a:cubicBezTo>
                    <a:cubicBezTo>
                      <a:pt x="12753" y="82034"/>
                      <a:pt x="14146" y="79701"/>
                      <a:pt x="16086" y="77438"/>
                    </a:cubicBezTo>
                    <a:cubicBezTo>
                      <a:pt x="16765" y="76664"/>
                      <a:pt x="17575" y="75855"/>
                      <a:pt x="18432" y="74998"/>
                    </a:cubicBezTo>
                    <a:cubicBezTo>
                      <a:pt x="20134" y="73283"/>
                      <a:pt x="22087" y="71342"/>
                      <a:pt x="23682" y="68902"/>
                    </a:cubicBezTo>
                    <a:cubicBezTo>
                      <a:pt x="25433" y="66223"/>
                      <a:pt x="26528" y="63520"/>
                      <a:pt x="27481" y="61139"/>
                    </a:cubicBezTo>
                    <a:cubicBezTo>
                      <a:pt x="27790" y="60329"/>
                      <a:pt x="28088" y="59591"/>
                      <a:pt x="28397" y="58877"/>
                    </a:cubicBezTo>
                    <a:cubicBezTo>
                      <a:pt x="30005" y="55162"/>
                      <a:pt x="32005" y="51721"/>
                      <a:pt x="34148" y="48923"/>
                    </a:cubicBezTo>
                    <a:lnTo>
                      <a:pt x="34208" y="48840"/>
                    </a:lnTo>
                    <a:cubicBezTo>
                      <a:pt x="35005" y="47792"/>
                      <a:pt x="35839" y="46696"/>
                      <a:pt x="37375" y="45673"/>
                    </a:cubicBezTo>
                    <a:cubicBezTo>
                      <a:pt x="38649" y="44815"/>
                      <a:pt x="40530" y="44125"/>
                      <a:pt x="43137" y="43541"/>
                    </a:cubicBezTo>
                    <a:lnTo>
                      <a:pt x="43935" y="43363"/>
                    </a:lnTo>
                    <a:cubicBezTo>
                      <a:pt x="45018" y="43125"/>
                      <a:pt x="46030" y="42910"/>
                      <a:pt x="47043" y="42613"/>
                    </a:cubicBezTo>
                    <a:cubicBezTo>
                      <a:pt x="49281" y="41946"/>
                      <a:pt x="51210" y="41017"/>
                      <a:pt x="52817" y="39815"/>
                    </a:cubicBezTo>
                    <a:cubicBezTo>
                      <a:pt x="54663" y="38422"/>
                      <a:pt x="55889" y="36933"/>
                      <a:pt x="56591" y="35921"/>
                    </a:cubicBezTo>
                    <a:cubicBezTo>
                      <a:pt x="57520" y="34576"/>
                      <a:pt x="58151" y="33290"/>
                      <a:pt x="58818" y="31921"/>
                    </a:cubicBezTo>
                    <a:cubicBezTo>
                      <a:pt x="59354" y="30837"/>
                      <a:pt x="59901" y="29718"/>
                      <a:pt x="60651" y="28480"/>
                    </a:cubicBezTo>
                    <a:cubicBezTo>
                      <a:pt x="61902" y="26408"/>
                      <a:pt x="63699" y="24087"/>
                      <a:pt x="65854" y="21741"/>
                    </a:cubicBezTo>
                    <a:cubicBezTo>
                      <a:pt x="68271" y="19110"/>
                      <a:pt x="71200" y="16371"/>
                      <a:pt x="74332" y="13835"/>
                    </a:cubicBezTo>
                    <a:cubicBezTo>
                      <a:pt x="80463" y="8882"/>
                      <a:pt x="88357" y="3894"/>
                      <a:pt x="96037" y="143"/>
                    </a:cubicBezTo>
                    <a:lnTo>
                      <a:pt x="96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-201395" y="-147024"/>
                <a:ext cx="4200173" cy="4155224"/>
              </a:xfrm>
              <a:custGeom>
                <a:avLst/>
                <a:gdLst/>
                <a:ahLst/>
                <a:cxnLst/>
                <a:rect l="l" t="t" r="r" b="b"/>
                <a:pathLst>
                  <a:path w="99049" h="97989" extrusionOk="0">
                    <a:moveTo>
                      <a:pt x="99001" y="1"/>
                    </a:moveTo>
                    <a:cubicBezTo>
                      <a:pt x="90857" y="4311"/>
                      <a:pt x="82915" y="9252"/>
                      <a:pt x="76581" y="13883"/>
                    </a:cubicBezTo>
                    <a:cubicBezTo>
                      <a:pt x="73283" y="16312"/>
                      <a:pt x="70223" y="18801"/>
                      <a:pt x="67449" y="21301"/>
                    </a:cubicBezTo>
                    <a:cubicBezTo>
                      <a:pt x="65116" y="23408"/>
                      <a:pt x="63020" y="25504"/>
                      <a:pt x="61413" y="27373"/>
                    </a:cubicBezTo>
                    <a:cubicBezTo>
                      <a:pt x="60615" y="28278"/>
                      <a:pt x="59960" y="29100"/>
                      <a:pt x="59341" y="29897"/>
                    </a:cubicBezTo>
                    <a:cubicBezTo>
                      <a:pt x="58317" y="31183"/>
                      <a:pt x="57365" y="32398"/>
                      <a:pt x="56079" y="33636"/>
                    </a:cubicBezTo>
                    <a:cubicBezTo>
                      <a:pt x="54829" y="34850"/>
                      <a:pt x="53436" y="35898"/>
                      <a:pt x="51912" y="36743"/>
                    </a:cubicBezTo>
                    <a:cubicBezTo>
                      <a:pt x="50245" y="37684"/>
                      <a:pt x="48316" y="38410"/>
                      <a:pt x="45970" y="38958"/>
                    </a:cubicBezTo>
                    <a:cubicBezTo>
                      <a:pt x="45232" y="39136"/>
                      <a:pt x="44470" y="39291"/>
                      <a:pt x="43672" y="39458"/>
                    </a:cubicBezTo>
                    <a:cubicBezTo>
                      <a:pt x="43113" y="39553"/>
                      <a:pt x="42553" y="39672"/>
                      <a:pt x="41970" y="39791"/>
                    </a:cubicBezTo>
                    <a:cubicBezTo>
                      <a:pt x="40172" y="40196"/>
                      <a:pt x="37684" y="40922"/>
                      <a:pt x="36052" y="42220"/>
                    </a:cubicBezTo>
                    <a:cubicBezTo>
                      <a:pt x="34564" y="43399"/>
                      <a:pt x="33909" y="44590"/>
                      <a:pt x="33278" y="45744"/>
                    </a:cubicBezTo>
                    <a:lnTo>
                      <a:pt x="33195" y="45899"/>
                    </a:lnTo>
                    <a:cubicBezTo>
                      <a:pt x="31469" y="49019"/>
                      <a:pt x="29933" y="52650"/>
                      <a:pt x="28730" y="56389"/>
                    </a:cubicBezTo>
                    <a:cubicBezTo>
                      <a:pt x="28563" y="56912"/>
                      <a:pt x="28397" y="57436"/>
                      <a:pt x="28230" y="57984"/>
                    </a:cubicBezTo>
                    <a:cubicBezTo>
                      <a:pt x="27432" y="60651"/>
                      <a:pt x="26504" y="63687"/>
                      <a:pt x="24539" y="66687"/>
                    </a:cubicBezTo>
                    <a:cubicBezTo>
                      <a:pt x="22741" y="69438"/>
                      <a:pt x="20420" y="71426"/>
                      <a:pt x="18372" y="73164"/>
                    </a:cubicBezTo>
                    <a:cubicBezTo>
                      <a:pt x="17669" y="73760"/>
                      <a:pt x="17002" y="74319"/>
                      <a:pt x="16419" y="74879"/>
                    </a:cubicBezTo>
                    <a:cubicBezTo>
                      <a:pt x="13645" y="77486"/>
                      <a:pt x="11847" y="80070"/>
                      <a:pt x="9144" y="83987"/>
                    </a:cubicBezTo>
                    <a:lnTo>
                      <a:pt x="9121" y="84011"/>
                    </a:lnTo>
                    <a:cubicBezTo>
                      <a:pt x="8930" y="84297"/>
                      <a:pt x="8740" y="84583"/>
                      <a:pt x="8549" y="84880"/>
                    </a:cubicBezTo>
                    <a:cubicBezTo>
                      <a:pt x="7525" y="86392"/>
                      <a:pt x="6442" y="88166"/>
                      <a:pt x="5394" y="89869"/>
                    </a:cubicBezTo>
                    <a:cubicBezTo>
                      <a:pt x="3382" y="93119"/>
                      <a:pt x="1465" y="96203"/>
                      <a:pt x="0" y="97870"/>
                    </a:cubicBezTo>
                    <a:lnTo>
                      <a:pt x="119" y="97989"/>
                    </a:lnTo>
                    <a:cubicBezTo>
                      <a:pt x="1596" y="96310"/>
                      <a:pt x="3513" y="93215"/>
                      <a:pt x="5537" y="89952"/>
                    </a:cubicBezTo>
                    <a:cubicBezTo>
                      <a:pt x="6596" y="88262"/>
                      <a:pt x="7680" y="86488"/>
                      <a:pt x="8692" y="84964"/>
                    </a:cubicBezTo>
                    <a:lnTo>
                      <a:pt x="9275" y="84118"/>
                    </a:lnTo>
                    <a:lnTo>
                      <a:pt x="9287" y="84094"/>
                    </a:lnTo>
                    <a:cubicBezTo>
                      <a:pt x="11978" y="80189"/>
                      <a:pt x="13764" y="77594"/>
                      <a:pt x="16514" y="75022"/>
                    </a:cubicBezTo>
                    <a:cubicBezTo>
                      <a:pt x="17098" y="74474"/>
                      <a:pt x="17764" y="73915"/>
                      <a:pt x="18467" y="73319"/>
                    </a:cubicBezTo>
                    <a:cubicBezTo>
                      <a:pt x="20527" y="71557"/>
                      <a:pt x="22860" y="69581"/>
                      <a:pt x="24694" y="66783"/>
                    </a:cubicBezTo>
                    <a:cubicBezTo>
                      <a:pt x="26670" y="63747"/>
                      <a:pt x="27587" y="60699"/>
                      <a:pt x="28409" y="57996"/>
                    </a:cubicBezTo>
                    <a:cubicBezTo>
                      <a:pt x="28575" y="57448"/>
                      <a:pt x="28742" y="56924"/>
                      <a:pt x="28897" y="56424"/>
                    </a:cubicBezTo>
                    <a:cubicBezTo>
                      <a:pt x="30087" y="52698"/>
                      <a:pt x="31623" y="49078"/>
                      <a:pt x="33338" y="45971"/>
                    </a:cubicBezTo>
                    <a:lnTo>
                      <a:pt x="33433" y="45828"/>
                    </a:lnTo>
                    <a:cubicBezTo>
                      <a:pt x="34052" y="44673"/>
                      <a:pt x="34695" y="43518"/>
                      <a:pt x="36136" y="42375"/>
                    </a:cubicBezTo>
                    <a:cubicBezTo>
                      <a:pt x="37743" y="41101"/>
                      <a:pt x="40196" y="40375"/>
                      <a:pt x="41970" y="39994"/>
                    </a:cubicBezTo>
                    <a:cubicBezTo>
                      <a:pt x="42553" y="39875"/>
                      <a:pt x="43113" y="39756"/>
                      <a:pt x="43661" y="39648"/>
                    </a:cubicBezTo>
                    <a:cubicBezTo>
                      <a:pt x="44470" y="39482"/>
                      <a:pt x="45208" y="39339"/>
                      <a:pt x="45970" y="39160"/>
                    </a:cubicBezTo>
                    <a:cubicBezTo>
                      <a:pt x="48328" y="38589"/>
                      <a:pt x="50269" y="37862"/>
                      <a:pt x="51959" y="36922"/>
                    </a:cubicBezTo>
                    <a:cubicBezTo>
                      <a:pt x="53483" y="36065"/>
                      <a:pt x="54900" y="35005"/>
                      <a:pt x="56186" y="33767"/>
                    </a:cubicBezTo>
                    <a:cubicBezTo>
                      <a:pt x="57460" y="32517"/>
                      <a:pt x="58424" y="31302"/>
                      <a:pt x="59460" y="30004"/>
                    </a:cubicBezTo>
                    <a:cubicBezTo>
                      <a:pt x="60091" y="29195"/>
                      <a:pt x="60734" y="28385"/>
                      <a:pt x="61520" y="27468"/>
                    </a:cubicBezTo>
                    <a:cubicBezTo>
                      <a:pt x="63127" y="25623"/>
                      <a:pt x="65211" y="23527"/>
                      <a:pt x="67556" y="21432"/>
                    </a:cubicBezTo>
                    <a:cubicBezTo>
                      <a:pt x="70307" y="18944"/>
                      <a:pt x="73367" y="16455"/>
                      <a:pt x="76665" y="14038"/>
                    </a:cubicBezTo>
                    <a:cubicBezTo>
                      <a:pt x="82975" y="9407"/>
                      <a:pt x="90916" y="4477"/>
                      <a:pt x="99048" y="167"/>
                    </a:cubicBezTo>
                    <a:lnTo>
                      <a:pt x="99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-214541" y="-19764"/>
                <a:ext cx="4329423" cy="4017874"/>
              </a:xfrm>
              <a:custGeom>
                <a:avLst/>
                <a:gdLst/>
                <a:ahLst/>
                <a:cxnLst/>
                <a:rect l="l" t="t" r="r" b="b"/>
                <a:pathLst>
                  <a:path w="102097" h="94750" extrusionOk="0">
                    <a:moveTo>
                      <a:pt x="102037" y="0"/>
                    </a:moveTo>
                    <a:cubicBezTo>
                      <a:pt x="92572" y="5441"/>
                      <a:pt x="85035" y="10037"/>
                      <a:pt x="78975" y="14073"/>
                    </a:cubicBezTo>
                    <a:cubicBezTo>
                      <a:pt x="75641" y="16288"/>
                      <a:pt x="72355" y="18609"/>
                      <a:pt x="69200" y="20967"/>
                    </a:cubicBezTo>
                    <a:cubicBezTo>
                      <a:pt x="66771" y="22753"/>
                      <a:pt x="64473" y="24551"/>
                      <a:pt x="62342" y="26301"/>
                    </a:cubicBezTo>
                    <a:cubicBezTo>
                      <a:pt x="61925" y="26646"/>
                      <a:pt x="61520" y="26980"/>
                      <a:pt x="61151" y="27289"/>
                    </a:cubicBezTo>
                    <a:cubicBezTo>
                      <a:pt x="59246" y="28885"/>
                      <a:pt x="57746" y="30123"/>
                      <a:pt x="55734" y="31409"/>
                    </a:cubicBezTo>
                    <a:cubicBezTo>
                      <a:pt x="54174" y="32409"/>
                      <a:pt x="52650" y="33183"/>
                      <a:pt x="51091" y="33802"/>
                    </a:cubicBezTo>
                    <a:cubicBezTo>
                      <a:pt x="49436" y="34445"/>
                      <a:pt x="47435" y="34992"/>
                      <a:pt x="44935" y="35457"/>
                    </a:cubicBezTo>
                    <a:cubicBezTo>
                      <a:pt x="44459" y="35552"/>
                      <a:pt x="43959" y="35623"/>
                      <a:pt x="43459" y="35707"/>
                    </a:cubicBezTo>
                    <a:cubicBezTo>
                      <a:pt x="42601" y="35862"/>
                      <a:pt x="41732" y="36004"/>
                      <a:pt x="40839" y="36207"/>
                    </a:cubicBezTo>
                    <a:cubicBezTo>
                      <a:pt x="39339" y="36528"/>
                      <a:pt x="36553" y="37302"/>
                      <a:pt x="34827" y="38898"/>
                    </a:cubicBezTo>
                    <a:cubicBezTo>
                      <a:pt x="33398" y="40219"/>
                      <a:pt x="32922" y="41517"/>
                      <a:pt x="32469" y="42779"/>
                    </a:cubicBezTo>
                    <a:lnTo>
                      <a:pt x="32410" y="42958"/>
                    </a:lnTo>
                    <a:cubicBezTo>
                      <a:pt x="31136" y="46518"/>
                      <a:pt x="30076" y="50209"/>
                      <a:pt x="29278" y="53923"/>
                    </a:cubicBezTo>
                    <a:cubicBezTo>
                      <a:pt x="29195" y="54269"/>
                      <a:pt x="29123" y="54614"/>
                      <a:pt x="29052" y="54971"/>
                    </a:cubicBezTo>
                    <a:cubicBezTo>
                      <a:pt x="28445" y="57912"/>
                      <a:pt x="27754" y="61234"/>
                      <a:pt x="25599" y="64544"/>
                    </a:cubicBezTo>
                    <a:cubicBezTo>
                      <a:pt x="23575" y="67627"/>
                      <a:pt x="20730" y="69663"/>
                      <a:pt x="18432" y="71295"/>
                    </a:cubicBezTo>
                    <a:cubicBezTo>
                      <a:pt x="17896" y="71687"/>
                      <a:pt x="17384" y="72057"/>
                      <a:pt x="16908" y="72414"/>
                    </a:cubicBezTo>
                    <a:cubicBezTo>
                      <a:pt x="14110" y="74521"/>
                      <a:pt x="11955" y="76760"/>
                      <a:pt x="8895" y="80677"/>
                    </a:cubicBezTo>
                    <a:cubicBezTo>
                      <a:pt x="8692" y="80939"/>
                      <a:pt x="8478" y="81224"/>
                      <a:pt x="8276" y="81510"/>
                    </a:cubicBezTo>
                    <a:cubicBezTo>
                      <a:pt x="6263" y="84260"/>
                      <a:pt x="4132" y="87832"/>
                      <a:pt x="2430" y="90714"/>
                    </a:cubicBezTo>
                    <a:cubicBezTo>
                      <a:pt x="1453" y="92321"/>
                      <a:pt x="644" y="93726"/>
                      <a:pt x="1" y="94690"/>
                    </a:cubicBezTo>
                    <a:lnTo>
                      <a:pt x="144" y="94750"/>
                    </a:lnTo>
                    <a:cubicBezTo>
                      <a:pt x="787" y="93773"/>
                      <a:pt x="1620" y="92369"/>
                      <a:pt x="2573" y="90761"/>
                    </a:cubicBezTo>
                    <a:cubicBezTo>
                      <a:pt x="4287" y="87892"/>
                      <a:pt x="6406" y="84308"/>
                      <a:pt x="8407" y="81582"/>
                    </a:cubicBezTo>
                    <a:cubicBezTo>
                      <a:pt x="8609" y="81296"/>
                      <a:pt x="8823" y="81010"/>
                      <a:pt x="9026" y="80760"/>
                    </a:cubicBezTo>
                    <a:cubicBezTo>
                      <a:pt x="12062" y="76879"/>
                      <a:pt x="14229" y="74640"/>
                      <a:pt x="16991" y="72545"/>
                    </a:cubicBezTo>
                    <a:cubicBezTo>
                      <a:pt x="17467" y="72188"/>
                      <a:pt x="17979" y="71818"/>
                      <a:pt x="18527" y="71426"/>
                    </a:cubicBezTo>
                    <a:cubicBezTo>
                      <a:pt x="20837" y="69771"/>
                      <a:pt x="23706" y="67735"/>
                      <a:pt x="25754" y="64603"/>
                    </a:cubicBezTo>
                    <a:cubicBezTo>
                      <a:pt x="27933" y="61246"/>
                      <a:pt x="28635" y="57900"/>
                      <a:pt x="29243" y="54935"/>
                    </a:cubicBezTo>
                    <a:cubicBezTo>
                      <a:pt x="29314" y="54578"/>
                      <a:pt x="29385" y="54233"/>
                      <a:pt x="29469" y="53900"/>
                    </a:cubicBezTo>
                    <a:cubicBezTo>
                      <a:pt x="30266" y="50197"/>
                      <a:pt x="31326" y="46518"/>
                      <a:pt x="32600" y="42958"/>
                    </a:cubicBezTo>
                    <a:lnTo>
                      <a:pt x="32660" y="42779"/>
                    </a:lnTo>
                    <a:cubicBezTo>
                      <a:pt x="33100" y="41565"/>
                      <a:pt x="33553" y="40291"/>
                      <a:pt x="34946" y="39017"/>
                    </a:cubicBezTo>
                    <a:cubicBezTo>
                      <a:pt x="36624" y="37469"/>
                      <a:pt x="39363" y="36707"/>
                      <a:pt x="40839" y="36397"/>
                    </a:cubicBezTo>
                    <a:cubicBezTo>
                      <a:pt x="41732" y="36219"/>
                      <a:pt x="42613" y="36064"/>
                      <a:pt x="43459" y="35921"/>
                    </a:cubicBezTo>
                    <a:cubicBezTo>
                      <a:pt x="43947" y="35850"/>
                      <a:pt x="44435" y="35754"/>
                      <a:pt x="44935" y="35671"/>
                    </a:cubicBezTo>
                    <a:cubicBezTo>
                      <a:pt x="47435" y="35207"/>
                      <a:pt x="49459" y="34659"/>
                      <a:pt x="51126" y="34004"/>
                    </a:cubicBezTo>
                    <a:cubicBezTo>
                      <a:pt x="52710" y="33373"/>
                      <a:pt x="54246" y="32587"/>
                      <a:pt x="55805" y="31587"/>
                    </a:cubicBezTo>
                    <a:cubicBezTo>
                      <a:pt x="57829" y="30290"/>
                      <a:pt x="59353" y="29039"/>
                      <a:pt x="61258" y="27456"/>
                    </a:cubicBezTo>
                    <a:cubicBezTo>
                      <a:pt x="61639" y="27134"/>
                      <a:pt x="62032" y="26813"/>
                      <a:pt x="62449" y="26468"/>
                    </a:cubicBezTo>
                    <a:cubicBezTo>
                      <a:pt x="64580" y="24717"/>
                      <a:pt x="66878" y="22908"/>
                      <a:pt x="69295" y="21122"/>
                    </a:cubicBezTo>
                    <a:cubicBezTo>
                      <a:pt x="72438" y="18776"/>
                      <a:pt x="75725" y="16454"/>
                      <a:pt x="79058" y="14240"/>
                    </a:cubicBezTo>
                    <a:cubicBezTo>
                      <a:pt x="85095" y="10216"/>
                      <a:pt x="92643" y="5620"/>
                      <a:pt x="102097" y="179"/>
                    </a:cubicBezTo>
                    <a:lnTo>
                      <a:pt x="1020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-227644" y="106945"/>
                <a:ext cx="4456638" cy="3881584"/>
              </a:xfrm>
              <a:custGeom>
                <a:avLst/>
                <a:gdLst/>
                <a:ahLst/>
                <a:cxnLst/>
                <a:rect l="l" t="t" r="r" b="b"/>
                <a:pathLst>
                  <a:path w="105097" h="91536" extrusionOk="0">
                    <a:moveTo>
                      <a:pt x="105025" y="1"/>
                    </a:moveTo>
                    <a:cubicBezTo>
                      <a:pt x="100275" y="2929"/>
                      <a:pt x="95203" y="5954"/>
                      <a:pt x="90309" y="8871"/>
                    </a:cubicBezTo>
                    <a:cubicBezTo>
                      <a:pt x="87166" y="10740"/>
                      <a:pt x="84201" y="12502"/>
                      <a:pt x="81332" y="14240"/>
                    </a:cubicBezTo>
                    <a:cubicBezTo>
                      <a:pt x="78355" y="16050"/>
                      <a:pt x="75498" y="17812"/>
                      <a:pt x="72974" y="19360"/>
                    </a:cubicBezTo>
                    <a:lnTo>
                      <a:pt x="70700" y="20753"/>
                    </a:lnTo>
                    <a:cubicBezTo>
                      <a:pt x="67830" y="22527"/>
                      <a:pt x="65342" y="24051"/>
                      <a:pt x="63246" y="25266"/>
                    </a:cubicBezTo>
                    <a:cubicBezTo>
                      <a:pt x="60127" y="27111"/>
                      <a:pt x="57984" y="28183"/>
                      <a:pt x="55376" y="29207"/>
                    </a:cubicBezTo>
                    <a:cubicBezTo>
                      <a:pt x="54090" y="29718"/>
                      <a:pt x="52352" y="30361"/>
                      <a:pt x="50268" y="30873"/>
                    </a:cubicBezTo>
                    <a:cubicBezTo>
                      <a:pt x="48518" y="31314"/>
                      <a:pt x="46458" y="31635"/>
                      <a:pt x="43887" y="31981"/>
                    </a:cubicBezTo>
                    <a:lnTo>
                      <a:pt x="43279" y="32052"/>
                    </a:lnTo>
                    <a:cubicBezTo>
                      <a:pt x="42125" y="32219"/>
                      <a:pt x="40922" y="32362"/>
                      <a:pt x="39684" y="32635"/>
                    </a:cubicBezTo>
                    <a:cubicBezTo>
                      <a:pt x="37064" y="33183"/>
                      <a:pt x="34838" y="34267"/>
                      <a:pt x="33588" y="35600"/>
                    </a:cubicBezTo>
                    <a:cubicBezTo>
                      <a:pt x="32183" y="37088"/>
                      <a:pt x="31885" y="38577"/>
                      <a:pt x="31635" y="39886"/>
                    </a:cubicBezTo>
                    <a:lnTo>
                      <a:pt x="31611" y="40041"/>
                    </a:lnTo>
                    <a:cubicBezTo>
                      <a:pt x="30778" y="44292"/>
                      <a:pt x="30194" y="47935"/>
                      <a:pt x="29778" y="51507"/>
                    </a:cubicBezTo>
                    <a:lnTo>
                      <a:pt x="29718" y="52066"/>
                    </a:lnTo>
                    <a:cubicBezTo>
                      <a:pt x="29373" y="55091"/>
                      <a:pt x="28956" y="58841"/>
                      <a:pt x="26635" y="62413"/>
                    </a:cubicBezTo>
                    <a:cubicBezTo>
                      <a:pt x="24408" y="65830"/>
                      <a:pt x="21098" y="67771"/>
                      <a:pt x="18431" y="69330"/>
                    </a:cubicBezTo>
                    <a:cubicBezTo>
                      <a:pt x="18074" y="69545"/>
                      <a:pt x="17717" y="69747"/>
                      <a:pt x="17395" y="69950"/>
                    </a:cubicBezTo>
                    <a:cubicBezTo>
                      <a:pt x="14431" y="71712"/>
                      <a:pt x="11930" y="73581"/>
                      <a:pt x="8656" y="77343"/>
                    </a:cubicBezTo>
                    <a:cubicBezTo>
                      <a:pt x="8430" y="77593"/>
                      <a:pt x="8216" y="77867"/>
                      <a:pt x="7989" y="78141"/>
                    </a:cubicBezTo>
                    <a:cubicBezTo>
                      <a:pt x="4667" y="82273"/>
                      <a:pt x="1393" y="88488"/>
                      <a:pt x="0" y="91524"/>
                    </a:cubicBezTo>
                    <a:lnTo>
                      <a:pt x="179" y="91536"/>
                    </a:lnTo>
                    <a:cubicBezTo>
                      <a:pt x="1572" y="88523"/>
                      <a:pt x="4834" y="82332"/>
                      <a:pt x="8120" y="78236"/>
                    </a:cubicBezTo>
                    <a:cubicBezTo>
                      <a:pt x="8347" y="77962"/>
                      <a:pt x="8573" y="77701"/>
                      <a:pt x="8787" y="77451"/>
                    </a:cubicBezTo>
                    <a:cubicBezTo>
                      <a:pt x="12037" y="73724"/>
                      <a:pt x="14502" y="71878"/>
                      <a:pt x="17455" y="70104"/>
                    </a:cubicBezTo>
                    <a:cubicBezTo>
                      <a:pt x="17800" y="69914"/>
                      <a:pt x="18133" y="69711"/>
                      <a:pt x="18491" y="69497"/>
                    </a:cubicBezTo>
                    <a:cubicBezTo>
                      <a:pt x="21170" y="67937"/>
                      <a:pt x="24527" y="65973"/>
                      <a:pt x="26801" y="62472"/>
                    </a:cubicBezTo>
                    <a:cubicBezTo>
                      <a:pt x="29159" y="58853"/>
                      <a:pt x="29587" y="55067"/>
                      <a:pt x="29921" y="52007"/>
                    </a:cubicBezTo>
                    <a:lnTo>
                      <a:pt x="29980" y="51447"/>
                    </a:lnTo>
                    <a:cubicBezTo>
                      <a:pt x="30397" y="47875"/>
                      <a:pt x="30980" y="44244"/>
                      <a:pt x="31814" y="40005"/>
                    </a:cubicBezTo>
                    <a:lnTo>
                      <a:pt x="31838" y="39839"/>
                    </a:lnTo>
                    <a:cubicBezTo>
                      <a:pt x="32111" y="38493"/>
                      <a:pt x="32385" y="37124"/>
                      <a:pt x="33719" y="35695"/>
                    </a:cubicBezTo>
                    <a:cubicBezTo>
                      <a:pt x="34921" y="34421"/>
                      <a:pt x="37100" y="33362"/>
                      <a:pt x="39672" y="32826"/>
                    </a:cubicBezTo>
                    <a:cubicBezTo>
                      <a:pt x="40910" y="32576"/>
                      <a:pt x="42101" y="32409"/>
                      <a:pt x="43244" y="32266"/>
                    </a:cubicBezTo>
                    <a:lnTo>
                      <a:pt x="43851" y="32183"/>
                    </a:lnTo>
                    <a:cubicBezTo>
                      <a:pt x="46435" y="31850"/>
                      <a:pt x="48494" y="31516"/>
                      <a:pt x="50257" y="31088"/>
                    </a:cubicBezTo>
                    <a:cubicBezTo>
                      <a:pt x="52352" y="30564"/>
                      <a:pt x="54090" y="29909"/>
                      <a:pt x="55388" y="29409"/>
                    </a:cubicBezTo>
                    <a:cubicBezTo>
                      <a:pt x="58007" y="28361"/>
                      <a:pt x="60163" y="27290"/>
                      <a:pt x="63306" y="25444"/>
                    </a:cubicBezTo>
                    <a:cubicBezTo>
                      <a:pt x="65401" y="24206"/>
                      <a:pt x="67890" y="22694"/>
                      <a:pt x="70783" y="20932"/>
                    </a:cubicBezTo>
                    <a:lnTo>
                      <a:pt x="73057" y="19539"/>
                    </a:lnTo>
                    <a:cubicBezTo>
                      <a:pt x="75569" y="17991"/>
                      <a:pt x="78427" y="16229"/>
                      <a:pt x="81403" y="14431"/>
                    </a:cubicBezTo>
                    <a:cubicBezTo>
                      <a:pt x="84273" y="12693"/>
                      <a:pt x="87237" y="10930"/>
                      <a:pt x="90381" y="9061"/>
                    </a:cubicBezTo>
                    <a:cubicBezTo>
                      <a:pt x="95274" y="6144"/>
                      <a:pt x="100346" y="3120"/>
                      <a:pt x="105097" y="191"/>
                    </a:cubicBezTo>
                    <a:lnTo>
                      <a:pt x="105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-241299" y="235180"/>
                <a:ext cx="4586440" cy="3747796"/>
              </a:xfrm>
              <a:custGeom>
                <a:avLst/>
                <a:gdLst/>
                <a:ahLst/>
                <a:cxnLst/>
                <a:rect l="l" t="t" r="r" b="b"/>
                <a:pathLst>
                  <a:path w="108158" h="88381" extrusionOk="0">
                    <a:moveTo>
                      <a:pt x="108050" y="1"/>
                    </a:moveTo>
                    <a:cubicBezTo>
                      <a:pt x="101466" y="4335"/>
                      <a:pt x="93501" y="9049"/>
                      <a:pt x="83714" y="14407"/>
                    </a:cubicBezTo>
                    <a:cubicBezTo>
                      <a:pt x="79344" y="16824"/>
                      <a:pt x="75725" y="18741"/>
                      <a:pt x="72665" y="20277"/>
                    </a:cubicBezTo>
                    <a:cubicBezTo>
                      <a:pt x="69271" y="21968"/>
                      <a:pt x="66497" y="23254"/>
                      <a:pt x="64175" y="24194"/>
                    </a:cubicBezTo>
                    <a:cubicBezTo>
                      <a:pt x="60627" y="25635"/>
                      <a:pt x="57948" y="26349"/>
                      <a:pt x="55031" y="26956"/>
                    </a:cubicBezTo>
                    <a:cubicBezTo>
                      <a:pt x="53448" y="27302"/>
                      <a:pt x="51555" y="27671"/>
                      <a:pt x="49459" y="27909"/>
                    </a:cubicBezTo>
                    <a:cubicBezTo>
                      <a:pt x="48340" y="28040"/>
                      <a:pt x="47090" y="28135"/>
                      <a:pt x="45780" y="28218"/>
                    </a:cubicBezTo>
                    <a:cubicBezTo>
                      <a:pt x="44852" y="28278"/>
                      <a:pt x="43899" y="28361"/>
                      <a:pt x="42851" y="28445"/>
                    </a:cubicBezTo>
                    <a:cubicBezTo>
                      <a:pt x="41423" y="28564"/>
                      <a:pt x="40030" y="28719"/>
                      <a:pt x="38553" y="29016"/>
                    </a:cubicBezTo>
                    <a:cubicBezTo>
                      <a:pt x="35886" y="29564"/>
                      <a:pt x="33564" y="30766"/>
                      <a:pt x="32350" y="32243"/>
                    </a:cubicBezTo>
                    <a:cubicBezTo>
                      <a:pt x="30981" y="33910"/>
                      <a:pt x="30886" y="35517"/>
                      <a:pt x="30814" y="36946"/>
                    </a:cubicBezTo>
                    <a:lnTo>
                      <a:pt x="30743" y="38327"/>
                    </a:lnTo>
                    <a:cubicBezTo>
                      <a:pt x="30576" y="41518"/>
                      <a:pt x="30362" y="45125"/>
                      <a:pt x="30290" y="49019"/>
                    </a:cubicBezTo>
                    <a:lnTo>
                      <a:pt x="30290" y="49162"/>
                    </a:lnTo>
                    <a:cubicBezTo>
                      <a:pt x="30231" y="52388"/>
                      <a:pt x="30159" y="56412"/>
                      <a:pt x="27671" y="60234"/>
                    </a:cubicBezTo>
                    <a:cubicBezTo>
                      <a:pt x="25206" y="64044"/>
                      <a:pt x="21218" y="65902"/>
                      <a:pt x="18301" y="67259"/>
                    </a:cubicBezTo>
                    <a:lnTo>
                      <a:pt x="17884" y="67449"/>
                    </a:lnTo>
                    <a:cubicBezTo>
                      <a:pt x="14884" y="68854"/>
                      <a:pt x="11895" y="70414"/>
                      <a:pt x="8418" y="73986"/>
                    </a:cubicBezTo>
                    <a:cubicBezTo>
                      <a:pt x="8168" y="74224"/>
                      <a:pt x="7942" y="74498"/>
                      <a:pt x="7704" y="74760"/>
                    </a:cubicBezTo>
                    <a:cubicBezTo>
                      <a:pt x="4073" y="78891"/>
                      <a:pt x="894" y="85297"/>
                      <a:pt x="1" y="88333"/>
                    </a:cubicBezTo>
                    <a:lnTo>
                      <a:pt x="179" y="88381"/>
                    </a:lnTo>
                    <a:cubicBezTo>
                      <a:pt x="1072" y="85368"/>
                      <a:pt x="4216" y="79034"/>
                      <a:pt x="7811" y="74938"/>
                    </a:cubicBezTo>
                    <a:cubicBezTo>
                      <a:pt x="8049" y="74677"/>
                      <a:pt x="8288" y="74415"/>
                      <a:pt x="8526" y="74176"/>
                    </a:cubicBezTo>
                    <a:cubicBezTo>
                      <a:pt x="11978" y="70640"/>
                      <a:pt x="14931" y="69104"/>
                      <a:pt x="17908" y="67711"/>
                    </a:cubicBezTo>
                    <a:lnTo>
                      <a:pt x="18324" y="67509"/>
                    </a:lnTo>
                    <a:cubicBezTo>
                      <a:pt x="21265" y="66140"/>
                      <a:pt x="25313" y="64259"/>
                      <a:pt x="27849" y="60365"/>
                    </a:cubicBezTo>
                    <a:cubicBezTo>
                      <a:pt x="30397" y="56472"/>
                      <a:pt x="30469" y="52412"/>
                      <a:pt x="30528" y="49138"/>
                    </a:cubicBezTo>
                    <a:lnTo>
                      <a:pt x="30528" y="48983"/>
                    </a:lnTo>
                    <a:cubicBezTo>
                      <a:pt x="30600" y="45101"/>
                      <a:pt x="30790" y="41482"/>
                      <a:pt x="30969" y="38303"/>
                    </a:cubicBezTo>
                    <a:lnTo>
                      <a:pt x="31052" y="36910"/>
                    </a:lnTo>
                    <a:cubicBezTo>
                      <a:pt x="31124" y="35469"/>
                      <a:pt x="31195" y="33969"/>
                      <a:pt x="32505" y="32386"/>
                    </a:cubicBezTo>
                    <a:cubicBezTo>
                      <a:pt x="33684" y="30981"/>
                      <a:pt x="35934" y="29814"/>
                      <a:pt x="38529" y="29278"/>
                    </a:cubicBezTo>
                    <a:cubicBezTo>
                      <a:pt x="39994" y="28969"/>
                      <a:pt x="41387" y="28838"/>
                      <a:pt x="42804" y="28719"/>
                    </a:cubicBezTo>
                    <a:cubicBezTo>
                      <a:pt x="43851" y="28623"/>
                      <a:pt x="44816" y="28564"/>
                      <a:pt x="45733" y="28492"/>
                    </a:cubicBezTo>
                    <a:cubicBezTo>
                      <a:pt x="47042" y="28397"/>
                      <a:pt x="48293" y="28314"/>
                      <a:pt x="49412" y="28183"/>
                    </a:cubicBezTo>
                    <a:cubicBezTo>
                      <a:pt x="51531" y="27921"/>
                      <a:pt x="53436" y="27552"/>
                      <a:pt x="55008" y="27230"/>
                    </a:cubicBezTo>
                    <a:cubicBezTo>
                      <a:pt x="57937" y="26599"/>
                      <a:pt x="60615" y="25885"/>
                      <a:pt x="64211" y="24432"/>
                    </a:cubicBezTo>
                    <a:cubicBezTo>
                      <a:pt x="66545" y="23480"/>
                      <a:pt x="69331" y="22194"/>
                      <a:pt x="72724" y="20503"/>
                    </a:cubicBezTo>
                    <a:cubicBezTo>
                      <a:pt x="75784" y="18967"/>
                      <a:pt x="79415" y="17050"/>
                      <a:pt x="83797" y="14633"/>
                    </a:cubicBezTo>
                    <a:cubicBezTo>
                      <a:pt x="93584" y="9264"/>
                      <a:pt x="101549" y="4549"/>
                      <a:pt x="108157" y="215"/>
                    </a:cubicBezTo>
                    <a:lnTo>
                      <a:pt x="1080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-254403" y="360913"/>
                <a:ext cx="4717683" cy="3613500"/>
              </a:xfrm>
              <a:custGeom>
                <a:avLst/>
                <a:gdLst/>
                <a:ahLst/>
                <a:cxnLst/>
                <a:rect l="l" t="t" r="r" b="b"/>
                <a:pathLst>
                  <a:path w="111253" h="85214" extrusionOk="0">
                    <a:moveTo>
                      <a:pt x="111133" y="0"/>
                    </a:moveTo>
                    <a:cubicBezTo>
                      <a:pt x="102192" y="6239"/>
                      <a:pt x="92619" y="11371"/>
                      <a:pt x="86154" y="14585"/>
                    </a:cubicBezTo>
                    <a:cubicBezTo>
                      <a:pt x="81868" y="16717"/>
                      <a:pt x="77927" y="18515"/>
                      <a:pt x="74462" y="19931"/>
                    </a:cubicBezTo>
                    <a:cubicBezTo>
                      <a:pt x="70961" y="21324"/>
                      <a:pt x="67842" y="22420"/>
                      <a:pt x="65163" y="23134"/>
                    </a:cubicBezTo>
                    <a:cubicBezTo>
                      <a:pt x="61353" y="24158"/>
                      <a:pt x="58234" y="24515"/>
                      <a:pt x="54721" y="24741"/>
                    </a:cubicBezTo>
                    <a:cubicBezTo>
                      <a:pt x="52876" y="24861"/>
                      <a:pt x="50876" y="24968"/>
                      <a:pt x="48685" y="24968"/>
                    </a:cubicBezTo>
                    <a:cubicBezTo>
                      <a:pt x="48054" y="24968"/>
                      <a:pt x="47423" y="24944"/>
                      <a:pt x="46744" y="24932"/>
                    </a:cubicBezTo>
                    <a:cubicBezTo>
                      <a:pt x="45933" y="24919"/>
                      <a:pt x="45063" y="24902"/>
                      <a:pt x="44140" y="24902"/>
                    </a:cubicBezTo>
                    <a:cubicBezTo>
                      <a:pt x="43409" y="24902"/>
                      <a:pt x="42645" y="24912"/>
                      <a:pt x="41851" y="24944"/>
                    </a:cubicBezTo>
                    <a:cubicBezTo>
                      <a:pt x="40577" y="25003"/>
                      <a:pt x="39053" y="25099"/>
                      <a:pt x="37445" y="25420"/>
                    </a:cubicBezTo>
                    <a:cubicBezTo>
                      <a:pt x="34695" y="25980"/>
                      <a:pt x="32338" y="27289"/>
                      <a:pt x="31147" y="28921"/>
                    </a:cubicBezTo>
                    <a:cubicBezTo>
                      <a:pt x="29790" y="30766"/>
                      <a:pt x="29921" y="32528"/>
                      <a:pt x="30040" y="34076"/>
                    </a:cubicBezTo>
                    <a:lnTo>
                      <a:pt x="30040" y="34147"/>
                    </a:lnTo>
                    <a:cubicBezTo>
                      <a:pt x="30183" y="36100"/>
                      <a:pt x="30302" y="38148"/>
                      <a:pt x="30433" y="40327"/>
                    </a:cubicBezTo>
                    <a:cubicBezTo>
                      <a:pt x="30552" y="42351"/>
                      <a:pt x="30683" y="44411"/>
                      <a:pt x="30837" y="46589"/>
                    </a:cubicBezTo>
                    <a:cubicBezTo>
                      <a:pt x="31064" y="49745"/>
                      <a:pt x="31361" y="54055"/>
                      <a:pt x="28730" y="58127"/>
                    </a:cubicBezTo>
                    <a:cubicBezTo>
                      <a:pt x="25992" y="62329"/>
                      <a:pt x="21229" y="64020"/>
                      <a:pt x="18383" y="65008"/>
                    </a:cubicBezTo>
                    <a:cubicBezTo>
                      <a:pt x="15169" y="66139"/>
                      <a:pt x="11847" y="67306"/>
                      <a:pt x="8180" y="70688"/>
                    </a:cubicBezTo>
                    <a:cubicBezTo>
                      <a:pt x="7918" y="70926"/>
                      <a:pt x="7668" y="71176"/>
                      <a:pt x="7418" y="71438"/>
                    </a:cubicBezTo>
                    <a:cubicBezTo>
                      <a:pt x="3644" y="75355"/>
                      <a:pt x="476" y="81844"/>
                      <a:pt x="0" y="85213"/>
                    </a:cubicBezTo>
                    <a:lnTo>
                      <a:pt x="286" y="85166"/>
                    </a:lnTo>
                    <a:cubicBezTo>
                      <a:pt x="762" y="81856"/>
                      <a:pt x="3989" y="75355"/>
                      <a:pt x="7608" y="71592"/>
                    </a:cubicBezTo>
                    <a:cubicBezTo>
                      <a:pt x="7846" y="71342"/>
                      <a:pt x="8096" y="71081"/>
                      <a:pt x="8346" y="70866"/>
                    </a:cubicBezTo>
                    <a:cubicBezTo>
                      <a:pt x="11966" y="67544"/>
                      <a:pt x="15240" y="66378"/>
                      <a:pt x="18431" y="65270"/>
                    </a:cubicBezTo>
                    <a:cubicBezTo>
                      <a:pt x="21312" y="64258"/>
                      <a:pt x="26146" y="62556"/>
                      <a:pt x="28968" y="58222"/>
                    </a:cubicBezTo>
                    <a:cubicBezTo>
                      <a:pt x="31659" y="54078"/>
                      <a:pt x="31349" y="49697"/>
                      <a:pt x="31123" y="46494"/>
                    </a:cubicBezTo>
                    <a:cubicBezTo>
                      <a:pt x="30968" y="44339"/>
                      <a:pt x="30837" y="42256"/>
                      <a:pt x="30718" y="40243"/>
                    </a:cubicBezTo>
                    <a:cubicBezTo>
                      <a:pt x="30587" y="38065"/>
                      <a:pt x="30468" y="36005"/>
                      <a:pt x="30314" y="34076"/>
                    </a:cubicBezTo>
                    <a:lnTo>
                      <a:pt x="30314" y="33993"/>
                    </a:lnTo>
                    <a:cubicBezTo>
                      <a:pt x="30218" y="32504"/>
                      <a:pt x="30075" y="30814"/>
                      <a:pt x="31361" y="29075"/>
                    </a:cubicBezTo>
                    <a:cubicBezTo>
                      <a:pt x="32504" y="27504"/>
                      <a:pt x="34778" y="26254"/>
                      <a:pt x="37445" y="25706"/>
                    </a:cubicBezTo>
                    <a:cubicBezTo>
                      <a:pt x="39041" y="25384"/>
                      <a:pt x="40541" y="25277"/>
                      <a:pt x="41803" y="25230"/>
                    </a:cubicBezTo>
                    <a:cubicBezTo>
                      <a:pt x="42647" y="25196"/>
                      <a:pt x="43463" y="25183"/>
                      <a:pt x="44240" y="25183"/>
                    </a:cubicBezTo>
                    <a:cubicBezTo>
                      <a:pt x="45106" y="25183"/>
                      <a:pt x="45925" y="25199"/>
                      <a:pt x="46685" y="25218"/>
                    </a:cubicBezTo>
                    <a:cubicBezTo>
                      <a:pt x="47375" y="25230"/>
                      <a:pt x="48018" y="25242"/>
                      <a:pt x="48625" y="25242"/>
                    </a:cubicBezTo>
                    <a:cubicBezTo>
                      <a:pt x="50828" y="25242"/>
                      <a:pt x="52840" y="25146"/>
                      <a:pt x="54686" y="25015"/>
                    </a:cubicBezTo>
                    <a:cubicBezTo>
                      <a:pt x="58198" y="24801"/>
                      <a:pt x="61329" y="24420"/>
                      <a:pt x="65163" y="23396"/>
                    </a:cubicBezTo>
                    <a:cubicBezTo>
                      <a:pt x="67854" y="22682"/>
                      <a:pt x="70997" y="21598"/>
                      <a:pt x="74486" y="20181"/>
                    </a:cubicBezTo>
                    <a:cubicBezTo>
                      <a:pt x="77974" y="18765"/>
                      <a:pt x="81915" y="16967"/>
                      <a:pt x="86213" y="14824"/>
                    </a:cubicBezTo>
                    <a:cubicBezTo>
                      <a:pt x="92690" y="11609"/>
                      <a:pt x="102275" y="6477"/>
                      <a:pt x="111252" y="227"/>
                    </a:cubicBezTo>
                    <a:lnTo>
                      <a:pt x="111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-267548" y="487113"/>
                <a:ext cx="4845407" cy="3480221"/>
              </a:xfrm>
              <a:custGeom>
                <a:avLst/>
                <a:gdLst/>
                <a:ahLst/>
                <a:cxnLst/>
                <a:rect l="l" t="t" r="r" b="b"/>
                <a:pathLst>
                  <a:path w="114265" h="82071" extrusionOk="0">
                    <a:moveTo>
                      <a:pt x="114134" y="1"/>
                    </a:moveTo>
                    <a:cubicBezTo>
                      <a:pt x="104835" y="6847"/>
                      <a:pt x="95072" y="11800"/>
                      <a:pt x="88524" y="14753"/>
                    </a:cubicBezTo>
                    <a:cubicBezTo>
                      <a:pt x="84130" y="16741"/>
                      <a:pt x="79975" y="18372"/>
                      <a:pt x="76189" y="19587"/>
                    </a:cubicBezTo>
                    <a:cubicBezTo>
                      <a:pt x="72510" y="20765"/>
                      <a:pt x="69116" y="21611"/>
                      <a:pt x="66080" y="22087"/>
                    </a:cubicBezTo>
                    <a:cubicBezTo>
                      <a:pt x="63318" y="22522"/>
                      <a:pt x="60805" y="22660"/>
                      <a:pt x="58476" y="22660"/>
                    </a:cubicBezTo>
                    <a:cubicBezTo>
                      <a:pt x="57042" y="22660"/>
                      <a:pt x="55676" y="22607"/>
                      <a:pt x="54365" y="22539"/>
                    </a:cubicBezTo>
                    <a:cubicBezTo>
                      <a:pt x="52507" y="22432"/>
                      <a:pt x="50293" y="22301"/>
                      <a:pt x="47864" y="22027"/>
                    </a:cubicBezTo>
                    <a:cubicBezTo>
                      <a:pt x="47495" y="21992"/>
                      <a:pt x="47114" y="21944"/>
                      <a:pt x="46733" y="21896"/>
                    </a:cubicBezTo>
                    <a:cubicBezTo>
                      <a:pt x="44971" y="21694"/>
                      <a:pt x="42994" y="21468"/>
                      <a:pt x="40803" y="21444"/>
                    </a:cubicBezTo>
                    <a:cubicBezTo>
                      <a:pt x="39077" y="21444"/>
                      <a:pt x="37648" y="21575"/>
                      <a:pt x="36291" y="21837"/>
                    </a:cubicBezTo>
                    <a:cubicBezTo>
                      <a:pt x="34088" y="22289"/>
                      <a:pt x="31266" y="23504"/>
                      <a:pt x="29897" y="25611"/>
                    </a:cubicBezTo>
                    <a:cubicBezTo>
                      <a:pt x="28576" y="27659"/>
                      <a:pt x="28933" y="29552"/>
                      <a:pt x="29242" y="31219"/>
                    </a:cubicBezTo>
                    <a:cubicBezTo>
                      <a:pt x="29897" y="34708"/>
                      <a:pt x="30493" y="38553"/>
                      <a:pt x="31124" y="42613"/>
                    </a:cubicBezTo>
                    <a:lnTo>
                      <a:pt x="31362" y="44137"/>
                    </a:lnTo>
                    <a:cubicBezTo>
                      <a:pt x="31921" y="47793"/>
                      <a:pt x="32326" y="52019"/>
                      <a:pt x="29766" y="55960"/>
                    </a:cubicBezTo>
                    <a:cubicBezTo>
                      <a:pt x="27111" y="60044"/>
                      <a:pt x="22551" y="61616"/>
                      <a:pt x="18872" y="62544"/>
                    </a:cubicBezTo>
                    <a:lnTo>
                      <a:pt x="18348" y="62675"/>
                    </a:lnTo>
                    <a:cubicBezTo>
                      <a:pt x="14872" y="63556"/>
                      <a:pt x="11562" y="64378"/>
                      <a:pt x="7942" y="67366"/>
                    </a:cubicBezTo>
                    <a:cubicBezTo>
                      <a:pt x="7680" y="67593"/>
                      <a:pt x="7394" y="67843"/>
                      <a:pt x="7132" y="68093"/>
                    </a:cubicBezTo>
                    <a:cubicBezTo>
                      <a:pt x="3061" y="71962"/>
                      <a:pt x="13" y="78665"/>
                      <a:pt x="1" y="82071"/>
                    </a:cubicBezTo>
                    <a:lnTo>
                      <a:pt x="263" y="81975"/>
                    </a:lnTo>
                    <a:cubicBezTo>
                      <a:pt x="274" y="78642"/>
                      <a:pt x="3287" y="72069"/>
                      <a:pt x="7275" y="68271"/>
                    </a:cubicBezTo>
                    <a:cubicBezTo>
                      <a:pt x="7525" y="68033"/>
                      <a:pt x="7799" y="67795"/>
                      <a:pt x="8061" y="67569"/>
                    </a:cubicBezTo>
                    <a:cubicBezTo>
                      <a:pt x="11609" y="64640"/>
                      <a:pt x="14860" y="63818"/>
                      <a:pt x="18312" y="62973"/>
                    </a:cubicBezTo>
                    <a:lnTo>
                      <a:pt x="18836" y="62842"/>
                    </a:lnTo>
                    <a:cubicBezTo>
                      <a:pt x="22587" y="61901"/>
                      <a:pt x="27242" y="60294"/>
                      <a:pt x="29969" y="56103"/>
                    </a:cubicBezTo>
                    <a:cubicBezTo>
                      <a:pt x="32600" y="52055"/>
                      <a:pt x="32207" y="47745"/>
                      <a:pt x="31624" y="44030"/>
                    </a:cubicBezTo>
                    <a:lnTo>
                      <a:pt x="31386" y="42506"/>
                    </a:lnTo>
                    <a:cubicBezTo>
                      <a:pt x="30754" y="38446"/>
                      <a:pt x="30159" y="34612"/>
                      <a:pt x="29504" y="31100"/>
                    </a:cubicBezTo>
                    <a:cubicBezTo>
                      <a:pt x="29207" y="29469"/>
                      <a:pt x="28873" y="27659"/>
                      <a:pt x="30123" y="25742"/>
                    </a:cubicBezTo>
                    <a:cubicBezTo>
                      <a:pt x="31433" y="23730"/>
                      <a:pt x="34148" y="22563"/>
                      <a:pt x="36267" y="22135"/>
                    </a:cubicBezTo>
                    <a:cubicBezTo>
                      <a:pt x="37493" y="21892"/>
                      <a:pt x="38801" y="21751"/>
                      <a:pt x="40353" y="21751"/>
                    </a:cubicBezTo>
                    <a:cubicBezTo>
                      <a:pt x="40474" y="21751"/>
                      <a:pt x="40596" y="21752"/>
                      <a:pt x="40720" y="21754"/>
                    </a:cubicBezTo>
                    <a:cubicBezTo>
                      <a:pt x="42887" y="21765"/>
                      <a:pt x="44863" y="21992"/>
                      <a:pt x="46614" y="22194"/>
                    </a:cubicBezTo>
                    <a:cubicBezTo>
                      <a:pt x="46995" y="22242"/>
                      <a:pt x="47364" y="22289"/>
                      <a:pt x="47745" y="22325"/>
                    </a:cubicBezTo>
                    <a:cubicBezTo>
                      <a:pt x="50185" y="22599"/>
                      <a:pt x="52400" y="22730"/>
                      <a:pt x="54257" y="22837"/>
                    </a:cubicBezTo>
                    <a:cubicBezTo>
                      <a:pt x="55591" y="22910"/>
                      <a:pt x="56978" y="22966"/>
                      <a:pt x="58436" y="22966"/>
                    </a:cubicBezTo>
                    <a:cubicBezTo>
                      <a:pt x="60764" y="22966"/>
                      <a:pt x="63272" y="22824"/>
                      <a:pt x="66033" y="22385"/>
                    </a:cubicBezTo>
                    <a:cubicBezTo>
                      <a:pt x="69081" y="21908"/>
                      <a:pt x="72510" y="21063"/>
                      <a:pt x="76201" y="19884"/>
                    </a:cubicBezTo>
                    <a:cubicBezTo>
                      <a:pt x="80011" y="18646"/>
                      <a:pt x="84178" y="17027"/>
                      <a:pt x="88583" y="15038"/>
                    </a:cubicBezTo>
                    <a:cubicBezTo>
                      <a:pt x="95143" y="12074"/>
                      <a:pt x="104919" y="7097"/>
                      <a:pt x="114265" y="239"/>
                    </a:cubicBezTo>
                    <a:lnTo>
                      <a:pt x="114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-299862" y="614882"/>
                <a:ext cx="4994885" cy="3345373"/>
              </a:xfrm>
              <a:custGeom>
                <a:avLst/>
                <a:gdLst/>
                <a:ahLst/>
                <a:cxnLst/>
                <a:rect l="l" t="t" r="r" b="b"/>
                <a:pathLst>
                  <a:path w="117790" h="78891" extrusionOk="0">
                    <a:moveTo>
                      <a:pt x="117634" y="0"/>
                    </a:moveTo>
                    <a:cubicBezTo>
                      <a:pt x="110086" y="5846"/>
                      <a:pt x="101013" y="11002"/>
                      <a:pt x="91381" y="14931"/>
                    </a:cubicBezTo>
                    <a:cubicBezTo>
                      <a:pt x="86845" y="16776"/>
                      <a:pt x="82487" y="18229"/>
                      <a:pt x="78403" y="19241"/>
                    </a:cubicBezTo>
                    <a:cubicBezTo>
                      <a:pt x="74534" y="20193"/>
                      <a:pt x="70855" y="20800"/>
                      <a:pt x="67485" y="21027"/>
                    </a:cubicBezTo>
                    <a:cubicBezTo>
                      <a:pt x="66372" y="21104"/>
                      <a:pt x="65289" y="21137"/>
                      <a:pt x="64237" y="21137"/>
                    </a:cubicBezTo>
                    <a:cubicBezTo>
                      <a:pt x="60578" y="21137"/>
                      <a:pt x="57305" y="20728"/>
                      <a:pt x="54484" y="20312"/>
                    </a:cubicBezTo>
                    <a:cubicBezTo>
                      <a:pt x="51769" y="19895"/>
                      <a:pt x="49602" y="19503"/>
                      <a:pt x="47518" y="19074"/>
                    </a:cubicBezTo>
                    <a:lnTo>
                      <a:pt x="46804" y="18931"/>
                    </a:lnTo>
                    <a:cubicBezTo>
                      <a:pt x="44863" y="18514"/>
                      <a:pt x="42673" y="18050"/>
                      <a:pt x="40244" y="17931"/>
                    </a:cubicBezTo>
                    <a:cubicBezTo>
                      <a:pt x="39859" y="17915"/>
                      <a:pt x="39487" y="17907"/>
                      <a:pt x="39126" y="17907"/>
                    </a:cubicBezTo>
                    <a:cubicBezTo>
                      <a:pt x="37870" y="17907"/>
                      <a:pt x="36746" y="18007"/>
                      <a:pt x="35636" y="18229"/>
                    </a:cubicBezTo>
                    <a:cubicBezTo>
                      <a:pt x="32183" y="18895"/>
                      <a:pt x="30016" y="20765"/>
                      <a:pt x="29147" y="22277"/>
                    </a:cubicBezTo>
                    <a:cubicBezTo>
                      <a:pt x="27837" y="24527"/>
                      <a:pt x="28445" y="26599"/>
                      <a:pt x="28921" y="28254"/>
                    </a:cubicBezTo>
                    <a:cubicBezTo>
                      <a:pt x="30219" y="32766"/>
                      <a:pt x="31374" y="37576"/>
                      <a:pt x="32338" y="41672"/>
                    </a:cubicBezTo>
                    <a:cubicBezTo>
                      <a:pt x="33291" y="45661"/>
                      <a:pt x="33814" y="49899"/>
                      <a:pt x="31266" y="53816"/>
                    </a:cubicBezTo>
                    <a:cubicBezTo>
                      <a:pt x="29111" y="57150"/>
                      <a:pt x="25373" y="59186"/>
                      <a:pt x="19825" y="60067"/>
                    </a:cubicBezTo>
                    <a:cubicBezTo>
                      <a:pt x="19467" y="60127"/>
                      <a:pt x="19110" y="60174"/>
                      <a:pt x="18753" y="60234"/>
                    </a:cubicBezTo>
                    <a:cubicBezTo>
                      <a:pt x="15193" y="60781"/>
                      <a:pt x="11812" y="61282"/>
                      <a:pt x="8168" y="64008"/>
                    </a:cubicBezTo>
                    <a:cubicBezTo>
                      <a:pt x="7871" y="64234"/>
                      <a:pt x="7597" y="64460"/>
                      <a:pt x="7311" y="64711"/>
                    </a:cubicBezTo>
                    <a:cubicBezTo>
                      <a:pt x="3263" y="68247"/>
                      <a:pt x="1" y="75009"/>
                      <a:pt x="465" y="78891"/>
                    </a:cubicBezTo>
                    <a:lnTo>
                      <a:pt x="775" y="78760"/>
                    </a:lnTo>
                    <a:cubicBezTo>
                      <a:pt x="334" y="74962"/>
                      <a:pt x="3525" y="68366"/>
                      <a:pt x="7478" y="64913"/>
                    </a:cubicBezTo>
                    <a:cubicBezTo>
                      <a:pt x="7740" y="64675"/>
                      <a:pt x="8025" y="64449"/>
                      <a:pt x="8311" y="64246"/>
                    </a:cubicBezTo>
                    <a:cubicBezTo>
                      <a:pt x="11883" y="61579"/>
                      <a:pt x="15217" y="61079"/>
                      <a:pt x="18729" y="60543"/>
                    </a:cubicBezTo>
                    <a:cubicBezTo>
                      <a:pt x="19086" y="60484"/>
                      <a:pt x="19444" y="60436"/>
                      <a:pt x="19801" y="60377"/>
                    </a:cubicBezTo>
                    <a:cubicBezTo>
                      <a:pt x="25468" y="59484"/>
                      <a:pt x="29290" y="57376"/>
                      <a:pt x="31528" y="53935"/>
                    </a:cubicBezTo>
                    <a:cubicBezTo>
                      <a:pt x="34148" y="49899"/>
                      <a:pt x="33612" y="45577"/>
                      <a:pt x="32659" y="41517"/>
                    </a:cubicBezTo>
                    <a:cubicBezTo>
                      <a:pt x="31683" y="37410"/>
                      <a:pt x="30528" y="32599"/>
                      <a:pt x="29230" y="28099"/>
                    </a:cubicBezTo>
                    <a:cubicBezTo>
                      <a:pt x="28766" y="26503"/>
                      <a:pt x="28195" y="24491"/>
                      <a:pt x="29409" y="22396"/>
                    </a:cubicBezTo>
                    <a:cubicBezTo>
                      <a:pt x="30671" y="20217"/>
                      <a:pt x="33552" y="18967"/>
                      <a:pt x="35612" y="18550"/>
                    </a:cubicBezTo>
                    <a:cubicBezTo>
                      <a:pt x="36696" y="18350"/>
                      <a:pt x="37786" y="18247"/>
                      <a:pt x="39001" y="18247"/>
                    </a:cubicBezTo>
                    <a:cubicBezTo>
                      <a:pt x="39375" y="18247"/>
                      <a:pt x="39760" y="18257"/>
                      <a:pt x="40160" y="18276"/>
                    </a:cubicBezTo>
                    <a:cubicBezTo>
                      <a:pt x="42554" y="18395"/>
                      <a:pt x="44744" y="18860"/>
                      <a:pt x="46673" y="19253"/>
                    </a:cubicBezTo>
                    <a:lnTo>
                      <a:pt x="47388" y="19407"/>
                    </a:lnTo>
                    <a:cubicBezTo>
                      <a:pt x="49483" y="19836"/>
                      <a:pt x="51626" y="20217"/>
                      <a:pt x="54365" y="20646"/>
                    </a:cubicBezTo>
                    <a:cubicBezTo>
                      <a:pt x="57212" y="21063"/>
                      <a:pt x="60515" y="21466"/>
                      <a:pt x="64201" y="21466"/>
                    </a:cubicBezTo>
                    <a:cubicBezTo>
                      <a:pt x="65246" y="21466"/>
                      <a:pt x="66321" y="21434"/>
                      <a:pt x="67426" y="21360"/>
                    </a:cubicBezTo>
                    <a:cubicBezTo>
                      <a:pt x="70819" y="21110"/>
                      <a:pt x="74510" y="20515"/>
                      <a:pt x="78403" y="19550"/>
                    </a:cubicBezTo>
                    <a:cubicBezTo>
                      <a:pt x="82499" y="18538"/>
                      <a:pt x="86869" y="17086"/>
                      <a:pt x="91429" y="15216"/>
                    </a:cubicBezTo>
                    <a:cubicBezTo>
                      <a:pt x="101085" y="11287"/>
                      <a:pt x="110193" y="6108"/>
                      <a:pt x="117789" y="250"/>
                    </a:cubicBezTo>
                    <a:lnTo>
                      <a:pt x="117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-332684" y="742100"/>
                <a:ext cx="5142285" cy="3211119"/>
              </a:xfrm>
              <a:custGeom>
                <a:avLst/>
                <a:gdLst/>
                <a:ahLst/>
                <a:cxnLst/>
                <a:rect l="l" t="t" r="r" b="b"/>
                <a:pathLst>
                  <a:path w="121266" h="75725" extrusionOk="0">
                    <a:moveTo>
                      <a:pt x="121099" y="1"/>
                    </a:moveTo>
                    <a:cubicBezTo>
                      <a:pt x="113408" y="6239"/>
                      <a:pt x="104109" y="11454"/>
                      <a:pt x="94203" y="15098"/>
                    </a:cubicBezTo>
                    <a:cubicBezTo>
                      <a:pt x="89524" y="16824"/>
                      <a:pt x="84952" y="18098"/>
                      <a:pt x="80594" y="18908"/>
                    </a:cubicBezTo>
                    <a:cubicBezTo>
                      <a:pt x="76638" y="19623"/>
                      <a:pt x="72816" y="19980"/>
                      <a:pt x="69193" y="19980"/>
                    </a:cubicBezTo>
                    <a:cubicBezTo>
                      <a:pt x="69076" y="19980"/>
                      <a:pt x="68959" y="19980"/>
                      <a:pt x="68843" y="19979"/>
                    </a:cubicBezTo>
                    <a:cubicBezTo>
                      <a:pt x="64437" y="19943"/>
                      <a:pt x="60032" y="19372"/>
                      <a:pt x="54591" y="18098"/>
                    </a:cubicBezTo>
                    <a:cubicBezTo>
                      <a:pt x="51936" y="17479"/>
                      <a:pt x="49495" y="16836"/>
                      <a:pt x="47161" y="16133"/>
                    </a:cubicBezTo>
                    <a:lnTo>
                      <a:pt x="46614" y="15979"/>
                    </a:lnTo>
                    <a:cubicBezTo>
                      <a:pt x="44542" y="15360"/>
                      <a:pt x="42208" y="14669"/>
                      <a:pt x="39660" y="14443"/>
                    </a:cubicBezTo>
                    <a:cubicBezTo>
                      <a:pt x="39066" y="14388"/>
                      <a:pt x="38488" y="14360"/>
                      <a:pt x="37923" y="14360"/>
                    </a:cubicBezTo>
                    <a:cubicBezTo>
                      <a:pt x="36893" y="14360"/>
                      <a:pt x="35907" y="14453"/>
                      <a:pt x="34946" y="14645"/>
                    </a:cubicBezTo>
                    <a:cubicBezTo>
                      <a:pt x="32731" y="15086"/>
                      <a:pt x="29659" y="16479"/>
                      <a:pt x="28361" y="18979"/>
                    </a:cubicBezTo>
                    <a:cubicBezTo>
                      <a:pt x="27099" y="21420"/>
                      <a:pt x="27969" y="23682"/>
                      <a:pt x="28588" y="25337"/>
                    </a:cubicBezTo>
                    <a:cubicBezTo>
                      <a:pt x="30100" y="29290"/>
                      <a:pt x="31636" y="33838"/>
                      <a:pt x="33326" y="39232"/>
                    </a:cubicBezTo>
                    <a:cubicBezTo>
                      <a:pt x="34529" y="43089"/>
                      <a:pt x="35410" y="47578"/>
                      <a:pt x="32755" y="51674"/>
                    </a:cubicBezTo>
                    <a:cubicBezTo>
                      <a:pt x="29945" y="56031"/>
                      <a:pt x="24682" y="57317"/>
                      <a:pt x="20765" y="57615"/>
                    </a:cubicBezTo>
                    <a:cubicBezTo>
                      <a:pt x="20277" y="57662"/>
                      <a:pt x="19765" y="57686"/>
                      <a:pt x="19277" y="57722"/>
                    </a:cubicBezTo>
                    <a:cubicBezTo>
                      <a:pt x="15753" y="57948"/>
                      <a:pt x="12097" y="58186"/>
                      <a:pt x="8383" y="60687"/>
                    </a:cubicBezTo>
                    <a:cubicBezTo>
                      <a:pt x="8085" y="60889"/>
                      <a:pt x="7776" y="61115"/>
                      <a:pt x="7478" y="61353"/>
                    </a:cubicBezTo>
                    <a:cubicBezTo>
                      <a:pt x="3132" y="64854"/>
                      <a:pt x="1" y="71712"/>
                      <a:pt x="929" y="75724"/>
                    </a:cubicBezTo>
                    <a:lnTo>
                      <a:pt x="1239" y="75569"/>
                    </a:lnTo>
                    <a:cubicBezTo>
                      <a:pt x="358" y="71724"/>
                      <a:pt x="3465" y="64937"/>
                      <a:pt x="7621" y="61591"/>
                    </a:cubicBezTo>
                    <a:cubicBezTo>
                      <a:pt x="7906" y="61365"/>
                      <a:pt x="8204" y="61139"/>
                      <a:pt x="8502" y="60949"/>
                    </a:cubicBezTo>
                    <a:cubicBezTo>
                      <a:pt x="12145" y="58508"/>
                      <a:pt x="15729" y="58270"/>
                      <a:pt x="19194" y="58043"/>
                    </a:cubicBezTo>
                    <a:cubicBezTo>
                      <a:pt x="19706" y="58020"/>
                      <a:pt x="20194" y="57984"/>
                      <a:pt x="20706" y="57948"/>
                    </a:cubicBezTo>
                    <a:cubicBezTo>
                      <a:pt x="24718" y="57627"/>
                      <a:pt x="30112" y="56305"/>
                      <a:pt x="33029" y="51793"/>
                    </a:cubicBezTo>
                    <a:cubicBezTo>
                      <a:pt x="35743" y="47566"/>
                      <a:pt x="34874" y="42970"/>
                      <a:pt x="33636" y="39041"/>
                    </a:cubicBezTo>
                    <a:cubicBezTo>
                      <a:pt x="31957" y="33636"/>
                      <a:pt x="30409" y="29087"/>
                      <a:pt x="28897" y="25123"/>
                    </a:cubicBezTo>
                    <a:cubicBezTo>
                      <a:pt x="28290" y="23539"/>
                      <a:pt x="27457" y="21348"/>
                      <a:pt x="28647" y="19074"/>
                    </a:cubicBezTo>
                    <a:cubicBezTo>
                      <a:pt x="29885" y="16717"/>
                      <a:pt x="32802" y="15395"/>
                      <a:pt x="34934" y="14979"/>
                    </a:cubicBezTo>
                    <a:cubicBezTo>
                      <a:pt x="35859" y="14795"/>
                      <a:pt x="36814" y="14705"/>
                      <a:pt x="37818" y="14705"/>
                    </a:cubicBezTo>
                    <a:cubicBezTo>
                      <a:pt x="38376" y="14705"/>
                      <a:pt x="38950" y="14733"/>
                      <a:pt x="39541" y="14788"/>
                    </a:cubicBezTo>
                    <a:cubicBezTo>
                      <a:pt x="42054" y="15002"/>
                      <a:pt x="44292" y="15681"/>
                      <a:pt x="46435" y="16312"/>
                    </a:cubicBezTo>
                    <a:lnTo>
                      <a:pt x="46983" y="16479"/>
                    </a:lnTo>
                    <a:cubicBezTo>
                      <a:pt x="49340" y="17181"/>
                      <a:pt x="51757" y="17824"/>
                      <a:pt x="54424" y="18443"/>
                    </a:cubicBezTo>
                    <a:cubicBezTo>
                      <a:pt x="59901" y="19729"/>
                      <a:pt x="64318" y="20301"/>
                      <a:pt x="68759" y="20336"/>
                    </a:cubicBezTo>
                    <a:cubicBezTo>
                      <a:pt x="68873" y="20337"/>
                      <a:pt x="68986" y="20337"/>
                      <a:pt x="69100" y="20337"/>
                    </a:cubicBezTo>
                    <a:cubicBezTo>
                      <a:pt x="72739" y="20337"/>
                      <a:pt x="76587" y="19969"/>
                      <a:pt x="80558" y="19253"/>
                    </a:cubicBezTo>
                    <a:cubicBezTo>
                      <a:pt x="84940" y="18443"/>
                      <a:pt x="89536" y="17146"/>
                      <a:pt x="94239" y="15419"/>
                    </a:cubicBezTo>
                    <a:cubicBezTo>
                      <a:pt x="104192" y="11764"/>
                      <a:pt x="113527" y="6525"/>
                      <a:pt x="121266" y="263"/>
                    </a:cubicBezTo>
                    <a:lnTo>
                      <a:pt x="1210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-363471" y="870844"/>
                <a:ext cx="5289727" cy="3075804"/>
              </a:xfrm>
              <a:custGeom>
                <a:avLst/>
                <a:gdLst/>
                <a:ahLst/>
                <a:cxnLst/>
                <a:rect l="l" t="t" r="r" b="b"/>
                <a:pathLst>
                  <a:path w="124743" h="72534" extrusionOk="0">
                    <a:moveTo>
                      <a:pt x="124552" y="1"/>
                    </a:moveTo>
                    <a:cubicBezTo>
                      <a:pt x="116741" y="6609"/>
                      <a:pt x="107216" y="11883"/>
                      <a:pt x="97024" y="15264"/>
                    </a:cubicBezTo>
                    <a:cubicBezTo>
                      <a:pt x="92179" y="16848"/>
                      <a:pt x="87392" y="17967"/>
                      <a:pt x="82761" y="18551"/>
                    </a:cubicBezTo>
                    <a:cubicBezTo>
                      <a:pt x="79985" y="18898"/>
                      <a:pt x="77230" y="19076"/>
                      <a:pt x="74527" y="19076"/>
                    </a:cubicBezTo>
                    <a:cubicBezTo>
                      <a:pt x="73067" y="19076"/>
                      <a:pt x="71623" y="19024"/>
                      <a:pt x="70200" y="18920"/>
                    </a:cubicBezTo>
                    <a:cubicBezTo>
                      <a:pt x="65306" y="18574"/>
                      <a:pt x="60365" y="17610"/>
                      <a:pt x="54662" y="15884"/>
                    </a:cubicBezTo>
                    <a:cubicBezTo>
                      <a:pt x="51995" y="15062"/>
                      <a:pt x="49352" y="14157"/>
                      <a:pt x="46780" y="13193"/>
                    </a:cubicBezTo>
                    <a:lnTo>
                      <a:pt x="46328" y="13026"/>
                    </a:lnTo>
                    <a:cubicBezTo>
                      <a:pt x="44054" y="12169"/>
                      <a:pt x="41696" y="11276"/>
                      <a:pt x="39053" y="10931"/>
                    </a:cubicBezTo>
                    <a:cubicBezTo>
                      <a:pt x="38347" y="10835"/>
                      <a:pt x="37657" y="10789"/>
                      <a:pt x="36980" y="10789"/>
                    </a:cubicBezTo>
                    <a:cubicBezTo>
                      <a:pt x="36048" y="10789"/>
                      <a:pt x="35139" y="10877"/>
                      <a:pt x="34243" y="11050"/>
                    </a:cubicBezTo>
                    <a:cubicBezTo>
                      <a:pt x="30564" y="11752"/>
                      <a:pt x="28349" y="13967"/>
                      <a:pt x="27563" y="15645"/>
                    </a:cubicBezTo>
                    <a:cubicBezTo>
                      <a:pt x="26325" y="18277"/>
                      <a:pt x="27468" y="20729"/>
                      <a:pt x="28230" y="22372"/>
                    </a:cubicBezTo>
                    <a:cubicBezTo>
                      <a:pt x="30242" y="26718"/>
                      <a:pt x="32219" y="31421"/>
                      <a:pt x="34279" y="36755"/>
                    </a:cubicBezTo>
                    <a:cubicBezTo>
                      <a:pt x="35791" y="40684"/>
                      <a:pt x="36969" y="45268"/>
                      <a:pt x="34231" y="49507"/>
                    </a:cubicBezTo>
                    <a:cubicBezTo>
                      <a:pt x="31088" y="54353"/>
                      <a:pt x="25015" y="55103"/>
                      <a:pt x="21682" y="55115"/>
                    </a:cubicBezTo>
                    <a:cubicBezTo>
                      <a:pt x="21075" y="55115"/>
                      <a:pt x="20443" y="55115"/>
                      <a:pt x="19836" y="55103"/>
                    </a:cubicBezTo>
                    <a:cubicBezTo>
                      <a:pt x="19302" y="55096"/>
                      <a:pt x="18765" y="55088"/>
                      <a:pt x="18226" y="55088"/>
                    </a:cubicBezTo>
                    <a:cubicBezTo>
                      <a:pt x="15074" y="55088"/>
                      <a:pt x="11836" y="55335"/>
                      <a:pt x="8573" y="57317"/>
                    </a:cubicBezTo>
                    <a:cubicBezTo>
                      <a:pt x="8263" y="57508"/>
                      <a:pt x="7930" y="57722"/>
                      <a:pt x="7620" y="57960"/>
                    </a:cubicBezTo>
                    <a:cubicBezTo>
                      <a:pt x="3048" y="61330"/>
                      <a:pt x="0" y="68426"/>
                      <a:pt x="1358" y="72533"/>
                    </a:cubicBezTo>
                    <a:lnTo>
                      <a:pt x="1703" y="72367"/>
                    </a:lnTo>
                    <a:cubicBezTo>
                      <a:pt x="393" y="68390"/>
                      <a:pt x="3346" y="61544"/>
                      <a:pt x="7775" y="58258"/>
                    </a:cubicBezTo>
                    <a:cubicBezTo>
                      <a:pt x="8073" y="58032"/>
                      <a:pt x="8394" y="57817"/>
                      <a:pt x="8704" y="57627"/>
                    </a:cubicBezTo>
                    <a:cubicBezTo>
                      <a:pt x="11869" y="55700"/>
                      <a:pt x="15042" y="55457"/>
                      <a:pt x="18143" y="55457"/>
                    </a:cubicBezTo>
                    <a:cubicBezTo>
                      <a:pt x="18682" y="55457"/>
                      <a:pt x="19219" y="55465"/>
                      <a:pt x="19753" y="55472"/>
                    </a:cubicBezTo>
                    <a:cubicBezTo>
                      <a:pt x="20348" y="55484"/>
                      <a:pt x="20979" y="55484"/>
                      <a:pt x="21598" y="55484"/>
                    </a:cubicBezTo>
                    <a:cubicBezTo>
                      <a:pt x="25015" y="55472"/>
                      <a:pt x="31254" y="54698"/>
                      <a:pt x="34517" y="49650"/>
                    </a:cubicBezTo>
                    <a:cubicBezTo>
                      <a:pt x="35826" y="47626"/>
                      <a:pt x="36374" y="45399"/>
                      <a:pt x="36195" y="42815"/>
                    </a:cubicBezTo>
                    <a:cubicBezTo>
                      <a:pt x="36029" y="40458"/>
                      <a:pt x="35255" y="38232"/>
                      <a:pt x="34612" y="36553"/>
                    </a:cubicBezTo>
                    <a:cubicBezTo>
                      <a:pt x="32564" y="31207"/>
                      <a:pt x="30576" y="26492"/>
                      <a:pt x="28575" y="22146"/>
                    </a:cubicBezTo>
                    <a:cubicBezTo>
                      <a:pt x="27599" y="20063"/>
                      <a:pt x="26837" y="18015"/>
                      <a:pt x="27885" y="15729"/>
                    </a:cubicBezTo>
                    <a:cubicBezTo>
                      <a:pt x="28635" y="14157"/>
                      <a:pt x="30730" y="12074"/>
                      <a:pt x="34231" y="11407"/>
                    </a:cubicBezTo>
                    <a:cubicBezTo>
                      <a:pt x="35094" y="11242"/>
                      <a:pt x="35969" y="11157"/>
                      <a:pt x="36873" y="11157"/>
                    </a:cubicBezTo>
                    <a:cubicBezTo>
                      <a:pt x="37541" y="11157"/>
                      <a:pt x="38226" y="11204"/>
                      <a:pt x="38934" y="11300"/>
                    </a:cubicBezTo>
                    <a:cubicBezTo>
                      <a:pt x="41541" y="11645"/>
                      <a:pt x="43875" y="12514"/>
                      <a:pt x="46137" y="13383"/>
                    </a:cubicBezTo>
                    <a:lnTo>
                      <a:pt x="46578" y="13550"/>
                    </a:lnTo>
                    <a:cubicBezTo>
                      <a:pt x="49161" y="14526"/>
                      <a:pt x="51816" y="15443"/>
                      <a:pt x="54483" y="16241"/>
                    </a:cubicBezTo>
                    <a:cubicBezTo>
                      <a:pt x="60210" y="17967"/>
                      <a:pt x="65163" y="18932"/>
                      <a:pt x="70093" y="19289"/>
                    </a:cubicBezTo>
                    <a:cubicBezTo>
                      <a:pt x="71526" y="19389"/>
                      <a:pt x="72980" y="19439"/>
                      <a:pt x="74448" y="19439"/>
                    </a:cubicBezTo>
                    <a:cubicBezTo>
                      <a:pt x="77160" y="19439"/>
                      <a:pt x="79924" y="19267"/>
                      <a:pt x="82713" y="18920"/>
                    </a:cubicBezTo>
                    <a:cubicBezTo>
                      <a:pt x="87357" y="18336"/>
                      <a:pt x="92179" y="17229"/>
                      <a:pt x="97048" y="15622"/>
                    </a:cubicBezTo>
                    <a:cubicBezTo>
                      <a:pt x="107311" y="12228"/>
                      <a:pt x="116884" y="6930"/>
                      <a:pt x="124742" y="274"/>
                    </a:cubicBezTo>
                    <a:lnTo>
                      <a:pt x="124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-395275" y="995560"/>
                <a:ext cx="5436618" cy="2943501"/>
              </a:xfrm>
              <a:custGeom>
                <a:avLst/>
                <a:gdLst/>
                <a:ahLst/>
                <a:cxnLst/>
                <a:rect l="l" t="t" r="r" b="b"/>
                <a:pathLst>
                  <a:path w="128207" h="69414" extrusionOk="0">
                    <a:moveTo>
                      <a:pt x="127993" y="0"/>
                    </a:moveTo>
                    <a:cubicBezTo>
                      <a:pt x="120075" y="6978"/>
                      <a:pt x="110336" y="12300"/>
                      <a:pt x="99822" y="15431"/>
                    </a:cubicBezTo>
                    <a:cubicBezTo>
                      <a:pt x="94822" y="16919"/>
                      <a:pt x="89821" y="17860"/>
                      <a:pt x="84928" y="18217"/>
                    </a:cubicBezTo>
                    <a:cubicBezTo>
                      <a:pt x="83282" y="18335"/>
                      <a:pt x="81634" y="18394"/>
                      <a:pt x="79991" y="18394"/>
                    </a:cubicBezTo>
                    <a:cubicBezTo>
                      <a:pt x="77153" y="18394"/>
                      <a:pt x="74327" y="18219"/>
                      <a:pt x="71545" y="17872"/>
                    </a:cubicBezTo>
                    <a:cubicBezTo>
                      <a:pt x="66140" y="17181"/>
                      <a:pt x="60639" y="15812"/>
                      <a:pt x="54733" y="13669"/>
                    </a:cubicBezTo>
                    <a:cubicBezTo>
                      <a:pt x="51912" y="12657"/>
                      <a:pt x="49114" y="11514"/>
                      <a:pt x="46375" y="10264"/>
                    </a:cubicBezTo>
                    <a:lnTo>
                      <a:pt x="45911" y="10061"/>
                    </a:lnTo>
                    <a:cubicBezTo>
                      <a:pt x="43565" y="8990"/>
                      <a:pt x="41136" y="7882"/>
                      <a:pt x="38446" y="7442"/>
                    </a:cubicBezTo>
                    <a:cubicBezTo>
                      <a:pt x="37615" y="7303"/>
                      <a:pt x="36809" y="7235"/>
                      <a:pt x="36017" y="7235"/>
                    </a:cubicBezTo>
                    <a:cubicBezTo>
                      <a:pt x="35176" y="7235"/>
                      <a:pt x="34350" y="7312"/>
                      <a:pt x="33528" y="7466"/>
                    </a:cubicBezTo>
                    <a:cubicBezTo>
                      <a:pt x="30992" y="7954"/>
                      <a:pt x="27897" y="9656"/>
                      <a:pt x="26766" y="12347"/>
                    </a:cubicBezTo>
                    <a:cubicBezTo>
                      <a:pt x="25658" y="14967"/>
                      <a:pt x="26718" y="17300"/>
                      <a:pt x="27873" y="19467"/>
                    </a:cubicBezTo>
                    <a:cubicBezTo>
                      <a:pt x="30373" y="24111"/>
                      <a:pt x="32850" y="29099"/>
                      <a:pt x="35231" y="34326"/>
                    </a:cubicBezTo>
                    <a:cubicBezTo>
                      <a:pt x="36945" y="38100"/>
                      <a:pt x="38553" y="42982"/>
                      <a:pt x="35707" y="47387"/>
                    </a:cubicBezTo>
                    <a:cubicBezTo>
                      <a:pt x="34864" y="48680"/>
                      <a:pt x="31635" y="52730"/>
                      <a:pt x="24016" y="52730"/>
                    </a:cubicBezTo>
                    <a:cubicBezTo>
                      <a:pt x="23563" y="52730"/>
                      <a:pt x="23095" y="52716"/>
                      <a:pt x="22610" y="52686"/>
                    </a:cubicBezTo>
                    <a:cubicBezTo>
                      <a:pt x="21908" y="52638"/>
                      <a:pt x="21170" y="52578"/>
                      <a:pt x="20467" y="52519"/>
                    </a:cubicBezTo>
                    <a:cubicBezTo>
                      <a:pt x="19086" y="52406"/>
                      <a:pt x="17685" y="52289"/>
                      <a:pt x="16273" y="52289"/>
                    </a:cubicBezTo>
                    <a:cubicBezTo>
                      <a:pt x="13802" y="52289"/>
                      <a:pt x="11295" y="52648"/>
                      <a:pt x="8787" y="54019"/>
                    </a:cubicBezTo>
                    <a:cubicBezTo>
                      <a:pt x="8442" y="54198"/>
                      <a:pt x="8097" y="54412"/>
                      <a:pt x="7775" y="54626"/>
                    </a:cubicBezTo>
                    <a:cubicBezTo>
                      <a:pt x="2905" y="57960"/>
                      <a:pt x="0" y="65151"/>
                      <a:pt x="1810" y="69414"/>
                    </a:cubicBezTo>
                    <a:lnTo>
                      <a:pt x="2120" y="69152"/>
                    </a:lnTo>
                    <a:cubicBezTo>
                      <a:pt x="393" y="65044"/>
                      <a:pt x="3191" y="58127"/>
                      <a:pt x="7894" y="54912"/>
                    </a:cubicBezTo>
                    <a:cubicBezTo>
                      <a:pt x="8216" y="54686"/>
                      <a:pt x="8525" y="54495"/>
                      <a:pt x="8859" y="54317"/>
                    </a:cubicBezTo>
                    <a:cubicBezTo>
                      <a:pt x="11282" y="52996"/>
                      <a:pt x="13724" y="52646"/>
                      <a:pt x="16143" y="52646"/>
                    </a:cubicBezTo>
                    <a:cubicBezTo>
                      <a:pt x="17539" y="52646"/>
                      <a:pt x="18928" y="52763"/>
                      <a:pt x="20301" y="52876"/>
                    </a:cubicBezTo>
                    <a:cubicBezTo>
                      <a:pt x="21015" y="52936"/>
                      <a:pt x="21741" y="52995"/>
                      <a:pt x="22456" y="53043"/>
                    </a:cubicBezTo>
                    <a:cubicBezTo>
                      <a:pt x="22832" y="53063"/>
                      <a:pt x="23248" y="53076"/>
                      <a:pt x="23697" y="53076"/>
                    </a:cubicBezTo>
                    <a:cubicBezTo>
                      <a:pt x="25405" y="53076"/>
                      <a:pt x="27576" y="52885"/>
                      <a:pt x="29754" y="52150"/>
                    </a:cubicBezTo>
                    <a:cubicBezTo>
                      <a:pt x="32493" y="51221"/>
                      <a:pt x="34588" y="49661"/>
                      <a:pt x="35969" y="47506"/>
                    </a:cubicBezTo>
                    <a:cubicBezTo>
                      <a:pt x="38934" y="42922"/>
                      <a:pt x="37315" y="37898"/>
                      <a:pt x="35552" y="34064"/>
                    </a:cubicBezTo>
                    <a:cubicBezTo>
                      <a:pt x="33171" y="28825"/>
                      <a:pt x="30707" y="23813"/>
                      <a:pt x="28206" y="19170"/>
                    </a:cubicBezTo>
                    <a:cubicBezTo>
                      <a:pt x="27075" y="17062"/>
                      <a:pt x="26063" y="14824"/>
                      <a:pt x="27087" y="12383"/>
                    </a:cubicBezTo>
                    <a:cubicBezTo>
                      <a:pt x="28147" y="9859"/>
                      <a:pt x="31064" y="8275"/>
                      <a:pt x="33493" y="7811"/>
                    </a:cubicBezTo>
                    <a:cubicBezTo>
                      <a:pt x="34283" y="7665"/>
                      <a:pt x="35079" y="7591"/>
                      <a:pt x="35891" y="7591"/>
                    </a:cubicBezTo>
                    <a:cubicBezTo>
                      <a:pt x="36670" y="7591"/>
                      <a:pt x="37463" y="7659"/>
                      <a:pt x="38279" y="7799"/>
                    </a:cubicBezTo>
                    <a:cubicBezTo>
                      <a:pt x="40934" y="8240"/>
                      <a:pt x="43339" y="9347"/>
                      <a:pt x="45673" y="10395"/>
                    </a:cubicBezTo>
                    <a:lnTo>
                      <a:pt x="46137" y="10609"/>
                    </a:lnTo>
                    <a:cubicBezTo>
                      <a:pt x="48876" y="11859"/>
                      <a:pt x="51685" y="13002"/>
                      <a:pt x="54507" y="14026"/>
                    </a:cubicBezTo>
                    <a:cubicBezTo>
                      <a:pt x="60436" y="16193"/>
                      <a:pt x="65961" y="17574"/>
                      <a:pt x="71390" y="18253"/>
                    </a:cubicBezTo>
                    <a:cubicBezTo>
                      <a:pt x="74180" y="18605"/>
                      <a:pt x="77007" y="18783"/>
                      <a:pt x="79842" y="18783"/>
                    </a:cubicBezTo>
                    <a:cubicBezTo>
                      <a:pt x="81509" y="18783"/>
                      <a:pt x="83178" y="18721"/>
                      <a:pt x="84844" y="18598"/>
                    </a:cubicBezTo>
                    <a:cubicBezTo>
                      <a:pt x="89773" y="18229"/>
                      <a:pt x="94810" y="17288"/>
                      <a:pt x="99834" y="15800"/>
                    </a:cubicBezTo>
                    <a:cubicBezTo>
                      <a:pt x="110419" y="12657"/>
                      <a:pt x="120230" y="7287"/>
                      <a:pt x="128207" y="262"/>
                    </a:cubicBezTo>
                    <a:lnTo>
                      <a:pt x="127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-380645" y="1123287"/>
                <a:ext cx="5539153" cy="2808738"/>
              </a:xfrm>
              <a:custGeom>
                <a:avLst/>
                <a:gdLst/>
                <a:ahLst/>
                <a:cxnLst/>
                <a:rect l="l" t="t" r="r" b="b"/>
                <a:pathLst>
                  <a:path w="130625" h="66236" extrusionOk="0">
                    <a:moveTo>
                      <a:pt x="130410" y="1"/>
                    </a:moveTo>
                    <a:cubicBezTo>
                      <a:pt x="118480" y="10919"/>
                      <a:pt x="102323" y="17420"/>
                      <a:pt x="86059" y="17860"/>
                    </a:cubicBezTo>
                    <a:cubicBezTo>
                      <a:pt x="85432" y="17877"/>
                      <a:pt x="84805" y="17885"/>
                      <a:pt x="84177" y="17885"/>
                    </a:cubicBezTo>
                    <a:cubicBezTo>
                      <a:pt x="71404" y="17885"/>
                      <a:pt x="58554" y="14415"/>
                      <a:pt x="44947" y="7299"/>
                    </a:cubicBezTo>
                    <a:lnTo>
                      <a:pt x="44542" y="7085"/>
                    </a:lnTo>
                    <a:cubicBezTo>
                      <a:pt x="41287" y="5383"/>
                      <a:pt x="37932" y="3631"/>
                      <a:pt x="34095" y="3631"/>
                    </a:cubicBezTo>
                    <a:cubicBezTo>
                      <a:pt x="33342" y="3631"/>
                      <a:pt x="32571" y="3698"/>
                      <a:pt x="31778" y="3846"/>
                    </a:cubicBezTo>
                    <a:cubicBezTo>
                      <a:pt x="29159" y="4347"/>
                      <a:pt x="26004" y="6132"/>
                      <a:pt x="24920" y="9014"/>
                    </a:cubicBezTo>
                    <a:cubicBezTo>
                      <a:pt x="24420" y="10288"/>
                      <a:pt x="24397" y="11609"/>
                      <a:pt x="24813" y="13038"/>
                    </a:cubicBezTo>
                    <a:cubicBezTo>
                      <a:pt x="25182" y="14336"/>
                      <a:pt x="25849" y="15503"/>
                      <a:pt x="26468" y="16491"/>
                    </a:cubicBezTo>
                    <a:cubicBezTo>
                      <a:pt x="29492" y="21468"/>
                      <a:pt x="32398" y="26647"/>
                      <a:pt x="35124" y="31850"/>
                    </a:cubicBezTo>
                    <a:cubicBezTo>
                      <a:pt x="36970" y="35398"/>
                      <a:pt x="39065" y="40625"/>
                      <a:pt x="36112" y="45221"/>
                    </a:cubicBezTo>
                    <a:cubicBezTo>
                      <a:pt x="34419" y="47833"/>
                      <a:pt x="30672" y="50363"/>
                      <a:pt x="24958" y="50363"/>
                    </a:cubicBezTo>
                    <a:cubicBezTo>
                      <a:pt x="24162" y="50363"/>
                      <a:pt x="23328" y="50314"/>
                      <a:pt x="22456" y="50209"/>
                    </a:cubicBezTo>
                    <a:cubicBezTo>
                      <a:pt x="21658" y="50102"/>
                      <a:pt x="20837" y="49983"/>
                      <a:pt x="20039" y="49864"/>
                    </a:cubicBezTo>
                    <a:cubicBezTo>
                      <a:pt x="18131" y="49583"/>
                      <a:pt x="16193" y="49297"/>
                      <a:pt x="14243" y="49297"/>
                    </a:cubicBezTo>
                    <a:cubicBezTo>
                      <a:pt x="12138" y="49297"/>
                      <a:pt x="10019" y="49630"/>
                      <a:pt x="7906" y="50662"/>
                    </a:cubicBezTo>
                    <a:cubicBezTo>
                      <a:pt x="5180" y="52007"/>
                      <a:pt x="2822" y="54567"/>
                      <a:pt x="1477" y="57710"/>
                    </a:cubicBezTo>
                    <a:cubicBezTo>
                      <a:pt x="120" y="60842"/>
                      <a:pt x="1" y="63961"/>
                      <a:pt x="1167" y="66235"/>
                    </a:cubicBezTo>
                    <a:lnTo>
                      <a:pt x="1513" y="65985"/>
                    </a:lnTo>
                    <a:cubicBezTo>
                      <a:pt x="417" y="63794"/>
                      <a:pt x="525" y="60818"/>
                      <a:pt x="1834" y="57794"/>
                    </a:cubicBezTo>
                    <a:cubicBezTo>
                      <a:pt x="3144" y="54769"/>
                      <a:pt x="5382" y="52317"/>
                      <a:pt x="7990" y="51043"/>
                    </a:cubicBezTo>
                    <a:cubicBezTo>
                      <a:pt x="10026" y="50040"/>
                      <a:pt x="12088" y="49714"/>
                      <a:pt x="14145" y="49714"/>
                    </a:cubicBezTo>
                    <a:cubicBezTo>
                      <a:pt x="16067" y="49714"/>
                      <a:pt x="17985" y="49999"/>
                      <a:pt x="19872" y="50281"/>
                    </a:cubicBezTo>
                    <a:cubicBezTo>
                      <a:pt x="20670" y="50400"/>
                      <a:pt x="21503" y="50519"/>
                      <a:pt x="22313" y="50626"/>
                    </a:cubicBezTo>
                    <a:cubicBezTo>
                      <a:pt x="23084" y="50717"/>
                      <a:pt x="23892" y="50767"/>
                      <a:pt x="24717" y="50767"/>
                    </a:cubicBezTo>
                    <a:cubicBezTo>
                      <a:pt x="29047" y="50767"/>
                      <a:pt x="33852" y="49390"/>
                      <a:pt x="36422" y="45399"/>
                    </a:cubicBezTo>
                    <a:cubicBezTo>
                      <a:pt x="37910" y="43089"/>
                      <a:pt x="39422" y="39148"/>
                      <a:pt x="35481" y="31600"/>
                    </a:cubicBezTo>
                    <a:cubicBezTo>
                      <a:pt x="32767" y="26397"/>
                      <a:pt x="29850" y="21218"/>
                      <a:pt x="26814" y="16229"/>
                    </a:cubicBezTo>
                    <a:cubicBezTo>
                      <a:pt x="25492" y="14038"/>
                      <a:pt x="24277" y="11705"/>
                      <a:pt x="25266" y="9085"/>
                    </a:cubicBezTo>
                    <a:cubicBezTo>
                      <a:pt x="26302" y="6418"/>
                      <a:pt x="29254" y="4739"/>
                      <a:pt x="31743" y="4275"/>
                    </a:cubicBezTo>
                    <a:cubicBezTo>
                      <a:pt x="32514" y="4129"/>
                      <a:pt x="33266" y="4063"/>
                      <a:pt x="34001" y="4063"/>
                    </a:cubicBezTo>
                    <a:cubicBezTo>
                      <a:pt x="37756" y="4063"/>
                      <a:pt x="41066" y="5797"/>
                      <a:pt x="44292" y="7490"/>
                    </a:cubicBezTo>
                    <a:lnTo>
                      <a:pt x="44697" y="7704"/>
                    </a:lnTo>
                    <a:cubicBezTo>
                      <a:pt x="58338" y="14854"/>
                      <a:pt x="71244" y="18326"/>
                      <a:pt x="84074" y="18326"/>
                    </a:cubicBezTo>
                    <a:cubicBezTo>
                      <a:pt x="84704" y="18326"/>
                      <a:pt x="85334" y="18317"/>
                      <a:pt x="85964" y="18301"/>
                    </a:cubicBezTo>
                    <a:cubicBezTo>
                      <a:pt x="102335" y="17848"/>
                      <a:pt x="118623" y="11288"/>
                      <a:pt x="130624" y="287"/>
                    </a:cubicBezTo>
                    <a:lnTo>
                      <a:pt x="1304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7"/>
          <p:cNvGrpSpPr/>
          <p:nvPr/>
        </p:nvGrpSpPr>
        <p:grpSpPr>
          <a:xfrm>
            <a:off x="-2104876" y="-839866"/>
            <a:ext cx="13077728" cy="9121466"/>
            <a:chOff x="-2104876" y="-839866"/>
            <a:chExt cx="13077728" cy="9121466"/>
          </a:xfrm>
        </p:grpSpPr>
        <p:sp>
          <p:nvSpPr>
            <p:cNvPr id="546" name="Google Shape;546;p27"/>
            <p:cNvSpPr/>
            <p:nvPr/>
          </p:nvSpPr>
          <p:spPr>
            <a:xfrm rot="1162158" flipH="1">
              <a:off x="-1464250" y="2590660"/>
              <a:ext cx="5840608" cy="4859940"/>
            </a:xfrm>
            <a:custGeom>
              <a:avLst/>
              <a:gdLst/>
              <a:ahLst/>
              <a:cxnLst/>
              <a:rect l="l" t="t" r="r" b="b"/>
              <a:pathLst>
                <a:path w="123814" h="103025" extrusionOk="0">
                  <a:moveTo>
                    <a:pt x="107216" y="25122"/>
                  </a:moveTo>
                  <a:lnTo>
                    <a:pt x="107216" y="25122"/>
                  </a:lnTo>
                  <a:cubicBezTo>
                    <a:pt x="107157" y="25170"/>
                    <a:pt x="107097" y="25206"/>
                    <a:pt x="107026" y="25241"/>
                  </a:cubicBezTo>
                  <a:cubicBezTo>
                    <a:pt x="106943" y="25277"/>
                    <a:pt x="106859" y="25325"/>
                    <a:pt x="106776" y="25348"/>
                  </a:cubicBezTo>
                  <a:cubicBezTo>
                    <a:pt x="106835" y="25301"/>
                    <a:pt x="106907" y="25241"/>
                    <a:pt x="106966" y="25206"/>
                  </a:cubicBezTo>
                  <a:cubicBezTo>
                    <a:pt x="107062" y="25170"/>
                    <a:pt x="107133" y="25158"/>
                    <a:pt x="107216" y="25122"/>
                  </a:cubicBezTo>
                  <a:close/>
                  <a:moveTo>
                    <a:pt x="106502" y="25348"/>
                  </a:moveTo>
                  <a:lnTo>
                    <a:pt x="106502" y="25348"/>
                  </a:lnTo>
                  <a:cubicBezTo>
                    <a:pt x="106407" y="25420"/>
                    <a:pt x="106300" y="25503"/>
                    <a:pt x="106181" y="25587"/>
                  </a:cubicBezTo>
                  <a:cubicBezTo>
                    <a:pt x="106038" y="25634"/>
                    <a:pt x="105895" y="25694"/>
                    <a:pt x="105764" y="25741"/>
                  </a:cubicBezTo>
                  <a:cubicBezTo>
                    <a:pt x="105871" y="25646"/>
                    <a:pt x="105990" y="25563"/>
                    <a:pt x="106085" y="25467"/>
                  </a:cubicBezTo>
                  <a:cubicBezTo>
                    <a:pt x="106228" y="25420"/>
                    <a:pt x="106371" y="25384"/>
                    <a:pt x="106502" y="25348"/>
                  </a:cubicBezTo>
                  <a:close/>
                  <a:moveTo>
                    <a:pt x="105728" y="25563"/>
                  </a:moveTo>
                  <a:cubicBezTo>
                    <a:pt x="105597" y="25658"/>
                    <a:pt x="105466" y="25777"/>
                    <a:pt x="105311" y="25884"/>
                  </a:cubicBezTo>
                  <a:cubicBezTo>
                    <a:pt x="105157" y="25944"/>
                    <a:pt x="104978" y="26003"/>
                    <a:pt x="104811" y="26051"/>
                  </a:cubicBezTo>
                  <a:lnTo>
                    <a:pt x="105216" y="25694"/>
                  </a:lnTo>
                  <a:cubicBezTo>
                    <a:pt x="105371" y="25646"/>
                    <a:pt x="105550" y="25598"/>
                    <a:pt x="105728" y="25563"/>
                  </a:cubicBezTo>
                  <a:close/>
                  <a:moveTo>
                    <a:pt x="105550" y="26003"/>
                  </a:moveTo>
                  <a:cubicBezTo>
                    <a:pt x="105490" y="26051"/>
                    <a:pt x="105430" y="26075"/>
                    <a:pt x="105371" y="26122"/>
                  </a:cubicBezTo>
                  <a:cubicBezTo>
                    <a:pt x="105288" y="26158"/>
                    <a:pt x="105216" y="26194"/>
                    <a:pt x="105121" y="26229"/>
                  </a:cubicBezTo>
                  <a:cubicBezTo>
                    <a:pt x="105180" y="26182"/>
                    <a:pt x="105240" y="26134"/>
                    <a:pt x="105299" y="26075"/>
                  </a:cubicBezTo>
                  <a:cubicBezTo>
                    <a:pt x="105371" y="26051"/>
                    <a:pt x="105466" y="26039"/>
                    <a:pt x="105538" y="26003"/>
                  </a:cubicBezTo>
                  <a:close/>
                  <a:moveTo>
                    <a:pt x="104918" y="25765"/>
                  </a:moveTo>
                  <a:lnTo>
                    <a:pt x="104918" y="25765"/>
                  </a:lnTo>
                  <a:cubicBezTo>
                    <a:pt x="104764" y="25896"/>
                    <a:pt x="104621" y="26039"/>
                    <a:pt x="104454" y="26170"/>
                  </a:cubicBezTo>
                  <a:cubicBezTo>
                    <a:pt x="104264" y="26229"/>
                    <a:pt x="104085" y="26289"/>
                    <a:pt x="103883" y="26349"/>
                  </a:cubicBezTo>
                  <a:cubicBezTo>
                    <a:pt x="104037" y="26194"/>
                    <a:pt x="104180" y="26063"/>
                    <a:pt x="104335" y="25920"/>
                  </a:cubicBezTo>
                  <a:cubicBezTo>
                    <a:pt x="104526" y="25872"/>
                    <a:pt x="104716" y="25813"/>
                    <a:pt x="104918" y="25765"/>
                  </a:cubicBezTo>
                  <a:close/>
                  <a:moveTo>
                    <a:pt x="104061" y="25979"/>
                  </a:moveTo>
                  <a:lnTo>
                    <a:pt x="104061" y="25979"/>
                  </a:lnTo>
                  <a:cubicBezTo>
                    <a:pt x="103906" y="26122"/>
                    <a:pt x="103752" y="26277"/>
                    <a:pt x="103585" y="26420"/>
                  </a:cubicBezTo>
                  <a:cubicBezTo>
                    <a:pt x="103383" y="26480"/>
                    <a:pt x="103192" y="26539"/>
                    <a:pt x="102978" y="26587"/>
                  </a:cubicBezTo>
                  <a:cubicBezTo>
                    <a:pt x="103144" y="26420"/>
                    <a:pt x="103287" y="26253"/>
                    <a:pt x="103454" y="26099"/>
                  </a:cubicBezTo>
                  <a:cubicBezTo>
                    <a:pt x="103645" y="26063"/>
                    <a:pt x="103859" y="26015"/>
                    <a:pt x="104061" y="25979"/>
                  </a:cubicBezTo>
                  <a:close/>
                  <a:moveTo>
                    <a:pt x="104871" y="26253"/>
                  </a:moveTo>
                  <a:cubicBezTo>
                    <a:pt x="104752" y="26313"/>
                    <a:pt x="104645" y="26396"/>
                    <a:pt x="104537" y="26480"/>
                  </a:cubicBezTo>
                  <a:cubicBezTo>
                    <a:pt x="104478" y="26515"/>
                    <a:pt x="104407" y="26539"/>
                    <a:pt x="104347" y="26575"/>
                  </a:cubicBezTo>
                  <a:lnTo>
                    <a:pt x="104121" y="26658"/>
                  </a:lnTo>
                  <a:cubicBezTo>
                    <a:pt x="104228" y="26575"/>
                    <a:pt x="104347" y="26480"/>
                    <a:pt x="104454" y="26396"/>
                  </a:cubicBezTo>
                  <a:cubicBezTo>
                    <a:pt x="104585" y="26349"/>
                    <a:pt x="104740" y="26301"/>
                    <a:pt x="104871" y="26253"/>
                  </a:cubicBezTo>
                  <a:close/>
                  <a:moveTo>
                    <a:pt x="103216" y="26158"/>
                  </a:moveTo>
                  <a:lnTo>
                    <a:pt x="103216" y="26158"/>
                  </a:lnTo>
                  <a:cubicBezTo>
                    <a:pt x="103049" y="26313"/>
                    <a:pt x="102894" y="26491"/>
                    <a:pt x="102728" y="26658"/>
                  </a:cubicBezTo>
                  <a:cubicBezTo>
                    <a:pt x="102502" y="26718"/>
                    <a:pt x="102275" y="26777"/>
                    <a:pt x="102061" y="26825"/>
                  </a:cubicBezTo>
                  <a:cubicBezTo>
                    <a:pt x="102216" y="26646"/>
                    <a:pt x="102382" y="26468"/>
                    <a:pt x="102537" y="26289"/>
                  </a:cubicBezTo>
                  <a:cubicBezTo>
                    <a:pt x="102775" y="26241"/>
                    <a:pt x="102990" y="26194"/>
                    <a:pt x="103216" y="26158"/>
                  </a:cubicBezTo>
                  <a:close/>
                  <a:moveTo>
                    <a:pt x="104085" y="26480"/>
                  </a:moveTo>
                  <a:lnTo>
                    <a:pt x="104085" y="26480"/>
                  </a:lnTo>
                  <a:cubicBezTo>
                    <a:pt x="103966" y="26587"/>
                    <a:pt x="103823" y="26706"/>
                    <a:pt x="103692" y="26813"/>
                  </a:cubicBezTo>
                  <a:cubicBezTo>
                    <a:pt x="103525" y="26872"/>
                    <a:pt x="103371" y="26932"/>
                    <a:pt x="103192" y="26991"/>
                  </a:cubicBezTo>
                  <a:cubicBezTo>
                    <a:pt x="103323" y="26872"/>
                    <a:pt x="103442" y="26753"/>
                    <a:pt x="103573" y="26634"/>
                  </a:cubicBezTo>
                  <a:cubicBezTo>
                    <a:pt x="103752" y="26587"/>
                    <a:pt x="103918" y="26527"/>
                    <a:pt x="104085" y="26480"/>
                  </a:cubicBezTo>
                  <a:close/>
                  <a:moveTo>
                    <a:pt x="102359" y="26313"/>
                  </a:moveTo>
                  <a:lnTo>
                    <a:pt x="102359" y="26313"/>
                  </a:lnTo>
                  <a:cubicBezTo>
                    <a:pt x="102192" y="26515"/>
                    <a:pt x="102025" y="26694"/>
                    <a:pt x="101847" y="26872"/>
                  </a:cubicBezTo>
                  <a:cubicBezTo>
                    <a:pt x="101620" y="26932"/>
                    <a:pt x="101382" y="26968"/>
                    <a:pt x="101168" y="27027"/>
                  </a:cubicBezTo>
                  <a:cubicBezTo>
                    <a:pt x="101323" y="26837"/>
                    <a:pt x="101489" y="26646"/>
                    <a:pt x="101644" y="26456"/>
                  </a:cubicBezTo>
                  <a:lnTo>
                    <a:pt x="102359" y="26313"/>
                  </a:lnTo>
                  <a:close/>
                  <a:moveTo>
                    <a:pt x="103942" y="26896"/>
                  </a:moveTo>
                  <a:cubicBezTo>
                    <a:pt x="103883" y="26944"/>
                    <a:pt x="103847" y="26991"/>
                    <a:pt x="103787" y="27015"/>
                  </a:cubicBezTo>
                  <a:cubicBezTo>
                    <a:pt x="103692" y="27063"/>
                    <a:pt x="103585" y="27111"/>
                    <a:pt x="103502" y="27146"/>
                  </a:cubicBezTo>
                  <a:cubicBezTo>
                    <a:pt x="103561" y="27099"/>
                    <a:pt x="103621" y="27051"/>
                    <a:pt x="103680" y="27003"/>
                  </a:cubicBezTo>
                  <a:cubicBezTo>
                    <a:pt x="103764" y="26968"/>
                    <a:pt x="103859" y="26944"/>
                    <a:pt x="103942" y="26896"/>
                  </a:cubicBezTo>
                  <a:close/>
                  <a:moveTo>
                    <a:pt x="101478" y="26480"/>
                  </a:moveTo>
                  <a:lnTo>
                    <a:pt x="101478" y="26480"/>
                  </a:lnTo>
                  <a:cubicBezTo>
                    <a:pt x="101311" y="26670"/>
                    <a:pt x="101144" y="26884"/>
                    <a:pt x="100989" y="27075"/>
                  </a:cubicBezTo>
                  <a:cubicBezTo>
                    <a:pt x="100751" y="27122"/>
                    <a:pt x="100513" y="27182"/>
                    <a:pt x="100251" y="27230"/>
                  </a:cubicBezTo>
                  <a:cubicBezTo>
                    <a:pt x="100418" y="27015"/>
                    <a:pt x="100585" y="26825"/>
                    <a:pt x="100727" y="26610"/>
                  </a:cubicBezTo>
                  <a:cubicBezTo>
                    <a:pt x="100989" y="26575"/>
                    <a:pt x="101228" y="26527"/>
                    <a:pt x="101478" y="26480"/>
                  </a:cubicBezTo>
                  <a:close/>
                  <a:moveTo>
                    <a:pt x="103287" y="26706"/>
                  </a:moveTo>
                  <a:lnTo>
                    <a:pt x="102847" y="27111"/>
                  </a:lnTo>
                  <a:cubicBezTo>
                    <a:pt x="102668" y="27170"/>
                    <a:pt x="102478" y="27230"/>
                    <a:pt x="102275" y="27289"/>
                  </a:cubicBezTo>
                  <a:cubicBezTo>
                    <a:pt x="102430" y="27134"/>
                    <a:pt x="102573" y="27003"/>
                    <a:pt x="102728" y="26849"/>
                  </a:cubicBezTo>
                  <a:cubicBezTo>
                    <a:pt x="102918" y="26813"/>
                    <a:pt x="103097" y="26753"/>
                    <a:pt x="103287" y="26706"/>
                  </a:cubicBezTo>
                  <a:close/>
                  <a:moveTo>
                    <a:pt x="100585" y="26634"/>
                  </a:moveTo>
                  <a:lnTo>
                    <a:pt x="100096" y="27253"/>
                  </a:lnTo>
                  <a:cubicBezTo>
                    <a:pt x="99835" y="27301"/>
                    <a:pt x="99596" y="27349"/>
                    <a:pt x="99346" y="27384"/>
                  </a:cubicBezTo>
                  <a:cubicBezTo>
                    <a:pt x="99513" y="27182"/>
                    <a:pt x="99656" y="26956"/>
                    <a:pt x="99823" y="26753"/>
                  </a:cubicBezTo>
                  <a:cubicBezTo>
                    <a:pt x="100073" y="26706"/>
                    <a:pt x="100335" y="26670"/>
                    <a:pt x="100585" y="26634"/>
                  </a:cubicBezTo>
                  <a:close/>
                  <a:moveTo>
                    <a:pt x="99692" y="26765"/>
                  </a:moveTo>
                  <a:cubicBezTo>
                    <a:pt x="99525" y="26991"/>
                    <a:pt x="99382" y="27194"/>
                    <a:pt x="99215" y="27408"/>
                  </a:cubicBezTo>
                  <a:cubicBezTo>
                    <a:pt x="99108" y="27420"/>
                    <a:pt x="99001" y="27432"/>
                    <a:pt x="98906" y="27468"/>
                  </a:cubicBezTo>
                  <a:cubicBezTo>
                    <a:pt x="98751" y="27492"/>
                    <a:pt x="98584" y="27503"/>
                    <a:pt x="98441" y="27539"/>
                  </a:cubicBezTo>
                  <a:cubicBezTo>
                    <a:pt x="98608" y="27313"/>
                    <a:pt x="98751" y="27087"/>
                    <a:pt x="98906" y="26872"/>
                  </a:cubicBezTo>
                  <a:cubicBezTo>
                    <a:pt x="99168" y="26837"/>
                    <a:pt x="99442" y="26789"/>
                    <a:pt x="99692" y="26765"/>
                  </a:cubicBezTo>
                  <a:close/>
                  <a:moveTo>
                    <a:pt x="102466" y="26932"/>
                  </a:moveTo>
                  <a:lnTo>
                    <a:pt x="102466" y="26932"/>
                  </a:lnTo>
                  <a:cubicBezTo>
                    <a:pt x="102311" y="27075"/>
                    <a:pt x="102156" y="27230"/>
                    <a:pt x="102013" y="27372"/>
                  </a:cubicBezTo>
                  <a:cubicBezTo>
                    <a:pt x="101799" y="27432"/>
                    <a:pt x="101597" y="27492"/>
                    <a:pt x="101370" y="27563"/>
                  </a:cubicBezTo>
                  <a:cubicBezTo>
                    <a:pt x="101525" y="27408"/>
                    <a:pt x="101680" y="27242"/>
                    <a:pt x="101835" y="27075"/>
                  </a:cubicBezTo>
                  <a:cubicBezTo>
                    <a:pt x="102037" y="27027"/>
                    <a:pt x="102263" y="26968"/>
                    <a:pt x="102466" y="26932"/>
                  </a:cubicBezTo>
                  <a:close/>
                  <a:moveTo>
                    <a:pt x="103252" y="27170"/>
                  </a:moveTo>
                  <a:cubicBezTo>
                    <a:pt x="103144" y="27242"/>
                    <a:pt x="103037" y="27313"/>
                    <a:pt x="102930" y="27408"/>
                  </a:cubicBezTo>
                  <a:cubicBezTo>
                    <a:pt x="102799" y="27468"/>
                    <a:pt x="102656" y="27527"/>
                    <a:pt x="102513" y="27587"/>
                  </a:cubicBezTo>
                  <a:lnTo>
                    <a:pt x="102835" y="27313"/>
                  </a:lnTo>
                  <a:cubicBezTo>
                    <a:pt x="102978" y="27265"/>
                    <a:pt x="103109" y="27206"/>
                    <a:pt x="103252" y="27170"/>
                  </a:cubicBezTo>
                  <a:close/>
                  <a:moveTo>
                    <a:pt x="98799" y="26884"/>
                  </a:moveTo>
                  <a:lnTo>
                    <a:pt x="98799" y="26884"/>
                  </a:lnTo>
                  <a:cubicBezTo>
                    <a:pt x="98644" y="27111"/>
                    <a:pt x="98489" y="27325"/>
                    <a:pt x="98322" y="27551"/>
                  </a:cubicBezTo>
                  <a:cubicBezTo>
                    <a:pt x="98049" y="27599"/>
                    <a:pt x="97799" y="27623"/>
                    <a:pt x="97537" y="27670"/>
                  </a:cubicBezTo>
                  <a:cubicBezTo>
                    <a:pt x="97679" y="27444"/>
                    <a:pt x="97834" y="27206"/>
                    <a:pt x="97989" y="26991"/>
                  </a:cubicBezTo>
                  <a:cubicBezTo>
                    <a:pt x="98263" y="26956"/>
                    <a:pt x="98525" y="26908"/>
                    <a:pt x="98799" y="26884"/>
                  </a:cubicBezTo>
                  <a:close/>
                  <a:moveTo>
                    <a:pt x="97906" y="27003"/>
                  </a:moveTo>
                  <a:lnTo>
                    <a:pt x="97906" y="27003"/>
                  </a:lnTo>
                  <a:cubicBezTo>
                    <a:pt x="97751" y="27230"/>
                    <a:pt x="97608" y="27468"/>
                    <a:pt x="97441" y="27682"/>
                  </a:cubicBezTo>
                  <a:cubicBezTo>
                    <a:pt x="97179" y="27718"/>
                    <a:pt x="96906" y="27765"/>
                    <a:pt x="96644" y="27789"/>
                  </a:cubicBezTo>
                  <a:cubicBezTo>
                    <a:pt x="96787" y="27563"/>
                    <a:pt x="96941" y="27325"/>
                    <a:pt x="97084" y="27111"/>
                  </a:cubicBezTo>
                  <a:cubicBezTo>
                    <a:pt x="97358" y="27063"/>
                    <a:pt x="97620" y="27027"/>
                    <a:pt x="97906" y="27003"/>
                  </a:cubicBezTo>
                  <a:close/>
                  <a:moveTo>
                    <a:pt x="101609" y="27122"/>
                  </a:moveTo>
                  <a:lnTo>
                    <a:pt x="101609" y="27122"/>
                  </a:lnTo>
                  <a:cubicBezTo>
                    <a:pt x="101466" y="27301"/>
                    <a:pt x="101299" y="27468"/>
                    <a:pt x="101132" y="27623"/>
                  </a:cubicBezTo>
                  <a:cubicBezTo>
                    <a:pt x="100906" y="27682"/>
                    <a:pt x="100704" y="27742"/>
                    <a:pt x="100477" y="27801"/>
                  </a:cubicBezTo>
                  <a:cubicBezTo>
                    <a:pt x="100644" y="27623"/>
                    <a:pt x="100787" y="27444"/>
                    <a:pt x="100942" y="27265"/>
                  </a:cubicBezTo>
                  <a:cubicBezTo>
                    <a:pt x="101168" y="27230"/>
                    <a:pt x="101382" y="27182"/>
                    <a:pt x="101609" y="27122"/>
                  </a:cubicBezTo>
                  <a:close/>
                  <a:moveTo>
                    <a:pt x="96977" y="27111"/>
                  </a:moveTo>
                  <a:lnTo>
                    <a:pt x="96977" y="27111"/>
                  </a:lnTo>
                  <a:cubicBezTo>
                    <a:pt x="96834" y="27349"/>
                    <a:pt x="96679" y="27563"/>
                    <a:pt x="96536" y="27789"/>
                  </a:cubicBezTo>
                  <a:cubicBezTo>
                    <a:pt x="96263" y="27825"/>
                    <a:pt x="95989" y="27849"/>
                    <a:pt x="95715" y="27884"/>
                  </a:cubicBezTo>
                  <a:cubicBezTo>
                    <a:pt x="95870" y="27658"/>
                    <a:pt x="96001" y="27420"/>
                    <a:pt x="96132" y="27182"/>
                  </a:cubicBezTo>
                  <a:cubicBezTo>
                    <a:pt x="96429" y="27170"/>
                    <a:pt x="96715" y="27134"/>
                    <a:pt x="96977" y="27111"/>
                  </a:cubicBezTo>
                  <a:close/>
                  <a:moveTo>
                    <a:pt x="102490" y="27408"/>
                  </a:moveTo>
                  <a:lnTo>
                    <a:pt x="102490" y="27408"/>
                  </a:lnTo>
                  <a:cubicBezTo>
                    <a:pt x="102371" y="27527"/>
                    <a:pt x="102240" y="27623"/>
                    <a:pt x="102097" y="27742"/>
                  </a:cubicBezTo>
                  <a:cubicBezTo>
                    <a:pt x="101942" y="27801"/>
                    <a:pt x="101763" y="27884"/>
                    <a:pt x="101597" y="27944"/>
                  </a:cubicBezTo>
                  <a:cubicBezTo>
                    <a:pt x="101728" y="27825"/>
                    <a:pt x="101859" y="27706"/>
                    <a:pt x="101978" y="27563"/>
                  </a:cubicBezTo>
                  <a:cubicBezTo>
                    <a:pt x="102156" y="27503"/>
                    <a:pt x="102323" y="27468"/>
                    <a:pt x="102490" y="27408"/>
                  </a:cubicBezTo>
                  <a:close/>
                  <a:moveTo>
                    <a:pt x="96072" y="27194"/>
                  </a:moveTo>
                  <a:lnTo>
                    <a:pt x="96072" y="27194"/>
                  </a:lnTo>
                  <a:cubicBezTo>
                    <a:pt x="95941" y="27432"/>
                    <a:pt x="95786" y="27658"/>
                    <a:pt x="95655" y="27896"/>
                  </a:cubicBezTo>
                  <a:lnTo>
                    <a:pt x="94810" y="27980"/>
                  </a:lnTo>
                  <a:cubicBezTo>
                    <a:pt x="94941" y="27742"/>
                    <a:pt x="95072" y="27527"/>
                    <a:pt x="95215" y="27289"/>
                  </a:cubicBezTo>
                  <a:cubicBezTo>
                    <a:pt x="95489" y="27253"/>
                    <a:pt x="95786" y="27230"/>
                    <a:pt x="96072" y="27194"/>
                  </a:cubicBezTo>
                  <a:close/>
                  <a:moveTo>
                    <a:pt x="100763" y="27301"/>
                  </a:moveTo>
                  <a:cubicBezTo>
                    <a:pt x="100608" y="27492"/>
                    <a:pt x="100454" y="27670"/>
                    <a:pt x="100287" y="27849"/>
                  </a:cubicBezTo>
                  <a:cubicBezTo>
                    <a:pt x="100061" y="27908"/>
                    <a:pt x="99823" y="27968"/>
                    <a:pt x="99584" y="28015"/>
                  </a:cubicBezTo>
                  <a:cubicBezTo>
                    <a:pt x="99751" y="27825"/>
                    <a:pt x="99894" y="27623"/>
                    <a:pt x="100061" y="27432"/>
                  </a:cubicBezTo>
                  <a:cubicBezTo>
                    <a:pt x="100299" y="27384"/>
                    <a:pt x="100525" y="27349"/>
                    <a:pt x="100763" y="27301"/>
                  </a:cubicBezTo>
                  <a:close/>
                  <a:moveTo>
                    <a:pt x="102335" y="27837"/>
                  </a:moveTo>
                  <a:lnTo>
                    <a:pt x="102156" y="27968"/>
                  </a:lnTo>
                  <a:lnTo>
                    <a:pt x="102073" y="28015"/>
                  </a:lnTo>
                  <a:lnTo>
                    <a:pt x="101894" y="28099"/>
                  </a:lnTo>
                  <a:cubicBezTo>
                    <a:pt x="101954" y="28039"/>
                    <a:pt x="102025" y="28004"/>
                    <a:pt x="102085" y="27944"/>
                  </a:cubicBezTo>
                  <a:cubicBezTo>
                    <a:pt x="102168" y="27908"/>
                    <a:pt x="102263" y="27884"/>
                    <a:pt x="102335" y="27837"/>
                  </a:cubicBezTo>
                  <a:close/>
                  <a:moveTo>
                    <a:pt x="99918" y="27468"/>
                  </a:moveTo>
                  <a:lnTo>
                    <a:pt x="99918" y="27468"/>
                  </a:lnTo>
                  <a:cubicBezTo>
                    <a:pt x="99751" y="27670"/>
                    <a:pt x="99584" y="27861"/>
                    <a:pt x="99418" y="28063"/>
                  </a:cubicBezTo>
                  <a:cubicBezTo>
                    <a:pt x="99180" y="28123"/>
                    <a:pt x="98942" y="28158"/>
                    <a:pt x="98703" y="28206"/>
                  </a:cubicBezTo>
                  <a:cubicBezTo>
                    <a:pt x="98870" y="28004"/>
                    <a:pt x="99025" y="27801"/>
                    <a:pt x="99180" y="27599"/>
                  </a:cubicBezTo>
                  <a:cubicBezTo>
                    <a:pt x="99418" y="27551"/>
                    <a:pt x="99680" y="27503"/>
                    <a:pt x="99918" y="27468"/>
                  </a:cubicBezTo>
                  <a:close/>
                  <a:moveTo>
                    <a:pt x="101704" y="27658"/>
                  </a:moveTo>
                  <a:lnTo>
                    <a:pt x="101704" y="27658"/>
                  </a:lnTo>
                  <a:cubicBezTo>
                    <a:pt x="101561" y="27789"/>
                    <a:pt x="101418" y="27920"/>
                    <a:pt x="101287" y="28039"/>
                  </a:cubicBezTo>
                  <a:cubicBezTo>
                    <a:pt x="101085" y="28123"/>
                    <a:pt x="100894" y="28194"/>
                    <a:pt x="100692" y="28254"/>
                  </a:cubicBezTo>
                  <a:cubicBezTo>
                    <a:pt x="100835" y="28099"/>
                    <a:pt x="100989" y="27968"/>
                    <a:pt x="101120" y="27825"/>
                  </a:cubicBezTo>
                  <a:cubicBezTo>
                    <a:pt x="101311" y="27765"/>
                    <a:pt x="101501" y="27706"/>
                    <a:pt x="101704" y="27658"/>
                  </a:cubicBezTo>
                  <a:close/>
                  <a:moveTo>
                    <a:pt x="99049" y="27623"/>
                  </a:moveTo>
                  <a:lnTo>
                    <a:pt x="99049" y="27623"/>
                  </a:lnTo>
                  <a:cubicBezTo>
                    <a:pt x="98882" y="27837"/>
                    <a:pt x="98739" y="28039"/>
                    <a:pt x="98572" y="28254"/>
                  </a:cubicBezTo>
                  <a:cubicBezTo>
                    <a:pt x="98322" y="28301"/>
                    <a:pt x="98084" y="28361"/>
                    <a:pt x="97834" y="28396"/>
                  </a:cubicBezTo>
                  <a:cubicBezTo>
                    <a:pt x="97989" y="28194"/>
                    <a:pt x="98144" y="27968"/>
                    <a:pt x="98311" y="27765"/>
                  </a:cubicBezTo>
                  <a:cubicBezTo>
                    <a:pt x="98525" y="27730"/>
                    <a:pt x="98739" y="27706"/>
                    <a:pt x="98965" y="27658"/>
                  </a:cubicBezTo>
                  <a:cubicBezTo>
                    <a:pt x="98977" y="27646"/>
                    <a:pt x="99001" y="27646"/>
                    <a:pt x="99049" y="27623"/>
                  </a:cubicBezTo>
                  <a:close/>
                  <a:moveTo>
                    <a:pt x="101668" y="28087"/>
                  </a:moveTo>
                  <a:lnTo>
                    <a:pt x="101668" y="28087"/>
                  </a:lnTo>
                  <a:cubicBezTo>
                    <a:pt x="101561" y="28182"/>
                    <a:pt x="101466" y="28265"/>
                    <a:pt x="101347" y="28337"/>
                  </a:cubicBezTo>
                  <a:cubicBezTo>
                    <a:pt x="101204" y="28396"/>
                    <a:pt x="101061" y="28456"/>
                    <a:pt x="100930" y="28515"/>
                  </a:cubicBezTo>
                  <a:cubicBezTo>
                    <a:pt x="101025" y="28432"/>
                    <a:pt x="101144" y="28325"/>
                    <a:pt x="101251" y="28242"/>
                  </a:cubicBezTo>
                  <a:cubicBezTo>
                    <a:pt x="101382" y="28194"/>
                    <a:pt x="101537" y="28134"/>
                    <a:pt x="101668" y="28087"/>
                  </a:cubicBezTo>
                  <a:close/>
                  <a:moveTo>
                    <a:pt x="98168" y="27742"/>
                  </a:moveTo>
                  <a:lnTo>
                    <a:pt x="98168" y="27742"/>
                  </a:lnTo>
                  <a:cubicBezTo>
                    <a:pt x="98025" y="27980"/>
                    <a:pt x="97858" y="28206"/>
                    <a:pt x="97691" y="28420"/>
                  </a:cubicBezTo>
                  <a:cubicBezTo>
                    <a:pt x="97632" y="28432"/>
                    <a:pt x="97560" y="28444"/>
                    <a:pt x="97501" y="28444"/>
                  </a:cubicBezTo>
                  <a:cubicBezTo>
                    <a:pt x="97310" y="28480"/>
                    <a:pt x="97120" y="28504"/>
                    <a:pt x="96941" y="28539"/>
                  </a:cubicBezTo>
                  <a:cubicBezTo>
                    <a:pt x="97096" y="28313"/>
                    <a:pt x="97251" y="28087"/>
                    <a:pt x="97394" y="27861"/>
                  </a:cubicBezTo>
                  <a:cubicBezTo>
                    <a:pt x="97656" y="27837"/>
                    <a:pt x="97918" y="27789"/>
                    <a:pt x="98168" y="27742"/>
                  </a:cubicBezTo>
                  <a:close/>
                  <a:moveTo>
                    <a:pt x="100894" y="27884"/>
                  </a:moveTo>
                  <a:cubicBezTo>
                    <a:pt x="100751" y="28039"/>
                    <a:pt x="100585" y="28194"/>
                    <a:pt x="100430" y="28337"/>
                  </a:cubicBezTo>
                  <a:cubicBezTo>
                    <a:pt x="100227" y="28420"/>
                    <a:pt x="100013" y="28480"/>
                    <a:pt x="99811" y="28539"/>
                  </a:cubicBezTo>
                  <a:lnTo>
                    <a:pt x="100251" y="28039"/>
                  </a:lnTo>
                  <a:cubicBezTo>
                    <a:pt x="100466" y="27980"/>
                    <a:pt x="100692" y="27944"/>
                    <a:pt x="100894" y="27884"/>
                  </a:cubicBezTo>
                  <a:close/>
                  <a:moveTo>
                    <a:pt x="97275" y="27896"/>
                  </a:moveTo>
                  <a:lnTo>
                    <a:pt x="97275" y="27896"/>
                  </a:lnTo>
                  <a:cubicBezTo>
                    <a:pt x="97144" y="28123"/>
                    <a:pt x="96977" y="28337"/>
                    <a:pt x="96822" y="28563"/>
                  </a:cubicBezTo>
                  <a:cubicBezTo>
                    <a:pt x="96560" y="28611"/>
                    <a:pt x="96298" y="28635"/>
                    <a:pt x="96025" y="28682"/>
                  </a:cubicBezTo>
                  <a:cubicBezTo>
                    <a:pt x="96179" y="28456"/>
                    <a:pt x="96346" y="28218"/>
                    <a:pt x="96489" y="28004"/>
                  </a:cubicBezTo>
                  <a:cubicBezTo>
                    <a:pt x="96763" y="27968"/>
                    <a:pt x="97025" y="27944"/>
                    <a:pt x="97275" y="27896"/>
                  </a:cubicBezTo>
                  <a:close/>
                  <a:moveTo>
                    <a:pt x="96417" y="27992"/>
                  </a:moveTo>
                  <a:lnTo>
                    <a:pt x="96417" y="27992"/>
                  </a:lnTo>
                  <a:cubicBezTo>
                    <a:pt x="96263" y="28242"/>
                    <a:pt x="96108" y="28456"/>
                    <a:pt x="95953" y="28694"/>
                  </a:cubicBezTo>
                  <a:cubicBezTo>
                    <a:pt x="95691" y="28730"/>
                    <a:pt x="95417" y="28777"/>
                    <a:pt x="95155" y="28801"/>
                  </a:cubicBezTo>
                  <a:lnTo>
                    <a:pt x="95596" y="28087"/>
                  </a:lnTo>
                  <a:cubicBezTo>
                    <a:pt x="95870" y="28063"/>
                    <a:pt x="96144" y="28027"/>
                    <a:pt x="96417" y="27992"/>
                  </a:cubicBezTo>
                  <a:close/>
                  <a:moveTo>
                    <a:pt x="100049" y="28099"/>
                  </a:moveTo>
                  <a:cubicBezTo>
                    <a:pt x="99918" y="28265"/>
                    <a:pt x="99751" y="28432"/>
                    <a:pt x="99584" y="28611"/>
                  </a:cubicBezTo>
                  <a:cubicBezTo>
                    <a:pt x="99358" y="28670"/>
                    <a:pt x="99144" y="28742"/>
                    <a:pt x="98918" y="28801"/>
                  </a:cubicBezTo>
                  <a:cubicBezTo>
                    <a:pt x="99084" y="28623"/>
                    <a:pt x="99227" y="28444"/>
                    <a:pt x="99382" y="28265"/>
                  </a:cubicBezTo>
                  <a:cubicBezTo>
                    <a:pt x="99596" y="28218"/>
                    <a:pt x="99823" y="28158"/>
                    <a:pt x="100049" y="28099"/>
                  </a:cubicBezTo>
                  <a:close/>
                  <a:moveTo>
                    <a:pt x="100930" y="28349"/>
                  </a:moveTo>
                  <a:lnTo>
                    <a:pt x="100930" y="28349"/>
                  </a:lnTo>
                  <a:cubicBezTo>
                    <a:pt x="100811" y="28480"/>
                    <a:pt x="100668" y="28575"/>
                    <a:pt x="100537" y="28682"/>
                  </a:cubicBezTo>
                  <a:cubicBezTo>
                    <a:pt x="100358" y="28754"/>
                    <a:pt x="100192" y="28813"/>
                    <a:pt x="100013" y="28885"/>
                  </a:cubicBezTo>
                  <a:cubicBezTo>
                    <a:pt x="100156" y="28766"/>
                    <a:pt x="100287" y="28646"/>
                    <a:pt x="100406" y="28515"/>
                  </a:cubicBezTo>
                  <a:cubicBezTo>
                    <a:pt x="100585" y="28456"/>
                    <a:pt x="100751" y="28396"/>
                    <a:pt x="100930" y="28349"/>
                  </a:cubicBezTo>
                  <a:close/>
                  <a:moveTo>
                    <a:pt x="95524" y="28099"/>
                  </a:moveTo>
                  <a:lnTo>
                    <a:pt x="95524" y="28099"/>
                  </a:lnTo>
                  <a:cubicBezTo>
                    <a:pt x="95370" y="28325"/>
                    <a:pt x="95227" y="28563"/>
                    <a:pt x="95072" y="28801"/>
                  </a:cubicBezTo>
                  <a:cubicBezTo>
                    <a:pt x="94810" y="28837"/>
                    <a:pt x="94524" y="28861"/>
                    <a:pt x="94262" y="28896"/>
                  </a:cubicBezTo>
                  <a:cubicBezTo>
                    <a:pt x="94405" y="28658"/>
                    <a:pt x="94536" y="28420"/>
                    <a:pt x="94691" y="28182"/>
                  </a:cubicBezTo>
                  <a:cubicBezTo>
                    <a:pt x="94977" y="28146"/>
                    <a:pt x="95239" y="28123"/>
                    <a:pt x="95524" y="28099"/>
                  </a:cubicBezTo>
                  <a:close/>
                  <a:moveTo>
                    <a:pt x="99227" y="28301"/>
                  </a:moveTo>
                  <a:cubicBezTo>
                    <a:pt x="99061" y="28480"/>
                    <a:pt x="98918" y="28658"/>
                    <a:pt x="98751" y="28849"/>
                  </a:cubicBezTo>
                  <a:cubicBezTo>
                    <a:pt x="98525" y="28908"/>
                    <a:pt x="98287" y="28968"/>
                    <a:pt x="98049" y="29027"/>
                  </a:cubicBezTo>
                  <a:cubicBezTo>
                    <a:pt x="98215" y="28837"/>
                    <a:pt x="98370" y="28635"/>
                    <a:pt x="98525" y="28444"/>
                  </a:cubicBezTo>
                  <a:cubicBezTo>
                    <a:pt x="98763" y="28396"/>
                    <a:pt x="99001" y="28337"/>
                    <a:pt x="99227" y="28301"/>
                  </a:cubicBezTo>
                  <a:close/>
                  <a:moveTo>
                    <a:pt x="100811" y="28766"/>
                  </a:moveTo>
                  <a:lnTo>
                    <a:pt x="100811" y="28766"/>
                  </a:lnTo>
                  <a:cubicBezTo>
                    <a:pt x="100751" y="28813"/>
                    <a:pt x="100668" y="28861"/>
                    <a:pt x="100608" y="28920"/>
                  </a:cubicBezTo>
                  <a:cubicBezTo>
                    <a:pt x="100513" y="28956"/>
                    <a:pt x="100406" y="28992"/>
                    <a:pt x="100311" y="29051"/>
                  </a:cubicBezTo>
                  <a:cubicBezTo>
                    <a:pt x="100394" y="28992"/>
                    <a:pt x="100454" y="28932"/>
                    <a:pt x="100525" y="28885"/>
                  </a:cubicBezTo>
                  <a:cubicBezTo>
                    <a:pt x="100608" y="28849"/>
                    <a:pt x="100716" y="28813"/>
                    <a:pt x="100811" y="28766"/>
                  </a:cubicBezTo>
                  <a:close/>
                  <a:moveTo>
                    <a:pt x="98394" y="28480"/>
                  </a:moveTo>
                  <a:lnTo>
                    <a:pt x="98394" y="28480"/>
                  </a:lnTo>
                  <a:cubicBezTo>
                    <a:pt x="98215" y="28670"/>
                    <a:pt x="98072" y="28861"/>
                    <a:pt x="97906" y="29051"/>
                  </a:cubicBezTo>
                  <a:cubicBezTo>
                    <a:pt x="97668" y="29111"/>
                    <a:pt x="97429" y="29158"/>
                    <a:pt x="97191" y="29218"/>
                  </a:cubicBezTo>
                  <a:cubicBezTo>
                    <a:pt x="97358" y="29016"/>
                    <a:pt x="97501" y="28813"/>
                    <a:pt x="97668" y="28611"/>
                  </a:cubicBezTo>
                  <a:cubicBezTo>
                    <a:pt x="97906" y="28563"/>
                    <a:pt x="98156" y="28515"/>
                    <a:pt x="98394" y="28480"/>
                  </a:cubicBezTo>
                  <a:close/>
                  <a:moveTo>
                    <a:pt x="100132" y="28611"/>
                  </a:moveTo>
                  <a:lnTo>
                    <a:pt x="100132" y="28611"/>
                  </a:lnTo>
                  <a:cubicBezTo>
                    <a:pt x="100001" y="28742"/>
                    <a:pt x="99870" y="28873"/>
                    <a:pt x="99715" y="29016"/>
                  </a:cubicBezTo>
                  <a:cubicBezTo>
                    <a:pt x="99525" y="29087"/>
                    <a:pt x="99334" y="29158"/>
                    <a:pt x="99144" y="29218"/>
                  </a:cubicBezTo>
                  <a:cubicBezTo>
                    <a:pt x="99287" y="29075"/>
                    <a:pt x="99418" y="28932"/>
                    <a:pt x="99561" y="28789"/>
                  </a:cubicBezTo>
                  <a:lnTo>
                    <a:pt x="100132" y="28611"/>
                  </a:lnTo>
                  <a:close/>
                  <a:moveTo>
                    <a:pt x="97537" y="28635"/>
                  </a:moveTo>
                  <a:lnTo>
                    <a:pt x="97537" y="28635"/>
                  </a:lnTo>
                  <a:cubicBezTo>
                    <a:pt x="97370" y="28849"/>
                    <a:pt x="97215" y="29051"/>
                    <a:pt x="97060" y="29266"/>
                  </a:cubicBezTo>
                  <a:cubicBezTo>
                    <a:pt x="96822" y="29325"/>
                    <a:pt x="96560" y="29373"/>
                    <a:pt x="96310" y="29408"/>
                  </a:cubicBezTo>
                  <a:cubicBezTo>
                    <a:pt x="96477" y="29206"/>
                    <a:pt x="96620" y="28980"/>
                    <a:pt x="96775" y="28777"/>
                  </a:cubicBezTo>
                  <a:cubicBezTo>
                    <a:pt x="97025" y="28718"/>
                    <a:pt x="97275" y="28682"/>
                    <a:pt x="97537" y="28635"/>
                  </a:cubicBezTo>
                  <a:close/>
                  <a:moveTo>
                    <a:pt x="100132" y="29039"/>
                  </a:moveTo>
                  <a:lnTo>
                    <a:pt x="100132" y="29039"/>
                  </a:lnTo>
                  <a:cubicBezTo>
                    <a:pt x="100049" y="29111"/>
                    <a:pt x="99977" y="29170"/>
                    <a:pt x="99882" y="29242"/>
                  </a:cubicBezTo>
                  <a:cubicBezTo>
                    <a:pt x="99870" y="29266"/>
                    <a:pt x="99835" y="29277"/>
                    <a:pt x="99823" y="29289"/>
                  </a:cubicBezTo>
                  <a:cubicBezTo>
                    <a:pt x="99680" y="29361"/>
                    <a:pt x="99525" y="29420"/>
                    <a:pt x="99382" y="29480"/>
                  </a:cubicBezTo>
                  <a:cubicBezTo>
                    <a:pt x="99477" y="29397"/>
                    <a:pt x="99584" y="29289"/>
                    <a:pt x="99704" y="29206"/>
                  </a:cubicBezTo>
                  <a:cubicBezTo>
                    <a:pt x="99858" y="29147"/>
                    <a:pt x="99989" y="29099"/>
                    <a:pt x="100132" y="29039"/>
                  </a:cubicBezTo>
                  <a:close/>
                  <a:moveTo>
                    <a:pt x="99346" y="28849"/>
                  </a:moveTo>
                  <a:lnTo>
                    <a:pt x="99346" y="28849"/>
                  </a:lnTo>
                  <a:cubicBezTo>
                    <a:pt x="99203" y="29016"/>
                    <a:pt x="99049" y="29158"/>
                    <a:pt x="98906" y="29313"/>
                  </a:cubicBezTo>
                  <a:cubicBezTo>
                    <a:pt x="98692" y="29385"/>
                    <a:pt x="98489" y="29456"/>
                    <a:pt x="98275" y="29516"/>
                  </a:cubicBezTo>
                  <a:lnTo>
                    <a:pt x="98727" y="29027"/>
                  </a:lnTo>
                  <a:lnTo>
                    <a:pt x="99346" y="28849"/>
                  </a:lnTo>
                  <a:close/>
                  <a:moveTo>
                    <a:pt x="95143" y="27277"/>
                  </a:moveTo>
                  <a:lnTo>
                    <a:pt x="95143" y="27277"/>
                  </a:lnTo>
                  <a:cubicBezTo>
                    <a:pt x="95012" y="27527"/>
                    <a:pt x="94882" y="27742"/>
                    <a:pt x="94751" y="27980"/>
                  </a:cubicBezTo>
                  <a:cubicBezTo>
                    <a:pt x="92572" y="28170"/>
                    <a:pt x="90381" y="28289"/>
                    <a:pt x="88238" y="28396"/>
                  </a:cubicBezTo>
                  <a:cubicBezTo>
                    <a:pt x="86416" y="28492"/>
                    <a:pt x="84511" y="28575"/>
                    <a:pt x="82642" y="28742"/>
                  </a:cubicBezTo>
                  <a:cubicBezTo>
                    <a:pt x="80415" y="28920"/>
                    <a:pt x="78332" y="29182"/>
                    <a:pt x="76391" y="29528"/>
                  </a:cubicBezTo>
                  <a:cubicBezTo>
                    <a:pt x="78820" y="28932"/>
                    <a:pt x="81642" y="28444"/>
                    <a:pt x="84928" y="28134"/>
                  </a:cubicBezTo>
                  <a:cubicBezTo>
                    <a:pt x="86761" y="27956"/>
                    <a:pt x="88631" y="27801"/>
                    <a:pt x="90452" y="27670"/>
                  </a:cubicBezTo>
                  <a:cubicBezTo>
                    <a:pt x="92012" y="27551"/>
                    <a:pt x="93572" y="27432"/>
                    <a:pt x="95143" y="27277"/>
                  </a:cubicBezTo>
                  <a:close/>
                  <a:moveTo>
                    <a:pt x="96679" y="28789"/>
                  </a:moveTo>
                  <a:lnTo>
                    <a:pt x="96679" y="28789"/>
                  </a:lnTo>
                  <a:cubicBezTo>
                    <a:pt x="96525" y="28992"/>
                    <a:pt x="96358" y="29206"/>
                    <a:pt x="96203" y="29432"/>
                  </a:cubicBezTo>
                  <a:cubicBezTo>
                    <a:pt x="96179" y="29432"/>
                    <a:pt x="96132" y="29444"/>
                    <a:pt x="96108" y="29444"/>
                  </a:cubicBezTo>
                  <a:cubicBezTo>
                    <a:pt x="95882" y="29492"/>
                    <a:pt x="95667" y="29516"/>
                    <a:pt x="95441" y="29563"/>
                  </a:cubicBezTo>
                  <a:cubicBezTo>
                    <a:pt x="95608" y="29337"/>
                    <a:pt x="95763" y="29111"/>
                    <a:pt x="95905" y="28896"/>
                  </a:cubicBezTo>
                  <a:cubicBezTo>
                    <a:pt x="96155" y="28861"/>
                    <a:pt x="96417" y="28813"/>
                    <a:pt x="96679" y="28789"/>
                  </a:cubicBezTo>
                  <a:close/>
                  <a:moveTo>
                    <a:pt x="95822" y="28896"/>
                  </a:moveTo>
                  <a:lnTo>
                    <a:pt x="95822" y="28896"/>
                  </a:lnTo>
                  <a:cubicBezTo>
                    <a:pt x="95655" y="29135"/>
                    <a:pt x="95513" y="29349"/>
                    <a:pt x="95346" y="29575"/>
                  </a:cubicBezTo>
                  <a:cubicBezTo>
                    <a:pt x="95096" y="29623"/>
                    <a:pt x="94822" y="29647"/>
                    <a:pt x="94572" y="29694"/>
                  </a:cubicBezTo>
                  <a:cubicBezTo>
                    <a:pt x="94715" y="29456"/>
                    <a:pt x="94882" y="29230"/>
                    <a:pt x="95024" y="28992"/>
                  </a:cubicBezTo>
                  <a:cubicBezTo>
                    <a:pt x="95298" y="28968"/>
                    <a:pt x="95560" y="28932"/>
                    <a:pt x="95822" y="28896"/>
                  </a:cubicBezTo>
                  <a:close/>
                  <a:moveTo>
                    <a:pt x="98525" y="29087"/>
                  </a:moveTo>
                  <a:lnTo>
                    <a:pt x="98525" y="29087"/>
                  </a:lnTo>
                  <a:cubicBezTo>
                    <a:pt x="98382" y="29254"/>
                    <a:pt x="98227" y="29408"/>
                    <a:pt x="98072" y="29575"/>
                  </a:cubicBezTo>
                  <a:cubicBezTo>
                    <a:pt x="97846" y="29647"/>
                    <a:pt x="97620" y="29706"/>
                    <a:pt x="97394" y="29778"/>
                  </a:cubicBezTo>
                  <a:cubicBezTo>
                    <a:pt x="97549" y="29611"/>
                    <a:pt x="97703" y="29432"/>
                    <a:pt x="97858" y="29242"/>
                  </a:cubicBezTo>
                  <a:cubicBezTo>
                    <a:pt x="98084" y="29182"/>
                    <a:pt x="98299" y="29147"/>
                    <a:pt x="98525" y="29087"/>
                  </a:cubicBezTo>
                  <a:close/>
                  <a:moveTo>
                    <a:pt x="94929" y="29016"/>
                  </a:moveTo>
                  <a:lnTo>
                    <a:pt x="94929" y="29016"/>
                  </a:lnTo>
                  <a:cubicBezTo>
                    <a:pt x="94798" y="29230"/>
                    <a:pt x="94643" y="29468"/>
                    <a:pt x="94477" y="29706"/>
                  </a:cubicBezTo>
                  <a:cubicBezTo>
                    <a:pt x="94215" y="29742"/>
                    <a:pt x="93941" y="29789"/>
                    <a:pt x="93679" y="29813"/>
                  </a:cubicBezTo>
                  <a:lnTo>
                    <a:pt x="94120" y="29099"/>
                  </a:lnTo>
                  <a:lnTo>
                    <a:pt x="94929" y="29016"/>
                  </a:lnTo>
                  <a:close/>
                  <a:moveTo>
                    <a:pt x="99382" y="29313"/>
                  </a:moveTo>
                  <a:lnTo>
                    <a:pt x="99382" y="29313"/>
                  </a:lnTo>
                  <a:cubicBezTo>
                    <a:pt x="99239" y="29432"/>
                    <a:pt x="99120" y="29528"/>
                    <a:pt x="98989" y="29647"/>
                  </a:cubicBezTo>
                  <a:cubicBezTo>
                    <a:pt x="98822" y="29730"/>
                    <a:pt x="98668" y="29801"/>
                    <a:pt x="98489" y="29861"/>
                  </a:cubicBezTo>
                  <a:cubicBezTo>
                    <a:pt x="98620" y="29742"/>
                    <a:pt x="98739" y="29611"/>
                    <a:pt x="98858" y="29492"/>
                  </a:cubicBezTo>
                  <a:cubicBezTo>
                    <a:pt x="99037" y="29432"/>
                    <a:pt x="99203" y="29373"/>
                    <a:pt x="99382" y="29313"/>
                  </a:cubicBezTo>
                  <a:close/>
                  <a:moveTo>
                    <a:pt x="99263" y="29706"/>
                  </a:moveTo>
                  <a:cubicBezTo>
                    <a:pt x="99180" y="29754"/>
                    <a:pt x="99120" y="29813"/>
                    <a:pt x="99049" y="29861"/>
                  </a:cubicBezTo>
                  <a:cubicBezTo>
                    <a:pt x="98965" y="29909"/>
                    <a:pt x="98870" y="29968"/>
                    <a:pt x="98763" y="30004"/>
                  </a:cubicBezTo>
                  <a:cubicBezTo>
                    <a:pt x="98799" y="29980"/>
                    <a:pt x="98846" y="29944"/>
                    <a:pt x="98870" y="29920"/>
                  </a:cubicBezTo>
                  <a:cubicBezTo>
                    <a:pt x="98906" y="29885"/>
                    <a:pt x="98942" y="29861"/>
                    <a:pt x="98977" y="29825"/>
                  </a:cubicBezTo>
                  <a:cubicBezTo>
                    <a:pt x="99061" y="29778"/>
                    <a:pt x="99168" y="29754"/>
                    <a:pt x="99263" y="29706"/>
                  </a:cubicBezTo>
                  <a:close/>
                  <a:moveTo>
                    <a:pt x="97727" y="29277"/>
                  </a:moveTo>
                  <a:lnTo>
                    <a:pt x="97727" y="29277"/>
                  </a:lnTo>
                  <a:cubicBezTo>
                    <a:pt x="97560" y="29456"/>
                    <a:pt x="97394" y="29647"/>
                    <a:pt x="97251" y="29825"/>
                  </a:cubicBezTo>
                  <a:cubicBezTo>
                    <a:pt x="97025" y="29885"/>
                    <a:pt x="96787" y="29968"/>
                    <a:pt x="96548" y="30028"/>
                  </a:cubicBezTo>
                  <a:cubicBezTo>
                    <a:pt x="96715" y="29825"/>
                    <a:pt x="96858" y="29635"/>
                    <a:pt x="97025" y="29444"/>
                  </a:cubicBezTo>
                  <a:cubicBezTo>
                    <a:pt x="97263" y="29397"/>
                    <a:pt x="97489" y="29337"/>
                    <a:pt x="97727" y="29277"/>
                  </a:cubicBezTo>
                  <a:close/>
                  <a:moveTo>
                    <a:pt x="98632" y="29575"/>
                  </a:moveTo>
                  <a:cubicBezTo>
                    <a:pt x="98489" y="29706"/>
                    <a:pt x="98346" y="29849"/>
                    <a:pt x="98203" y="29980"/>
                  </a:cubicBezTo>
                  <a:cubicBezTo>
                    <a:pt x="98013" y="30063"/>
                    <a:pt x="97810" y="30123"/>
                    <a:pt x="97620" y="30206"/>
                  </a:cubicBezTo>
                  <a:cubicBezTo>
                    <a:pt x="97775" y="30051"/>
                    <a:pt x="97906" y="29909"/>
                    <a:pt x="98049" y="29754"/>
                  </a:cubicBezTo>
                  <a:lnTo>
                    <a:pt x="98632" y="29575"/>
                  </a:lnTo>
                  <a:close/>
                  <a:moveTo>
                    <a:pt x="96894" y="29468"/>
                  </a:moveTo>
                  <a:lnTo>
                    <a:pt x="96894" y="29468"/>
                  </a:lnTo>
                  <a:cubicBezTo>
                    <a:pt x="96727" y="29670"/>
                    <a:pt x="96560" y="29861"/>
                    <a:pt x="96417" y="30051"/>
                  </a:cubicBezTo>
                  <a:cubicBezTo>
                    <a:pt x="96179" y="30111"/>
                    <a:pt x="95941" y="30170"/>
                    <a:pt x="95691" y="30230"/>
                  </a:cubicBezTo>
                  <a:cubicBezTo>
                    <a:pt x="95846" y="30028"/>
                    <a:pt x="96001" y="29825"/>
                    <a:pt x="96167" y="29623"/>
                  </a:cubicBezTo>
                  <a:cubicBezTo>
                    <a:pt x="96406" y="29575"/>
                    <a:pt x="96656" y="29528"/>
                    <a:pt x="96894" y="29468"/>
                  </a:cubicBezTo>
                  <a:close/>
                  <a:moveTo>
                    <a:pt x="94608" y="28194"/>
                  </a:moveTo>
                  <a:lnTo>
                    <a:pt x="94608" y="28194"/>
                  </a:lnTo>
                  <a:cubicBezTo>
                    <a:pt x="94477" y="28420"/>
                    <a:pt x="94346" y="28670"/>
                    <a:pt x="94203" y="28908"/>
                  </a:cubicBezTo>
                  <a:cubicBezTo>
                    <a:pt x="91500" y="29170"/>
                    <a:pt x="88774" y="29254"/>
                    <a:pt x="86119" y="29325"/>
                  </a:cubicBezTo>
                  <a:cubicBezTo>
                    <a:pt x="84237" y="29373"/>
                    <a:pt x="82297" y="29432"/>
                    <a:pt x="80404" y="29551"/>
                  </a:cubicBezTo>
                  <a:cubicBezTo>
                    <a:pt x="77856" y="29706"/>
                    <a:pt x="75498" y="29992"/>
                    <a:pt x="73295" y="30397"/>
                  </a:cubicBezTo>
                  <a:cubicBezTo>
                    <a:pt x="73379" y="30373"/>
                    <a:pt x="73438" y="30349"/>
                    <a:pt x="73498" y="30337"/>
                  </a:cubicBezTo>
                  <a:cubicBezTo>
                    <a:pt x="76213" y="29682"/>
                    <a:pt x="79272" y="29218"/>
                    <a:pt x="82666" y="28932"/>
                  </a:cubicBezTo>
                  <a:cubicBezTo>
                    <a:pt x="84511" y="28789"/>
                    <a:pt x="86416" y="28694"/>
                    <a:pt x="88238" y="28599"/>
                  </a:cubicBezTo>
                  <a:cubicBezTo>
                    <a:pt x="90345" y="28492"/>
                    <a:pt x="92488" y="28385"/>
                    <a:pt x="94608" y="28194"/>
                  </a:cubicBezTo>
                  <a:close/>
                  <a:moveTo>
                    <a:pt x="96048" y="29611"/>
                  </a:moveTo>
                  <a:lnTo>
                    <a:pt x="96048" y="29611"/>
                  </a:lnTo>
                  <a:cubicBezTo>
                    <a:pt x="95894" y="29849"/>
                    <a:pt x="95727" y="30039"/>
                    <a:pt x="95572" y="30242"/>
                  </a:cubicBezTo>
                  <a:cubicBezTo>
                    <a:pt x="95334" y="30301"/>
                    <a:pt x="95072" y="30349"/>
                    <a:pt x="94822" y="30397"/>
                  </a:cubicBezTo>
                  <a:cubicBezTo>
                    <a:pt x="94989" y="30182"/>
                    <a:pt x="95132" y="29968"/>
                    <a:pt x="95298" y="29742"/>
                  </a:cubicBezTo>
                  <a:cubicBezTo>
                    <a:pt x="95548" y="29694"/>
                    <a:pt x="95786" y="29647"/>
                    <a:pt x="96048" y="29611"/>
                  </a:cubicBezTo>
                  <a:close/>
                  <a:moveTo>
                    <a:pt x="98620" y="29980"/>
                  </a:moveTo>
                  <a:lnTo>
                    <a:pt x="98311" y="30242"/>
                  </a:lnTo>
                  <a:cubicBezTo>
                    <a:pt x="98144" y="30325"/>
                    <a:pt x="97989" y="30397"/>
                    <a:pt x="97846" y="30456"/>
                  </a:cubicBezTo>
                  <a:cubicBezTo>
                    <a:pt x="97953" y="30349"/>
                    <a:pt x="98049" y="30266"/>
                    <a:pt x="98168" y="30159"/>
                  </a:cubicBezTo>
                  <a:lnTo>
                    <a:pt x="98620" y="29980"/>
                  </a:lnTo>
                  <a:close/>
                  <a:moveTo>
                    <a:pt x="97846" y="29825"/>
                  </a:moveTo>
                  <a:lnTo>
                    <a:pt x="97382" y="30290"/>
                  </a:lnTo>
                  <a:cubicBezTo>
                    <a:pt x="97179" y="30361"/>
                    <a:pt x="96965" y="30444"/>
                    <a:pt x="96763" y="30504"/>
                  </a:cubicBezTo>
                  <a:lnTo>
                    <a:pt x="97203" y="30004"/>
                  </a:lnTo>
                  <a:cubicBezTo>
                    <a:pt x="97418" y="29944"/>
                    <a:pt x="97620" y="29885"/>
                    <a:pt x="97846" y="29825"/>
                  </a:cubicBezTo>
                  <a:close/>
                  <a:moveTo>
                    <a:pt x="95215" y="29766"/>
                  </a:moveTo>
                  <a:cubicBezTo>
                    <a:pt x="95048" y="29992"/>
                    <a:pt x="94893" y="30218"/>
                    <a:pt x="94739" y="30420"/>
                  </a:cubicBezTo>
                  <a:cubicBezTo>
                    <a:pt x="94715" y="30420"/>
                    <a:pt x="94703" y="30420"/>
                    <a:pt x="94691" y="30444"/>
                  </a:cubicBezTo>
                  <a:lnTo>
                    <a:pt x="93977" y="30575"/>
                  </a:lnTo>
                  <a:cubicBezTo>
                    <a:pt x="94143" y="30349"/>
                    <a:pt x="94286" y="30123"/>
                    <a:pt x="94441" y="29885"/>
                  </a:cubicBezTo>
                  <a:cubicBezTo>
                    <a:pt x="94691" y="29861"/>
                    <a:pt x="94953" y="29813"/>
                    <a:pt x="95215" y="29766"/>
                  </a:cubicBezTo>
                  <a:close/>
                  <a:moveTo>
                    <a:pt x="94358" y="29873"/>
                  </a:moveTo>
                  <a:lnTo>
                    <a:pt x="94358" y="29873"/>
                  </a:lnTo>
                  <a:cubicBezTo>
                    <a:pt x="94203" y="30123"/>
                    <a:pt x="94048" y="30349"/>
                    <a:pt x="93881" y="30575"/>
                  </a:cubicBezTo>
                  <a:cubicBezTo>
                    <a:pt x="93631" y="30623"/>
                    <a:pt x="93369" y="30659"/>
                    <a:pt x="93107" y="30694"/>
                  </a:cubicBezTo>
                  <a:cubicBezTo>
                    <a:pt x="93262" y="30456"/>
                    <a:pt x="93429" y="30218"/>
                    <a:pt x="93572" y="29980"/>
                  </a:cubicBezTo>
                  <a:cubicBezTo>
                    <a:pt x="93834" y="29944"/>
                    <a:pt x="94096" y="29920"/>
                    <a:pt x="94358" y="29873"/>
                  </a:cubicBezTo>
                  <a:close/>
                  <a:moveTo>
                    <a:pt x="97048" y="30051"/>
                  </a:moveTo>
                  <a:lnTo>
                    <a:pt x="97048" y="30051"/>
                  </a:lnTo>
                  <a:cubicBezTo>
                    <a:pt x="96894" y="30218"/>
                    <a:pt x="96727" y="30397"/>
                    <a:pt x="96584" y="30563"/>
                  </a:cubicBezTo>
                  <a:cubicBezTo>
                    <a:pt x="96358" y="30635"/>
                    <a:pt x="96132" y="30694"/>
                    <a:pt x="95917" y="30766"/>
                  </a:cubicBezTo>
                  <a:cubicBezTo>
                    <a:pt x="96072" y="30587"/>
                    <a:pt x="96239" y="30409"/>
                    <a:pt x="96382" y="30230"/>
                  </a:cubicBezTo>
                  <a:lnTo>
                    <a:pt x="97048" y="30051"/>
                  </a:lnTo>
                  <a:close/>
                  <a:moveTo>
                    <a:pt x="97894" y="30266"/>
                  </a:moveTo>
                  <a:cubicBezTo>
                    <a:pt x="97834" y="30325"/>
                    <a:pt x="97775" y="30385"/>
                    <a:pt x="97715" y="30420"/>
                  </a:cubicBezTo>
                  <a:cubicBezTo>
                    <a:pt x="97632" y="30480"/>
                    <a:pt x="97572" y="30540"/>
                    <a:pt x="97501" y="30599"/>
                  </a:cubicBezTo>
                  <a:cubicBezTo>
                    <a:pt x="97322" y="30682"/>
                    <a:pt x="97144" y="30766"/>
                    <a:pt x="96965" y="30837"/>
                  </a:cubicBezTo>
                  <a:cubicBezTo>
                    <a:pt x="97096" y="30706"/>
                    <a:pt x="97239" y="30587"/>
                    <a:pt x="97370" y="30456"/>
                  </a:cubicBezTo>
                  <a:cubicBezTo>
                    <a:pt x="97549" y="30397"/>
                    <a:pt x="97727" y="30325"/>
                    <a:pt x="97894" y="30266"/>
                  </a:cubicBezTo>
                  <a:close/>
                  <a:moveTo>
                    <a:pt x="97787" y="30647"/>
                  </a:moveTo>
                  <a:cubicBezTo>
                    <a:pt x="97703" y="30706"/>
                    <a:pt x="97632" y="30766"/>
                    <a:pt x="97560" y="30813"/>
                  </a:cubicBezTo>
                  <a:cubicBezTo>
                    <a:pt x="97441" y="30873"/>
                    <a:pt x="97334" y="30932"/>
                    <a:pt x="97239" y="30992"/>
                  </a:cubicBezTo>
                  <a:cubicBezTo>
                    <a:pt x="97310" y="30921"/>
                    <a:pt x="97394" y="30861"/>
                    <a:pt x="97477" y="30778"/>
                  </a:cubicBezTo>
                  <a:lnTo>
                    <a:pt x="97787" y="30647"/>
                  </a:lnTo>
                  <a:close/>
                  <a:moveTo>
                    <a:pt x="94096" y="29099"/>
                  </a:moveTo>
                  <a:lnTo>
                    <a:pt x="94096" y="29099"/>
                  </a:lnTo>
                  <a:cubicBezTo>
                    <a:pt x="93929" y="29337"/>
                    <a:pt x="93786" y="29575"/>
                    <a:pt x="93631" y="29813"/>
                  </a:cubicBezTo>
                  <a:cubicBezTo>
                    <a:pt x="90452" y="30182"/>
                    <a:pt x="87190" y="30218"/>
                    <a:pt x="84035" y="30230"/>
                  </a:cubicBezTo>
                  <a:cubicBezTo>
                    <a:pt x="82094" y="30242"/>
                    <a:pt x="80106" y="30266"/>
                    <a:pt x="78165" y="30349"/>
                  </a:cubicBezTo>
                  <a:cubicBezTo>
                    <a:pt x="75820" y="30456"/>
                    <a:pt x="73617" y="30682"/>
                    <a:pt x="71545" y="31004"/>
                  </a:cubicBezTo>
                  <a:cubicBezTo>
                    <a:pt x="71712" y="30944"/>
                    <a:pt x="71855" y="30885"/>
                    <a:pt x="72022" y="30825"/>
                  </a:cubicBezTo>
                  <a:cubicBezTo>
                    <a:pt x="74581" y="30290"/>
                    <a:pt x="77379" y="29920"/>
                    <a:pt x="80427" y="29730"/>
                  </a:cubicBezTo>
                  <a:cubicBezTo>
                    <a:pt x="82320" y="29611"/>
                    <a:pt x="84273" y="29551"/>
                    <a:pt x="86142" y="29504"/>
                  </a:cubicBezTo>
                  <a:cubicBezTo>
                    <a:pt x="88762" y="29432"/>
                    <a:pt x="91441" y="29349"/>
                    <a:pt x="94096" y="29099"/>
                  </a:cubicBezTo>
                  <a:close/>
                  <a:moveTo>
                    <a:pt x="96215" y="30266"/>
                  </a:moveTo>
                  <a:lnTo>
                    <a:pt x="96215" y="30266"/>
                  </a:lnTo>
                  <a:cubicBezTo>
                    <a:pt x="96072" y="30444"/>
                    <a:pt x="95929" y="30635"/>
                    <a:pt x="95763" y="30813"/>
                  </a:cubicBezTo>
                  <a:cubicBezTo>
                    <a:pt x="95524" y="30885"/>
                    <a:pt x="95298" y="30944"/>
                    <a:pt x="95060" y="31004"/>
                  </a:cubicBezTo>
                  <a:cubicBezTo>
                    <a:pt x="95227" y="30813"/>
                    <a:pt x="95370" y="30623"/>
                    <a:pt x="95524" y="30420"/>
                  </a:cubicBezTo>
                  <a:cubicBezTo>
                    <a:pt x="95763" y="30385"/>
                    <a:pt x="96001" y="30325"/>
                    <a:pt x="96215" y="30266"/>
                  </a:cubicBezTo>
                  <a:close/>
                  <a:moveTo>
                    <a:pt x="70664" y="31123"/>
                  </a:moveTo>
                  <a:lnTo>
                    <a:pt x="70664" y="31123"/>
                  </a:lnTo>
                  <a:cubicBezTo>
                    <a:pt x="70652" y="31135"/>
                    <a:pt x="70628" y="31135"/>
                    <a:pt x="70605" y="31159"/>
                  </a:cubicBezTo>
                  <a:cubicBezTo>
                    <a:pt x="70545" y="31171"/>
                    <a:pt x="70474" y="31182"/>
                    <a:pt x="70414" y="31182"/>
                  </a:cubicBezTo>
                  <a:cubicBezTo>
                    <a:pt x="70509" y="31171"/>
                    <a:pt x="70593" y="31135"/>
                    <a:pt x="70664" y="31123"/>
                  </a:cubicBezTo>
                  <a:close/>
                  <a:moveTo>
                    <a:pt x="97132" y="30540"/>
                  </a:moveTo>
                  <a:lnTo>
                    <a:pt x="97132" y="30540"/>
                  </a:lnTo>
                  <a:cubicBezTo>
                    <a:pt x="97001" y="30670"/>
                    <a:pt x="96846" y="30813"/>
                    <a:pt x="96715" y="30944"/>
                  </a:cubicBezTo>
                  <a:cubicBezTo>
                    <a:pt x="96525" y="31016"/>
                    <a:pt x="96310" y="31111"/>
                    <a:pt x="96120" y="31182"/>
                  </a:cubicBezTo>
                  <a:cubicBezTo>
                    <a:pt x="96251" y="31040"/>
                    <a:pt x="96406" y="30885"/>
                    <a:pt x="96536" y="30742"/>
                  </a:cubicBezTo>
                  <a:cubicBezTo>
                    <a:pt x="96727" y="30682"/>
                    <a:pt x="96941" y="30599"/>
                    <a:pt x="97132" y="30540"/>
                  </a:cubicBezTo>
                  <a:close/>
                  <a:moveTo>
                    <a:pt x="95417" y="30456"/>
                  </a:moveTo>
                  <a:cubicBezTo>
                    <a:pt x="95251" y="30647"/>
                    <a:pt x="95096" y="30837"/>
                    <a:pt x="94941" y="31040"/>
                  </a:cubicBezTo>
                  <a:lnTo>
                    <a:pt x="94227" y="31218"/>
                  </a:lnTo>
                  <a:cubicBezTo>
                    <a:pt x="94393" y="31004"/>
                    <a:pt x="94536" y="30801"/>
                    <a:pt x="94691" y="30599"/>
                  </a:cubicBezTo>
                  <a:lnTo>
                    <a:pt x="94715" y="30599"/>
                  </a:lnTo>
                  <a:cubicBezTo>
                    <a:pt x="94953" y="30551"/>
                    <a:pt x="95179" y="30516"/>
                    <a:pt x="95417" y="30456"/>
                  </a:cubicBezTo>
                  <a:close/>
                  <a:moveTo>
                    <a:pt x="94584" y="30623"/>
                  </a:moveTo>
                  <a:lnTo>
                    <a:pt x="94584" y="30623"/>
                  </a:lnTo>
                  <a:cubicBezTo>
                    <a:pt x="94417" y="30825"/>
                    <a:pt x="94274" y="31040"/>
                    <a:pt x="94108" y="31242"/>
                  </a:cubicBezTo>
                  <a:cubicBezTo>
                    <a:pt x="93858" y="31302"/>
                    <a:pt x="93619" y="31361"/>
                    <a:pt x="93369" y="31409"/>
                  </a:cubicBezTo>
                  <a:cubicBezTo>
                    <a:pt x="93524" y="31182"/>
                    <a:pt x="93679" y="30980"/>
                    <a:pt x="93846" y="30754"/>
                  </a:cubicBezTo>
                  <a:cubicBezTo>
                    <a:pt x="94096" y="30706"/>
                    <a:pt x="94346" y="30659"/>
                    <a:pt x="94584" y="30623"/>
                  </a:cubicBezTo>
                  <a:close/>
                  <a:moveTo>
                    <a:pt x="97132" y="30932"/>
                  </a:moveTo>
                  <a:lnTo>
                    <a:pt x="97132" y="30932"/>
                  </a:lnTo>
                  <a:cubicBezTo>
                    <a:pt x="97013" y="31016"/>
                    <a:pt x="96906" y="31123"/>
                    <a:pt x="96787" y="31218"/>
                  </a:cubicBezTo>
                  <a:lnTo>
                    <a:pt x="96346" y="31432"/>
                  </a:lnTo>
                  <a:cubicBezTo>
                    <a:pt x="96441" y="31337"/>
                    <a:pt x="96560" y="31230"/>
                    <a:pt x="96679" y="31111"/>
                  </a:cubicBezTo>
                  <a:lnTo>
                    <a:pt x="97132" y="30932"/>
                  </a:lnTo>
                  <a:close/>
                  <a:moveTo>
                    <a:pt x="96346" y="30813"/>
                  </a:moveTo>
                  <a:cubicBezTo>
                    <a:pt x="96191" y="30956"/>
                    <a:pt x="96048" y="31123"/>
                    <a:pt x="95894" y="31278"/>
                  </a:cubicBezTo>
                  <a:cubicBezTo>
                    <a:pt x="95691" y="31337"/>
                    <a:pt x="95477" y="31409"/>
                    <a:pt x="95274" y="31480"/>
                  </a:cubicBezTo>
                  <a:lnTo>
                    <a:pt x="95715" y="30992"/>
                  </a:lnTo>
                  <a:lnTo>
                    <a:pt x="96346" y="30813"/>
                  </a:lnTo>
                  <a:close/>
                  <a:moveTo>
                    <a:pt x="93762" y="30766"/>
                  </a:moveTo>
                  <a:lnTo>
                    <a:pt x="93762" y="30766"/>
                  </a:lnTo>
                  <a:cubicBezTo>
                    <a:pt x="93608" y="30992"/>
                    <a:pt x="93441" y="31218"/>
                    <a:pt x="93274" y="31421"/>
                  </a:cubicBezTo>
                  <a:cubicBezTo>
                    <a:pt x="93024" y="31468"/>
                    <a:pt x="92774" y="31528"/>
                    <a:pt x="92512" y="31575"/>
                  </a:cubicBezTo>
                  <a:cubicBezTo>
                    <a:pt x="92679" y="31349"/>
                    <a:pt x="92834" y="31111"/>
                    <a:pt x="92988" y="30885"/>
                  </a:cubicBezTo>
                  <a:cubicBezTo>
                    <a:pt x="93250" y="30861"/>
                    <a:pt x="93500" y="30813"/>
                    <a:pt x="93762" y="30766"/>
                  </a:cubicBezTo>
                  <a:close/>
                  <a:moveTo>
                    <a:pt x="93500" y="30004"/>
                  </a:moveTo>
                  <a:lnTo>
                    <a:pt x="93500" y="30004"/>
                  </a:lnTo>
                  <a:cubicBezTo>
                    <a:pt x="93346" y="30242"/>
                    <a:pt x="93203" y="30468"/>
                    <a:pt x="93036" y="30706"/>
                  </a:cubicBezTo>
                  <a:cubicBezTo>
                    <a:pt x="90419" y="31079"/>
                    <a:pt x="87754" y="31162"/>
                    <a:pt x="85113" y="31162"/>
                  </a:cubicBezTo>
                  <a:cubicBezTo>
                    <a:pt x="84042" y="31162"/>
                    <a:pt x="82974" y="31149"/>
                    <a:pt x="81916" y="31135"/>
                  </a:cubicBezTo>
                  <a:cubicBezTo>
                    <a:pt x="80874" y="31122"/>
                    <a:pt x="79813" y="31106"/>
                    <a:pt x="78749" y="31106"/>
                  </a:cubicBezTo>
                  <a:cubicBezTo>
                    <a:pt x="77794" y="31106"/>
                    <a:pt x="76837" y="31119"/>
                    <a:pt x="75891" y="31159"/>
                  </a:cubicBezTo>
                  <a:cubicBezTo>
                    <a:pt x="73819" y="31218"/>
                    <a:pt x="71855" y="31373"/>
                    <a:pt x="69997" y="31635"/>
                  </a:cubicBezTo>
                  <a:cubicBezTo>
                    <a:pt x="70236" y="31528"/>
                    <a:pt x="70486" y="31421"/>
                    <a:pt x="70748" y="31313"/>
                  </a:cubicBezTo>
                  <a:cubicBezTo>
                    <a:pt x="73034" y="30921"/>
                    <a:pt x="75510" y="30647"/>
                    <a:pt x="78153" y="30528"/>
                  </a:cubicBezTo>
                  <a:cubicBezTo>
                    <a:pt x="80106" y="30432"/>
                    <a:pt x="82094" y="30420"/>
                    <a:pt x="84023" y="30409"/>
                  </a:cubicBezTo>
                  <a:cubicBezTo>
                    <a:pt x="87142" y="30397"/>
                    <a:pt x="90345" y="30361"/>
                    <a:pt x="93500" y="30004"/>
                  </a:cubicBezTo>
                  <a:close/>
                  <a:moveTo>
                    <a:pt x="95572" y="31040"/>
                  </a:moveTo>
                  <a:cubicBezTo>
                    <a:pt x="95417" y="31194"/>
                    <a:pt x="95274" y="31373"/>
                    <a:pt x="95108" y="31540"/>
                  </a:cubicBezTo>
                  <a:cubicBezTo>
                    <a:pt x="94882" y="31611"/>
                    <a:pt x="94655" y="31694"/>
                    <a:pt x="94441" y="31742"/>
                  </a:cubicBezTo>
                  <a:cubicBezTo>
                    <a:pt x="94584" y="31575"/>
                    <a:pt x="94739" y="31397"/>
                    <a:pt x="94893" y="31218"/>
                  </a:cubicBezTo>
                  <a:lnTo>
                    <a:pt x="95572" y="31040"/>
                  </a:lnTo>
                  <a:close/>
                  <a:moveTo>
                    <a:pt x="69878" y="31456"/>
                  </a:moveTo>
                  <a:lnTo>
                    <a:pt x="69878" y="31456"/>
                  </a:lnTo>
                  <a:cubicBezTo>
                    <a:pt x="69700" y="31540"/>
                    <a:pt x="69521" y="31635"/>
                    <a:pt x="69343" y="31706"/>
                  </a:cubicBezTo>
                  <a:cubicBezTo>
                    <a:pt x="69116" y="31730"/>
                    <a:pt x="68902" y="31766"/>
                    <a:pt x="68676" y="31813"/>
                  </a:cubicBezTo>
                  <a:lnTo>
                    <a:pt x="69259" y="31587"/>
                  </a:lnTo>
                  <a:lnTo>
                    <a:pt x="69878" y="31456"/>
                  </a:lnTo>
                  <a:close/>
                  <a:moveTo>
                    <a:pt x="96406" y="31230"/>
                  </a:moveTo>
                  <a:lnTo>
                    <a:pt x="96406" y="31230"/>
                  </a:lnTo>
                  <a:cubicBezTo>
                    <a:pt x="96263" y="31349"/>
                    <a:pt x="96132" y="31468"/>
                    <a:pt x="96013" y="31587"/>
                  </a:cubicBezTo>
                  <a:cubicBezTo>
                    <a:pt x="95834" y="31659"/>
                    <a:pt x="95655" y="31730"/>
                    <a:pt x="95465" y="31825"/>
                  </a:cubicBezTo>
                  <a:cubicBezTo>
                    <a:pt x="95513" y="31778"/>
                    <a:pt x="95548" y="31730"/>
                    <a:pt x="95608" y="31694"/>
                  </a:cubicBezTo>
                  <a:lnTo>
                    <a:pt x="95870" y="31432"/>
                  </a:lnTo>
                  <a:cubicBezTo>
                    <a:pt x="96048" y="31373"/>
                    <a:pt x="96227" y="31302"/>
                    <a:pt x="96406" y="31230"/>
                  </a:cubicBezTo>
                  <a:close/>
                  <a:moveTo>
                    <a:pt x="96298" y="31599"/>
                  </a:moveTo>
                  <a:lnTo>
                    <a:pt x="96298" y="31599"/>
                  </a:lnTo>
                  <a:cubicBezTo>
                    <a:pt x="96227" y="31659"/>
                    <a:pt x="96144" y="31718"/>
                    <a:pt x="96060" y="31778"/>
                  </a:cubicBezTo>
                  <a:cubicBezTo>
                    <a:pt x="95941" y="31837"/>
                    <a:pt x="95834" y="31897"/>
                    <a:pt x="95715" y="31956"/>
                  </a:cubicBezTo>
                  <a:cubicBezTo>
                    <a:pt x="95810" y="31885"/>
                    <a:pt x="95882" y="31813"/>
                    <a:pt x="95965" y="31754"/>
                  </a:cubicBezTo>
                  <a:cubicBezTo>
                    <a:pt x="96072" y="31706"/>
                    <a:pt x="96179" y="31659"/>
                    <a:pt x="96298" y="31599"/>
                  </a:cubicBezTo>
                  <a:close/>
                  <a:moveTo>
                    <a:pt x="68021" y="31885"/>
                  </a:moveTo>
                  <a:lnTo>
                    <a:pt x="68021" y="31885"/>
                  </a:lnTo>
                  <a:cubicBezTo>
                    <a:pt x="67950" y="31909"/>
                    <a:pt x="67890" y="31944"/>
                    <a:pt x="67807" y="31968"/>
                  </a:cubicBezTo>
                  <a:cubicBezTo>
                    <a:pt x="67779" y="31968"/>
                    <a:pt x="67745" y="31968"/>
                    <a:pt x="67709" y="31979"/>
                  </a:cubicBezTo>
                  <a:lnTo>
                    <a:pt x="67709" y="31979"/>
                  </a:lnTo>
                  <a:cubicBezTo>
                    <a:pt x="67815" y="31938"/>
                    <a:pt x="67913" y="31907"/>
                    <a:pt x="68021" y="31885"/>
                  </a:cubicBezTo>
                  <a:close/>
                  <a:moveTo>
                    <a:pt x="94751" y="31242"/>
                  </a:moveTo>
                  <a:cubicBezTo>
                    <a:pt x="94620" y="31421"/>
                    <a:pt x="94453" y="31611"/>
                    <a:pt x="94286" y="31790"/>
                  </a:cubicBezTo>
                  <a:cubicBezTo>
                    <a:pt x="94060" y="31873"/>
                    <a:pt x="93822" y="31933"/>
                    <a:pt x="93584" y="31992"/>
                  </a:cubicBezTo>
                  <a:cubicBezTo>
                    <a:pt x="93750" y="31790"/>
                    <a:pt x="93905" y="31599"/>
                    <a:pt x="94048" y="31409"/>
                  </a:cubicBezTo>
                  <a:cubicBezTo>
                    <a:pt x="94286" y="31349"/>
                    <a:pt x="94524" y="31302"/>
                    <a:pt x="94751" y="31242"/>
                  </a:cubicBezTo>
                  <a:close/>
                  <a:moveTo>
                    <a:pt x="95655" y="31516"/>
                  </a:moveTo>
                  <a:cubicBezTo>
                    <a:pt x="95632" y="31540"/>
                    <a:pt x="95584" y="31575"/>
                    <a:pt x="95536" y="31611"/>
                  </a:cubicBezTo>
                  <a:cubicBezTo>
                    <a:pt x="95429" y="31718"/>
                    <a:pt x="95310" y="31825"/>
                    <a:pt x="95215" y="31933"/>
                  </a:cubicBezTo>
                  <a:cubicBezTo>
                    <a:pt x="95012" y="32004"/>
                    <a:pt x="94822" y="32087"/>
                    <a:pt x="94620" y="32171"/>
                  </a:cubicBezTo>
                  <a:cubicBezTo>
                    <a:pt x="94762" y="32016"/>
                    <a:pt x="94893" y="31873"/>
                    <a:pt x="95048" y="31718"/>
                  </a:cubicBezTo>
                  <a:cubicBezTo>
                    <a:pt x="95251" y="31647"/>
                    <a:pt x="95453" y="31587"/>
                    <a:pt x="95655" y="31516"/>
                  </a:cubicBezTo>
                  <a:close/>
                  <a:moveTo>
                    <a:pt x="93965" y="31421"/>
                  </a:moveTo>
                  <a:lnTo>
                    <a:pt x="93965" y="31421"/>
                  </a:lnTo>
                  <a:cubicBezTo>
                    <a:pt x="93798" y="31635"/>
                    <a:pt x="93643" y="31825"/>
                    <a:pt x="93488" y="32016"/>
                  </a:cubicBezTo>
                  <a:cubicBezTo>
                    <a:pt x="93250" y="32075"/>
                    <a:pt x="92988" y="32147"/>
                    <a:pt x="92750" y="32206"/>
                  </a:cubicBezTo>
                  <a:cubicBezTo>
                    <a:pt x="92917" y="32004"/>
                    <a:pt x="93060" y="31790"/>
                    <a:pt x="93227" y="31587"/>
                  </a:cubicBezTo>
                  <a:cubicBezTo>
                    <a:pt x="93262" y="31587"/>
                    <a:pt x="93286" y="31563"/>
                    <a:pt x="93310" y="31563"/>
                  </a:cubicBezTo>
                  <a:cubicBezTo>
                    <a:pt x="93524" y="31528"/>
                    <a:pt x="93739" y="31480"/>
                    <a:pt x="93965" y="31421"/>
                  </a:cubicBezTo>
                  <a:close/>
                  <a:moveTo>
                    <a:pt x="92917" y="30885"/>
                  </a:moveTo>
                  <a:cubicBezTo>
                    <a:pt x="92774" y="31123"/>
                    <a:pt x="92607" y="31349"/>
                    <a:pt x="92441" y="31575"/>
                  </a:cubicBezTo>
                  <a:cubicBezTo>
                    <a:pt x="89921" y="32009"/>
                    <a:pt x="87349" y="32131"/>
                    <a:pt x="84785" y="32131"/>
                  </a:cubicBezTo>
                  <a:cubicBezTo>
                    <a:pt x="83121" y="32131"/>
                    <a:pt x="81460" y="32079"/>
                    <a:pt x="79820" y="32028"/>
                  </a:cubicBezTo>
                  <a:cubicBezTo>
                    <a:pt x="78220" y="31981"/>
                    <a:pt x="76575" y="31934"/>
                    <a:pt x="74939" y="31934"/>
                  </a:cubicBezTo>
                  <a:cubicBezTo>
                    <a:pt x="74505" y="31934"/>
                    <a:pt x="74072" y="31937"/>
                    <a:pt x="73641" y="31944"/>
                  </a:cubicBezTo>
                  <a:cubicBezTo>
                    <a:pt x="71914" y="31968"/>
                    <a:pt x="70271" y="32064"/>
                    <a:pt x="68688" y="32218"/>
                  </a:cubicBezTo>
                  <a:cubicBezTo>
                    <a:pt x="68938" y="32087"/>
                    <a:pt x="69212" y="31968"/>
                    <a:pt x="69474" y="31849"/>
                  </a:cubicBezTo>
                  <a:cubicBezTo>
                    <a:pt x="71498" y="31575"/>
                    <a:pt x="73641" y="31397"/>
                    <a:pt x="75903" y="31313"/>
                  </a:cubicBezTo>
                  <a:cubicBezTo>
                    <a:pt x="76755" y="31288"/>
                    <a:pt x="77615" y="31280"/>
                    <a:pt x="78474" y="31280"/>
                  </a:cubicBezTo>
                  <a:cubicBezTo>
                    <a:pt x="79632" y="31280"/>
                    <a:pt x="80788" y="31295"/>
                    <a:pt x="81916" y="31302"/>
                  </a:cubicBezTo>
                  <a:cubicBezTo>
                    <a:pt x="82975" y="31315"/>
                    <a:pt x="84042" y="31329"/>
                    <a:pt x="85114" y="31329"/>
                  </a:cubicBezTo>
                  <a:cubicBezTo>
                    <a:pt x="87714" y="31329"/>
                    <a:pt x="90337" y="31247"/>
                    <a:pt x="92917" y="30885"/>
                  </a:cubicBezTo>
                  <a:close/>
                  <a:moveTo>
                    <a:pt x="68854" y="31944"/>
                  </a:moveTo>
                  <a:cubicBezTo>
                    <a:pt x="68616" y="32064"/>
                    <a:pt x="68402" y="32183"/>
                    <a:pt x="68188" y="32290"/>
                  </a:cubicBezTo>
                  <a:cubicBezTo>
                    <a:pt x="67890" y="32314"/>
                    <a:pt x="67569" y="32361"/>
                    <a:pt x="67271" y="32385"/>
                  </a:cubicBezTo>
                  <a:cubicBezTo>
                    <a:pt x="67497" y="32290"/>
                    <a:pt x="67735" y="32183"/>
                    <a:pt x="67973" y="32087"/>
                  </a:cubicBezTo>
                  <a:cubicBezTo>
                    <a:pt x="68259" y="32052"/>
                    <a:pt x="68557" y="31992"/>
                    <a:pt x="68854" y="31944"/>
                  </a:cubicBezTo>
                  <a:close/>
                  <a:moveTo>
                    <a:pt x="95358" y="32299"/>
                  </a:moveTo>
                  <a:lnTo>
                    <a:pt x="95358" y="32299"/>
                  </a:lnTo>
                  <a:cubicBezTo>
                    <a:pt x="95358" y="32300"/>
                    <a:pt x="95358" y="32301"/>
                    <a:pt x="95358" y="32302"/>
                  </a:cubicBezTo>
                  <a:cubicBezTo>
                    <a:pt x="95310" y="32325"/>
                    <a:pt x="95274" y="32361"/>
                    <a:pt x="95215" y="32385"/>
                  </a:cubicBezTo>
                  <a:cubicBezTo>
                    <a:pt x="95227" y="32373"/>
                    <a:pt x="95251" y="32361"/>
                    <a:pt x="95274" y="32349"/>
                  </a:cubicBezTo>
                  <a:cubicBezTo>
                    <a:pt x="95295" y="32329"/>
                    <a:pt x="95332" y="32317"/>
                    <a:pt x="95358" y="32299"/>
                  </a:cubicBezTo>
                  <a:close/>
                  <a:moveTo>
                    <a:pt x="93143" y="31611"/>
                  </a:moveTo>
                  <a:cubicBezTo>
                    <a:pt x="92977" y="31825"/>
                    <a:pt x="92834" y="32028"/>
                    <a:pt x="92667" y="32242"/>
                  </a:cubicBezTo>
                  <a:cubicBezTo>
                    <a:pt x="92417" y="32302"/>
                    <a:pt x="92179" y="32361"/>
                    <a:pt x="91917" y="32421"/>
                  </a:cubicBezTo>
                  <a:cubicBezTo>
                    <a:pt x="92084" y="32194"/>
                    <a:pt x="92238" y="31992"/>
                    <a:pt x="92393" y="31766"/>
                  </a:cubicBezTo>
                  <a:cubicBezTo>
                    <a:pt x="92631" y="31706"/>
                    <a:pt x="92893" y="31659"/>
                    <a:pt x="93143" y="31611"/>
                  </a:cubicBezTo>
                  <a:close/>
                  <a:moveTo>
                    <a:pt x="95644" y="31897"/>
                  </a:moveTo>
                  <a:lnTo>
                    <a:pt x="95644" y="31897"/>
                  </a:lnTo>
                  <a:cubicBezTo>
                    <a:pt x="95536" y="31980"/>
                    <a:pt x="95417" y="32087"/>
                    <a:pt x="95310" y="32183"/>
                  </a:cubicBezTo>
                  <a:cubicBezTo>
                    <a:pt x="95155" y="32254"/>
                    <a:pt x="95001" y="32325"/>
                    <a:pt x="94834" y="32421"/>
                  </a:cubicBezTo>
                  <a:cubicBezTo>
                    <a:pt x="94953" y="32302"/>
                    <a:pt x="95060" y="32194"/>
                    <a:pt x="95179" y="32087"/>
                  </a:cubicBezTo>
                  <a:cubicBezTo>
                    <a:pt x="95334" y="32028"/>
                    <a:pt x="95489" y="31956"/>
                    <a:pt x="95644" y="31897"/>
                  </a:cubicBezTo>
                  <a:close/>
                  <a:moveTo>
                    <a:pt x="94882" y="31766"/>
                  </a:moveTo>
                  <a:lnTo>
                    <a:pt x="94882" y="31766"/>
                  </a:lnTo>
                  <a:cubicBezTo>
                    <a:pt x="94739" y="31909"/>
                    <a:pt x="94596" y="32064"/>
                    <a:pt x="94453" y="32206"/>
                  </a:cubicBezTo>
                  <a:lnTo>
                    <a:pt x="94441" y="32218"/>
                  </a:lnTo>
                  <a:cubicBezTo>
                    <a:pt x="94227" y="32302"/>
                    <a:pt x="94000" y="32385"/>
                    <a:pt x="93798" y="32456"/>
                  </a:cubicBezTo>
                  <a:cubicBezTo>
                    <a:pt x="93941" y="32302"/>
                    <a:pt x="94096" y="32135"/>
                    <a:pt x="94239" y="31956"/>
                  </a:cubicBezTo>
                  <a:cubicBezTo>
                    <a:pt x="94453" y="31897"/>
                    <a:pt x="94679" y="31825"/>
                    <a:pt x="94882" y="31766"/>
                  </a:cubicBezTo>
                  <a:close/>
                  <a:moveTo>
                    <a:pt x="67140" y="32254"/>
                  </a:moveTo>
                  <a:lnTo>
                    <a:pt x="67140" y="32254"/>
                  </a:lnTo>
                  <a:cubicBezTo>
                    <a:pt x="66973" y="32325"/>
                    <a:pt x="66795" y="32409"/>
                    <a:pt x="66628" y="32492"/>
                  </a:cubicBezTo>
                  <a:cubicBezTo>
                    <a:pt x="66437" y="32528"/>
                    <a:pt x="66235" y="32552"/>
                    <a:pt x="66033" y="32587"/>
                  </a:cubicBezTo>
                  <a:cubicBezTo>
                    <a:pt x="66211" y="32504"/>
                    <a:pt x="66414" y="32433"/>
                    <a:pt x="66604" y="32373"/>
                  </a:cubicBezTo>
                  <a:cubicBezTo>
                    <a:pt x="66783" y="32325"/>
                    <a:pt x="66961" y="32290"/>
                    <a:pt x="67140" y="32254"/>
                  </a:cubicBezTo>
                  <a:close/>
                  <a:moveTo>
                    <a:pt x="94108" y="32016"/>
                  </a:moveTo>
                  <a:lnTo>
                    <a:pt x="94108" y="32016"/>
                  </a:lnTo>
                  <a:cubicBezTo>
                    <a:pt x="93965" y="32194"/>
                    <a:pt x="93798" y="32361"/>
                    <a:pt x="93631" y="32540"/>
                  </a:cubicBezTo>
                  <a:cubicBezTo>
                    <a:pt x="93429" y="32599"/>
                    <a:pt x="93203" y="32671"/>
                    <a:pt x="92977" y="32742"/>
                  </a:cubicBezTo>
                  <a:cubicBezTo>
                    <a:pt x="93143" y="32564"/>
                    <a:pt x="93286" y="32373"/>
                    <a:pt x="93441" y="32194"/>
                  </a:cubicBezTo>
                  <a:lnTo>
                    <a:pt x="94108" y="32016"/>
                  </a:lnTo>
                  <a:close/>
                  <a:moveTo>
                    <a:pt x="65425" y="32611"/>
                  </a:moveTo>
                  <a:lnTo>
                    <a:pt x="65425" y="32611"/>
                  </a:lnTo>
                  <a:cubicBezTo>
                    <a:pt x="65354" y="32647"/>
                    <a:pt x="65294" y="32671"/>
                    <a:pt x="65223" y="32706"/>
                  </a:cubicBezTo>
                  <a:cubicBezTo>
                    <a:pt x="65104" y="32718"/>
                    <a:pt x="64997" y="32742"/>
                    <a:pt x="64878" y="32754"/>
                  </a:cubicBezTo>
                  <a:cubicBezTo>
                    <a:pt x="64925" y="32742"/>
                    <a:pt x="64985" y="32730"/>
                    <a:pt x="65021" y="32718"/>
                  </a:cubicBezTo>
                  <a:cubicBezTo>
                    <a:pt x="65164" y="32683"/>
                    <a:pt x="65294" y="32647"/>
                    <a:pt x="65425" y="32611"/>
                  </a:cubicBezTo>
                  <a:close/>
                  <a:moveTo>
                    <a:pt x="94941" y="32194"/>
                  </a:moveTo>
                  <a:lnTo>
                    <a:pt x="94941" y="32194"/>
                  </a:lnTo>
                  <a:cubicBezTo>
                    <a:pt x="94810" y="32314"/>
                    <a:pt x="94679" y="32433"/>
                    <a:pt x="94524" y="32564"/>
                  </a:cubicBezTo>
                  <a:cubicBezTo>
                    <a:pt x="94346" y="32659"/>
                    <a:pt x="94167" y="32730"/>
                    <a:pt x="93977" y="32802"/>
                  </a:cubicBezTo>
                  <a:cubicBezTo>
                    <a:pt x="94120" y="32671"/>
                    <a:pt x="94262" y="32540"/>
                    <a:pt x="94393" y="32409"/>
                  </a:cubicBezTo>
                  <a:cubicBezTo>
                    <a:pt x="94572" y="32325"/>
                    <a:pt x="94762" y="32266"/>
                    <a:pt x="94941" y="32194"/>
                  </a:cubicBezTo>
                  <a:close/>
                  <a:moveTo>
                    <a:pt x="94858" y="32552"/>
                  </a:moveTo>
                  <a:lnTo>
                    <a:pt x="94858" y="32552"/>
                  </a:lnTo>
                  <a:cubicBezTo>
                    <a:pt x="94774" y="32611"/>
                    <a:pt x="94703" y="32671"/>
                    <a:pt x="94620" y="32730"/>
                  </a:cubicBezTo>
                  <a:cubicBezTo>
                    <a:pt x="94501" y="32802"/>
                    <a:pt x="94381" y="32861"/>
                    <a:pt x="94239" y="32945"/>
                  </a:cubicBezTo>
                  <a:cubicBezTo>
                    <a:pt x="94334" y="32849"/>
                    <a:pt x="94405" y="32778"/>
                    <a:pt x="94501" y="32718"/>
                  </a:cubicBezTo>
                  <a:cubicBezTo>
                    <a:pt x="94620" y="32659"/>
                    <a:pt x="94727" y="32611"/>
                    <a:pt x="94858" y="32552"/>
                  </a:cubicBezTo>
                  <a:close/>
                  <a:moveTo>
                    <a:pt x="93322" y="32230"/>
                  </a:moveTo>
                  <a:cubicBezTo>
                    <a:pt x="93155" y="32421"/>
                    <a:pt x="93012" y="32599"/>
                    <a:pt x="92846" y="32790"/>
                  </a:cubicBezTo>
                  <a:cubicBezTo>
                    <a:pt x="92607" y="32861"/>
                    <a:pt x="92369" y="32945"/>
                    <a:pt x="92143" y="33004"/>
                  </a:cubicBezTo>
                  <a:cubicBezTo>
                    <a:pt x="92310" y="32802"/>
                    <a:pt x="92453" y="32611"/>
                    <a:pt x="92619" y="32409"/>
                  </a:cubicBezTo>
                  <a:cubicBezTo>
                    <a:pt x="92857" y="32349"/>
                    <a:pt x="93084" y="32290"/>
                    <a:pt x="93322" y="32230"/>
                  </a:cubicBezTo>
                  <a:close/>
                  <a:moveTo>
                    <a:pt x="67807" y="32492"/>
                  </a:moveTo>
                  <a:lnTo>
                    <a:pt x="67807" y="32492"/>
                  </a:lnTo>
                  <a:cubicBezTo>
                    <a:pt x="67557" y="32623"/>
                    <a:pt x="67295" y="32778"/>
                    <a:pt x="67033" y="32921"/>
                  </a:cubicBezTo>
                  <a:cubicBezTo>
                    <a:pt x="66676" y="32956"/>
                    <a:pt x="66330" y="32980"/>
                    <a:pt x="65985" y="33016"/>
                  </a:cubicBezTo>
                  <a:lnTo>
                    <a:pt x="66783" y="32611"/>
                  </a:lnTo>
                  <a:cubicBezTo>
                    <a:pt x="67128" y="32564"/>
                    <a:pt x="67473" y="32528"/>
                    <a:pt x="67807" y="32492"/>
                  </a:cubicBezTo>
                  <a:close/>
                  <a:moveTo>
                    <a:pt x="92334" y="31730"/>
                  </a:moveTo>
                  <a:lnTo>
                    <a:pt x="92334" y="31730"/>
                  </a:lnTo>
                  <a:cubicBezTo>
                    <a:pt x="92155" y="31992"/>
                    <a:pt x="92012" y="32194"/>
                    <a:pt x="91845" y="32421"/>
                  </a:cubicBezTo>
                  <a:cubicBezTo>
                    <a:pt x="89216" y="32968"/>
                    <a:pt x="86524" y="33132"/>
                    <a:pt x="83835" y="33132"/>
                  </a:cubicBezTo>
                  <a:cubicBezTo>
                    <a:pt x="81788" y="33132"/>
                    <a:pt x="79742" y="33037"/>
                    <a:pt x="77725" y="32945"/>
                  </a:cubicBezTo>
                  <a:cubicBezTo>
                    <a:pt x="75641" y="32849"/>
                    <a:pt x="73498" y="32742"/>
                    <a:pt x="71402" y="32742"/>
                  </a:cubicBezTo>
                  <a:cubicBezTo>
                    <a:pt x="70045" y="32742"/>
                    <a:pt x="68735" y="32790"/>
                    <a:pt x="67450" y="32885"/>
                  </a:cubicBezTo>
                  <a:cubicBezTo>
                    <a:pt x="67723" y="32730"/>
                    <a:pt x="67997" y="32564"/>
                    <a:pt x="68307" y="32421"/>
                  </a:cubicBezTo>
                  <a:cubicBezTo>
                    <a:pt x="70009" y="32242"/>
                    <a:pt x="71795" y="32123"/>
                    <a:pt x="73665" y="32087"/>
                  </a:cubicBezTo>
                  <a:cubicBezTo>
                    <a:pt x="73982" y="32084"/>
                    <a:pt x="74300" y="32082"/>
                    <a:pt x="74618" y="32082"/>
                  </a:cubicBezTo>
                  <a:cubicBezTo>
                    <a:pt x="76357" y="32082"/>
                    <a:pt x="78111" y="32132"/>
                    <a:pt x="79832" y="32183"/>
                  </a:cubicBezTo>
                  <a:cubicBezTo>
                    <a:pt x="81442" y="32229"/>
                    <a:pt x="83070" y="32277"/>
                    <a:pt x="84701" y="32277"/>
                  </a:cubicBezTo>
                  <a:cubicBezTo>
                    <a:pt x="87256" y="32277"/>
                    <a:pt x="89819" y="32159"/>
                    <a:pt x="92334" y="31730"/>
                  </a:cubicBezTo>
                  <a:close/>
                  <a:moveTo>
                    <a:pt x="94203" y="32456"/>
                  </a:moveTo>
                  <a:cubicBezTo>
                    <a:pt x="94048" y="32599"/>
                    <a:pt x="93917" y="32742"/>
                    <a:pt x="93762" y="32873"/>
                  </a:cubicBezTo>
                  <a:cubicBezTo>
                    <a:pt x="93560" y="32968"/>
                    <a:pt x="93369" y="33052"/>
                    <a:pt x="93155" y="33135"/>
                  </a:cubicBezTo>
                  <a:cubicBezTo>
                    <a:pt x="93238" y="33040"/>
                    <a:pt x="93334" y="32945"/>
                    <a:pt x="93441" y="32849"/>
                  </a:cubicBezTo>
                  <a:cubicBezTo>
                    <a:pt x="93500" y="32790"/>
                    <a:pt x="93548" y="32730"/>
                    <a:pt x="93608" y="32671"/>
                  </a:cubicBezTo>
                  <a:cubicBezTo>
                    <a:pt x="93810" y="32599"/>
                    <a:pt x="94000" y="32540"/>
                    <a:pt x="94203" y="32456"/>
                  </a:cubicBezTo>
                  <a:close/>
                  <a:moveTo>
                    <a:pt x="66176" y="32718"/>
                  </a:moveTo>
                  <a:lnTo>
                    <a:pt x="66176" y="32718"/>
                  </a:lnTo>
                  <a:cubicBezTo>
                    <a:pt x="65937" y="32837"/>
                    <a:pt x="65711" y="32956"/>
                    <a:pt x="65473" y="33076"/>
                  </a:cubicBezTo>
                  <a:lnTo>
                    <a:pt x="64628" y="33159"/>
                  </a:lnTo>
                  <a:cubicBezTo>
                    <a:pt x="64878" y="33040"/>
                    <a:pt x="65128" y="32945"/>
                    <a:pt x="65378" y="32837"/>
                  </a:cubicBezTo>
                  <a:cubicBezTo>
                    <a:pt x="65652" y="32790"/>
                    <a:pt x="65902" y="32742"/>
                    <a:pt x="66176" y="32718"/>
                  </a:cubicBezTo>
                  <a:close/>
                  <a:moveTo>
                    <a:pt x="92536" y="32421"/>
                  </a:moveTo>
                  <a:lnTo>
                    <a:pt x="92536" y="32421"/>
                  </a:lnTo>
                  <a:cubicBezTo>
                    <a:pt x="92369" y="32611"/>
                    <a:pt x="92203" y="32826"/>
                    <a:pt x="92036" y="33016"/>
                  </a:cubicBezTo>
                  <a:cubicBezTo>
                    <a:pt x="91798" y="33087"/>
                    <a:pt x="91548" y="33147"/>
                    <a:pt x="91310" y="33207"/>
                  </a:cubicBezTo>
                  <a:cubicBezTo>
                    <a:pt x="91476" y="33004"/>
                    <a:pt x="91619" y="32790"/>
                    <a:pt x="91786" y="32575"/>
                  </a:cubicBezTo>
                  <a:cubicBezTo>
                    <a:pt x="91822" y="32564"/>
                    <a:pt x="91857" y="32564"/>
                    <a:pt x="91905" y="32564"/>
                  </a:cubicBezTo>
                  <a:cubicBezTo>
                    <a:pt x="92119" y="32516"/>
                    <a:pt x="92322" y="32480"/>
                    <a:pt x="92536" y="32421"/>
                  </a:cubicBezTo>
                  <a:close/>
                  <a:moveTo>
                    <a:pt x="93977" y="33207"/>
                  </a:moveTo>
                  <a:cubicBezTo>
                    <a:pt x="93971" y="33212"/>
                    <a:pt x="93962" y="33215"/>
                    <a:pt x="93954" y="33220"/>
                  </a:cubicBezTo>
                  <a:lnTo>
                    <a:pt x="93954" y="33220"/>
                  </a:lnTo>
                  <a:cubicBezTo>
                    <a:pt x="93961" y="33216"/>
                    <a:pt x="93969" y="33211"/>
                    <a:pt x="93977" y="33207"/>
                  </a:cubicBezTo>
                  <a:close/>
                  <a:moveTo>
                    <a:pt x="64616" y="32968"/>
                  </a:moveTo>
                  <a:lnTo>
                    <a:pt x="64616" y="32968"/>
                  </a:lnTo>
                  <a:cubicBezTo>
                    <a:pt x="64402" y="33052"/>
                    <a:pt x="64211" y="33147"/>
                    <a:pt x="64032" y="33242"/>
                  </a:cubicBezTo>
                  <a:cubicBezTo>
                    <a:pt x="63782" y="33266"/>
                    <a:pt x="63544" y="33314"/>
                    <a:pt x="63306" y="33337"/>
                  </a:cubicBezTo>
                  <a:cubicBezTo>
                    <a:pt x="63497" y="33266"/>
                    <a:pt x="63699" y="33195"/>
                    <a:pt x="63913" y="33099"/>
                  </a:cubicBezTo>
                  <a:cubicBezTo>
                    <a:pt x="64151" y="33064"/>
                    <a:pt x="64366" y="33016"/>
                    <a:pt x="64616" y="32968"/>
                  </a:cubicBezTo>
                  <a:close/>
                  <a:moveTo>
                    <a:pt x="93949" y="33222"/>
                  </a:moveTo>
                  <a:lnTo>
                    <a:pt x="93949" y="33222"/>
                  </a:lnTo>
                  <a:cubicBezTo>
                    <a:pt x="93941" y="33226"/>
                    <a:pt x="93934" y="33232"/>
                    <a:pt x="93929" y="33242"/>
                  </a:cubicBezTo>
                  <a:cubicBezTo>
                    <a:pt x="93858" y="33278"/>
                    <a:pt x="93798" y="33314"/>
                    <a:pt x="93739" y="33349"/>
                  </a:cubicBezTo>
                  <a:cubicBezTo>
                    <a:pt x="93762" y="33326"/>
                    <a:pt x="93798" y="33314"/>
                    <a:pt x="93822" y="33278"/>
                  </a:cubicBezTo>
                  <a:cubicBezTo>
                    <a:pt x="93862" y="33258"/>
                    <a:pt x="93902" y="33246"/>
                    <a:pt x="93949" y="33222"/>
                  </a:cubicBezTo>
                  <a:close/>
                  <a:moveTo>
                    <a:pt x="94203" y="32837"/>
                  </a:moveTo>
                  <a:lnTo>
                    <a:pt x="94203" y="32837"/>
                  </a:lnTo>
                  <a:cubicBezTo>
                    <a:pt x="94084" y="32945"/>
                    <a:pt x="93977" y="33028"/>
                    <a:pt x="93858" y="33111"/>
                  </a:cubicBezTo>
                  <a:cubicBezTo>
                    <a:pt x="93691" y="33207"/>
                    <a:pt x="93524" y="33302"/>
                    <a:pt x="93381" y="33373"/>
                  </a:cubicBezTo>
                  <a:cubicBezTo>
                    <a:pt x="93500" y="33266"/>
                    <a:pt x="93619" y="33159"/>
                    <a:pt x="93727" y="33040"/>
                  </a:cubicBezTo>
                  <a:cubicBezTo>
                    <a:pt x="93881" y="32968"/>
                    <a:pt x="94048" y="32909"/>
                    <a:pt x="94203" y="32837"/>
                  </a:cubicBezTo>
                  <a:close/>
                  <a:moveTo>
                    <a:pt x="93441" y="32730"/>
                  </a:moveTo>
                  <a:lnTo>
                    <a:pt x="93441" y="32730"/>
                  </a:lnTo>
                  <a:cubicBezTo>
                    <a:pt x="93429" y="32754"/>
                    <a:pt x="93393" y="32778"/>
                    <a:pt x="93381" y="32802"/>
                  </a:cubicBezTo>
                  <a:lnTo>
                    <a:pt x="92977" y="33207"/>
                  </a:lnTo>
                  <a:cubicBezTo>
                    <a:pt x="92762" y="33302"/>
                    <a:pt x="92548" y="33373"/>
                    <a:pt x="92334" y="33445"/>
                  </a:cubicBezTo>
                  <a:cubicBezTo>
                    <a:pt x="92488" y="33278"/>
                    <a:pt x="92631" y="33123"/>
                    <a:pt x="92786" y="32945"/>
                  </a:cubicBezTo>
                  <a:cubicBezTo>
                    <a:pt x="93012" y="32885"/>
                    <a:pt x="93215" y="32802"/>
                    <a:pt x="93441" y="32730"/>
                  </a:cubicBezTo>
                  <a:close/>
                  <a:moveTo>
                    <a:pt x="62806" y="33337"/>
                  </a:moveTo>
                  <a:cubicBezTo>
                    <a:pt x="62723" y="33385"/>
                    <a:pt x="62627" y="33421"/>
                    <a:pt x="62544" y="33457"/>
                  </a:cubicBezTo>
                  <a:cubicBezTo>
                    <a:pt x="62449" y="33480"/>
                    <a:pt x="62366" y="33492"/>
                    <a:pt x="62294" y="33504"/>
                  </a:cubicBezTo>
                  <a:cubicBezTo>
                    <a:pt x="62425" y="33457"/>
                    <a:pt x="62544" y="33409"/>
                    <a:pt x="62675" y="33373"/>
                  </a:cubicBezTo>
                  <a:cubicBezTo>
                    <a:pt x="62723" y="33373"/>
                    <a:pt x="62770" y="33349"/>
                    <a:pt x="62806" y="33337"/>
                  </a:cubicBezTo>
                  <a:close/>
                  <a:moveTo>
                    <a:pt x="66759" y="33087"/>
                  </a:moveTo>
                  <a:lnTo>
                    <a:pt x="66759" y="33087"/>
                  </a:lnTo>
                  <a:cubicBezTo>
                    <a:pt x="66473" y="33254"/>
                    <a:pt x="66199" y="33433"/>
                    <a:pt x="65937" y="33611"/>
                  </a:cubicBezTo>
                  <a:cubicBezTo>
                    <a:pt x="65545" y="33623"/>
                    <a:pt x="65164" y="33635"/>
                    <a:pt x="64771" y="33671"/>
                  </a:cubicBezTo>
                  <a:cubicBezTo>
                    <a:pt x="65056" y="33504"/>
                    <a:pt x="65354" y="33337"/>
                    <a:pt x="65640" y="33195"/>
                  </a:cubicBezTo>
                  <a:cubicBezTo>
                    <a:pt x="66009" y="33159"/>
                    <a:pt x="66378" y="33123"/>
                    <a:pt x="66759" y="33087"/>
                  </a:cubicBezTo>
                  <a:close/>
                  <a:moveTo>
                    <a:pt x="92667" y="32980"/>
                  </a:moveTo>
                  <a:lnTo>
                    <a:pt x="92667" y="32980"/>
                  </a:lnTo>
                  <a:cubicBezTo>
                    <a:pt x="92548" y="33111"/>
                    <a:pt x="92417" y="33266"/>
                    <a:pt x="92298" y="33397"/>
                  </a:cubicBezTo>
                  <a:cubicBezTo>
                    <a:pt x="92262" y="33433"/>
                    <a:pt x="92238" y="33457"/>
                    <a:pt x="92203" y="33504"/>
                  </a:cubicBezTo>
                  <a:cubicBezTo>
                    <a:pt x="91976" y="33576"/>
                    <a:pt x="91738" y="33671"/>
                    <a:pt x="91524" y="33730"/>
                  </a:cubicBezTo>
                  <a:cubicBezTo>
                    <a:pt x="91679" y="33552"/>
                    <a:pt x="91834" y="33349"/>
                    <a:pt x="92000" y="33171"/>
                  </a:cubicBezTo>
                  <a:cubicBezTo>
                    <a:pt x="92215" y="33123"/>
                    <a:pt x="92441" y="33040"/>
                    <a:pt x="92667" y="32980"/>
                  </a:cubicBezTo>
                  <a:close/>
                  <a:moveTo>
                    <a:pt x="93488" y="33147"/>
                  </a:moveTo>
                  <a:lnTo>
                    <a:pt x="93488" y="33147"/>
                  </a:lnTo>
                  <a:cubicBezTo>
                    <a:pt x="93346" y="33266"/>
                    <a:pt x="93227" y="33385"/>
                    <a:pt x="93096" y="33504"/>
                  </a:cubicBezTo>
                  <a:cubicBezTo>
                    <a:pt x="92917" y="33576"/>
                    <a:pt x="92726" y="33671"/>
                    <a:pt x="92536" y="33754"/>
                  </a:cubicBezTo>
                  <a:cubicBezTo>
                    <a:pt x="92667" y="33623"/>
                    <a:pt x="92798" y="33504"/>
                    <a:pt x="92929" y="33373"/>
                  </a:cubicBezTo>
                  <a:cubicBezTo>
                    <a:pt x="93107" y="33302"/>
                    <a:pt x="93310" y="33218"/>
                    <a:pt x="93488" y="33147"/>
                  </a:cubicBezTo>
                  <a:close/>
                  <a:moveTo>
                    <a:pt x="65128" y="33242"/>
                  </a:moveTo>
                  <a:lnTo>
                    <a:pt x="65128" y="33242"/>
                  </a:lnTo>
                  <a:cubicBezTo>
                    <a:pt x="64866" y="33397"/>
                    <a:pt x="64616" y="33552"/>
                    <a:pt x="64342" y="33695"/>
                  </a:cubicBezTo>
                  <a:cubicBezTo>
                    <a:pt x="63997" y="33730"/>
                    <a:pt x="63663" y="33742"/>
                    <a:pt x="63318" y="33778"/>
                  </a:cubicBezTo>
                  <a:cubicBezTo>
                    <a:pt x="63604" y="33623"/>
                    <a:pt x="63878" y="33492"/>
                    <a:pt x="64175" y="33361"/>
                  </a:cubicBezTo>
                  <a:cubicBezTo>
                    <a:pt x="64485" y="33314"/>
                    <a:pt x="64806" y="33278"/>
                    <a:pt x="65128" y="33242"/>
                  </a:cubicBezTo>
                  <a:close/>
                  <a:moveTo>
                    <a:pt x="93429" y="33468"/>
                  </a:moveTo>
                  <a:cubicBezTo>
                    <a:pt x="93334" y="33552"/>
                    <a:pt x="93250" y="33611"/>
                    <a:pt x="93155" y="33683"/>
                  </a:cubicBezTo>
                  <a:cubicBezTo>
                    <a:pt x="93036" y="33754"/>
                    <a:pt x="92905" y="33838"/>
                    <a:pt x="92774" y="33897"/>
                  </a:cubicBezTo>
                  <a:cubicBezTo>
                    <a:pt x="92857" y="33814"/>
                    <a:pt x="92965" y="33730"/>
                    <a:pt x="93048" y="33647"/>
                  </a:cubicBezTo>
                  <a:cubicBezTo>
                    <a:pt x="93167" y="33599"/>
                    <a:pt x="93310" y="33540"/>
                    <a:pt x="93429" y="33468"/>
                  </a:cubicBezTo>
                  <a:close/>
                  <a:moveTo>
                    <a:pt x="63580" y="33445"/>
                  </a:moveTo>
                  <a:lnTo>
                    <a:pt x="63580" y="33445"/>
                  </a:lnTo>
                  <a:cubicBezTo>
                    <a:pt x="63330" y="33564"/>
                    <a:pt x="63080" y="33695"/>
                    <a:pt x="62842" y="33838"/>
                  </a:cubicBezTo>
                  <a:cubicBezTo>
                    <a:pt x="62532" y="33861"/>
                    <a:pt x="62199" y="33897"/>
                    <a:pt x="61889" y="33933"/>
                  </a:cubicBezTo>
                  <a:cubicBezTo>
                    <a:pt x="62151" y="33814"/>
                    <a:pt x="62425" y="33695"/>
                    <a:pt x="62687" y="33599"/>
                  </a:cubicBezTo>
                  <a:cubicBezTo>
                    <a:pt x="62985" y="33540"/>
                    <a:pt x="63282" y="33492"/>
                    <a:pt x="63580" y="33445"/>
                  </a:cubicBezTo>
                  <a:close/>
                  <a:moveTo>
                    <a:pt x="91893" y="33207"/>
                  </a:moveTo>
                  <a:cubicBezTo>
                    <a:pt x="91726" y="33397"/>
                    <a:pt x="91583" y="33576"/>
                    <a:pt x="91417" y="33766"/>
                  </a:cubicBezTo>
                  <a:cubicBezTo>
                    <a:pt x="91179" y="33849"/>
                    <a:pt x="90941" y="33921"/>
                    <a:pt x="90702" y="33980"/>
                  </a:cubicBezTo>
                  <a:cubicBezTo>
                    <a:pt x="90857" y="33790"/>
                    <a:pt x="91012" y="33588"/>
                    <a:pt x="91179" y="33385"/>
                  </a:cubicBezTo>
                  <a:lnTo>
                    <a:pt x="91893" y="33207"/>
                  </a:lnTo>
                  <a:close/>
                  <a:moveTo>
                    <a:pt x="61961" y="33718"/>
                  </a:moveTo>
                  <a:lnTo>
                    <a:pt x="61961" y="33718"/>
                  </a:lnTo>
                  <a:cubicBezTo>
                    <a:pt x="61746" y="33802"/>
                    <a:pt x="61544" y="33909"/>
                    <a:pt x="61318" y="34016"/>
                  </a:cubicBezTo>
                  <a:cubicBezTo>
                    <a:pt x="61080" y="34040"/>
                    <a:pt x="60865" y="34076"/>
                    <a:pt x="60627" y="34099"/>
                  </a:cubicBezTo>
                  <a:cubicBezTo>
                    <a:pt x="60853" y="34016"/>
                    <a:pt x="61103" y="33921"/>
                    <a:pt x="61354" y="33838"/>
                  </a:cubicBezTo>
                  <a:cubicBezTo>
                    <a:pt x="61556" y="33790"/>
                    <a:pt x="61758" y="33754"/>
                    <a:pt x="61961" y="33718"/>
                  </a:cubicBezTo>
                  <a:close/>
                  <a:moveTo>
                    <a:pt x="92774" y="33433"/>
                  </a:moveTo>
                  <a:lnTo>
                    <a:pt x="92774" y="33433"/>
                  </a:lnTo>
                  <a:cubicBezTo>
                    <a:pt x="92619" y="33576"/>
                    <a:pt x="92488" y="33707"/>
                    <a:pt x="92334" y="33849"/>
                  </a:cubicBezTo>
                  <a:cubicBezTo>
                    <a:pt x="92131" y="33933"/>
                    <a:pt x="91941" y="34028"/>
                    <a:pt x="91726" y="34099"/>
                  </a:cubicBezTo>
                  <a:cubicBezTo>
                    <a:pt x="91857" y="33945"/>
                    <a:pt x="92012" y="33802"/>
                    <a:pt x="92143" y="33647"/>
                  </a:cubicBezTo>
                  <a:lnTo>
                    <a:pt x="92774" y="33433"/>
                  </a:lnTo>
                  <a:close/>
                  <a:moveTo>
                    <a:pt x="91726" y="32599"/>
                  </a:moveTo>
                  <a:lnTo>
                    <a:pt x="91726" y="32599"/>
                  </a:lnTo>
                  <a:cubicBezTo>
                    <a:pt x="91560" y="32802"/>
                    <a:pt x="91417" y="33016"/>
                    <a:pt x="91250" y="33218"/>
                  </a:cubicBezTo>
                  <a:cubicBezTo>
                    <a:pt x="91000" y="33278"/>
                    <a:pt x="90726" y="33337"/>
                    <a:pt x="90476" y="33397"/>
                  </a:cubicBezTo>
                  <a:cubicBezTo>
                    <a:pt x="87910" y="33956"/>
                    <a:pt x="85287" y="34134"/>
                    <a:pt x="82662" y="34134"/>
                  </a:cubicBezTo>
                  <a:cubicBezTo>
                    <a:pt x="80306" y="34134"/>
                    <a:pt x="77949" y="33990"/>
                    <a:pt x="75629" y="33849"/>
                  </a:cubicBezTo>
                  <a:cubicBezTo>
                    <a:pt x="73498" y="33718"/>
                    <a:pt x="71307" y="33576"/>
                    <a:pt x="69164" y="33564"/>
                  </a:cubicBezTo>
                  <a:cubicBezTo>
                    <a:pt x="68923" y="33561"/>
                    <a:pt x="68683" y="33559"/>
                    <a:pt x="68443" y="33559"/>
                  </a:cubicBezTo>
                  <a:cubicBezTo>
                    <a:pt x="67724" y="33559"/>
                    <a:pt x="67012" y="33573"/>
                    <a:pt x="66307" y="33599"/>
                  </a:cubicBezTo>
                  <a:cubicBezTo>
                    <a:pt x="66592" y="33421"/>
                    <a:pt x="66866" y="33242"/>
                    <a:pt x="67164" y="33064"/>
                  </a:cubicBezTo>
                  <a:cubicBezTo>
                    <a:pt x="68521" y="32968"/>
                    <a:pt x="69938" y="32909"/>
                    <a:pt x="71402" y="32909"/>
                  </a:cubicBezTo>
                  <a:cubicBezTo>
                    <a:pt x="73498" y="32909"/>
                    <a:pt x="75641" y="33004"/>
                    <a:pt x="77725" y="33099"/>
                  </a:cubicBezTo>
                  <a:cubicBezTo>
                    <a:pt x="79730" y="33192"/>
                    <a:pt x="81762" y="33285"/>
                    <a:pt x="83795" y="33285"/>
                  </a:cubicBezTo>
                  <a:cubicBezTo>
                    <a:pt x="86457" y="33285"/>
                    <a:pt x="89121" y="33126"/>
                    <a:pt x="91726" y="32599"/>
                  </a:cubicBezTo>
                  <a:close/>
                  <a:moveTo>
                    <a:pt x="60330" y="34040"/>
                  </a:moveTo>
                  <a:cubicBezTo>
                    <a:pt x="60187" y="34099"/>
                    <a:pt x="60056" y="34147"/>
                    <a:pt x="59913" y="34207"/>
                  </a:cubicBezTo>
                  <a:cubicBezTo>
                    <a:pt x="59758" y="34230"/>
                    <a:pt x="59615" y="34242"/>
                    <a:pt x="59460" y="34278"/>
                  </a:cubicBezTo>
                  <a:cubicBezTo>
                    <a:pt x="59627" y="34219"/>
                    <a:pt x="59770" y="34171"/>
                    <a:pt x="59937" y="34135"/>
                  </a:cubicBezTo>
                  <a:cubicBezTo>
                    <a:pt x="60068" y="34099"/>
                    <a:pt x="60211" y="34076"/>
                    <a:pt x="60330" y="34040"/>
                  </a:cubicBezTo>
                  <a:close/>
                  <a:moveTo>
                    <a:pt x="92774" y="33778"/>
                  </a:moveTo>
                  <a:lnTo>
                    <a:pt x="92774" y="33778"/>
                  </a:lnTo>
                  <a:cubicBezTo>
                    <a:pt x="92655" y="33873"/>
                    <a:pt x="92536" y="33969"/>
                    <a:pt x="92429" y="34076"/>
                  </a:cubicBezTo>
                  <a:cubicBezTo>
                    <a:pt x="92262" y="34159"/>
                    <a:pt x="92084" y="34254"/>
                    <a:pt x="91917" y="34326"/>
                  </a:cubicBezTo>
                  <a:cubicBezTo>
                    <a:pt x="92036" y="34230"/>
                    <a:pt x="92155" y="34111"/>
                    <a:pt x="92274" y="33992"/>
                  </a:cubicBezTo>
                  <a:lnTo>
                    <a:pt x="92774" y="33778"/>
                  </a:lnTo>
                  <a:close/>
                  <a:moveTo>
                    <a:pt x="92560" y="34147"/>
                  </a:moveTo>
                  <a:lnTo>
                    <a:pt x="92560" y="34147"/>
                  </a:lnTo>
                  <a:cubicBezTo>
                    <a:pt x="92536" y="34159"/>
                    <a:pt x="92512" y="34183"/>
                    <a:pt x="92488" y="34207"/>
                  </a:cubicBezTo>
                  <a:cubicBezTo>
                    <a:pt x="92417" y="34230"/>
                    <a:pt x="92322" y="34290"/>
                    <a:pt x="92250" y="34338"/>
                  </a:cubicBezTo>
                  <a:cubicBezTo>
                    <a:pt x="92298" y="34302"/>
                    <a:pt x="92334" y="34278"/>
                    <a:pt x="92369" y="34230"/>
                  </a:cubicBezTo>
                  <a:cubicBezTo>
                    <a:pt x="92429" y="34207"/>
                    <a:pt x="92488" y="34171"/>
                    <a:pt x="92560" y="34147"/>
                  </a:cubicBezTo>
                  <a:close/>
                  <a:moveTo>
                    <a:pt x="65723" y="33754"/>
                  </a:moveTo>
                  <a:lnTo>
                    <a:pt x="65723" y="33754"/>
                  </a:lnTo>
                  <a:cubicBezTo>
                    <a:pt x="65437" y="33945"/>
                    <a:pt x="65164" y="34147"/>
                    <a:pt x="64890" y="34350"/>
                  </a:cubicBezTo>
                  <a:cubicBezTo>
                    <a:pt x="64473" y="34350"/>
                    <a:pt x="64056" y="34373"/>
                    <a:pt x="63640" y="34373"/>
                  </a:cubicBezTo>
                  <a:cubicBezTo>
                    <a:pt x="63913" y="34195"/>
                    <a:pt x="64211" y="34016"/>
                    <a:pt x="64521" y="33838"/>
                  </a:cubicBezTo>
                  <a:cubicBezTo>
                    <a:pt x="64925" y="33802"/>
                    <a:pt x="65330" y="33790"/>
                    <a:pt x="65723" y="33754"/>
                  </a:cubicBezTo>
                  <a:close/>
                  <a:moveTo>
                    <a:pt x="92012" y="33695"/>
                  </a:moveTo>
                  <a:lnTo>
                    <a:pt x="92012" y="33695"/>
                  </a:lnTo>
                  <a:cubicBezTo>
                    <a:pt x="91857" y="33861"/>
                    <a:pt x="91714" y="34016"/>
                    <a:pt x="91560" y="34159"/>
                  </a:cubicBezTo>
                  <a:cubicBezTo>
                    <a:pt x="91345" y="34242"/>
                    <a:pt x="91119" y="34338"/>
                    <a:pt x="90893" y="34409"/>
                  </a:cubicBezTo>
                  <a:cubicBezTo>
                    <a:pt x="91012" y="34278"/>
                    <a:pt x="91131" y="34159"/>
                    <a:pt x="91250" y="34028"/>
                  </a:cubicBezTo>
                  <a:cubicBezTo>
                    <a:pt x="91286" y="33980"/>
                    <a:pt x="91310" y="33945"/>
                    <a:pt x="91357" y="33909"/>
                  </a:cubicBezTo>
                  <a:cubicBezTo>
                    <a:pt x="91583" y="33838"/>
                    <a:pt x="91786" y="33778"/>
                    <a:pt x="92012" y="33695"/>
                  </a:cubicBezTo>
                  <a:close/>
                  <a:moveTo>
                    <a:pt x="64092" y="33861"/>
                  </a:moveTo>
                  <a:cubicBezTo>
                    <a:pt x="63806" y="34040"/>
                    <a:pt x="63532" y="34219"/>
                    <a:pt x="63270" y="34397"/>
                  </a:cubicBezTo>
                  <a:cubicBezTo>
                    <a:pt x="62889" y="34409"/>
                    <a:pt x="62497" y="34433"/>
                    <a:pt x="62127" y="34445"/>
                  </a:cubicBezTo>
                  <a:lnTo>
                    <a:pt x="63020" y="33957"/>
                  </a:lnTo>
                  <a:cubicBezTo>
                    <a:pt x="63366" y="33921"/>
                    <a:pt x="63735" y="33897"/>
                    <a:pt x="64092" y="33861"/>
                  </a:cubicBezTo>
                  <a:close/>
                  <a:moveTo>
                    <a:pt x="62532" y="33992"/>
                  </a:moveTo>
                  <a:lnTo>
                    <a:pt x="62532" y="33992"/>
                  </a:lnTo>
                  <a:cubicBezTo>
                    <a:pt x="62258" y="34147"/>
                    <a:pt x="61973" y="34314"/>
                    <a:pt x="61711" y="34469"/>
                  </a:cubicBezTo>
                  <a:cubicBezTo>
                    <a:pt x="61342" y="34504"/>
                    <a:pt x="60973" y="34516"/>
                    <a:pt x="60627" y="34540"/>
                  </a:cubicBezTo>
                  <a:cubicBezTo>
                    <a:pt x="60901" y="34397"/>
                    <a:pt x="61199" y="34266"/>
                    <a:pt x="61484" y="34111"/>
                  </a:cubicBezTo>
                  <a:cubicBezTo>
                    <a:pt x="61830" y="34076"/>
                    <a:pt x="62163" y="34028"/>
                    <a:pt x="62532" y="33992"/>
                  </a:cubicBezTo>
                  <a:close/>
                  <a:moveTo>
                    <a:pt x="60937" y="34195"/>
                  </a:moveTo>
                  <a:cubicBezTo>
                    <a:pt x="60675" y="34326"/>
                    <a:pt x="60413" y="34445"/>
                    <a:pt x="60175" y="34576"/>
                  </a:cubicBezTo>
                  <a:cubicBezTo>
                    <a:pt x="59865" y="34611"/>
                    <a:pt x="59556" y="34635"/>
                    <a:pt x="59258" y="34671"/>
                  </a:cubicBezTo>
                  <a:cubicBezTo>
                    <a:pt x="59532" y="34552"/>
                    <a:pt x="59806" y="34433"/>
                    <a:pt x="60103" y="34314"/>
                  </a:cubicBezTo>
                  <a:cubicBezTo>
                    <a:pt x="60365" y="34278"/>
                    <a:pt x="60651" y="34230"/>
                    <a:pt x="60937" y="34195"/>
                  </a:cubicBezTo>
                  <a:close/>
                  <a:moveTo>
                    <a:pt x="91250" y="33945"/>
                  </a:moveTo>
                  <a:lnTo>
                    <a:pt x="91202" y="33992"/>
                  </a:lnTo>
                  <a:cubicBezTo>
                    <a:pt x="91060" y="34159"/>
                    <a:pt x="90929" y="34302"/>
                    <a:pt x="90774" y="34469"/>
                  </a:cubicBezTo>
                  <a:cubicBezTo>
                    <a:pt x="90548" y="34564"/>
                    <a:pt x="90310" y="34635"/>
                    <a:pt x="90095" y="34707"/>
                  </a:cubicBezTo>
                  <a:cubicBezTo>
                    <a:pt x="90250" y="34528"/>
                    <a:pt x="90405" y="34338"/>
                    <a:pt x="90548" y="34159"/>
                  </a:cubicBezTo>
                  <a:cubicBezTo>
                    <a:pt x="90786" y="34088"/>
                    <a:pt x="91024" y="34016"/>
                    <a:pt x="91250" y="33945"/>
                  </a:cubicBezTo>
                  <a:close/>
                  <a:moveTo>
                    <a:pt x="92084" y="34076"/>
                  </a:moveTo>
                  <a:lnTo>
                    <a:pt x="92084" y="34076"/>
                  </a:lnTo>
                  <a:cubicBezTo>
                    <a:pt x="91953" y="34207"/>
                    <a:pt x="91798" y="34326"/>
                    <a:pt x="91667" y="34445"/>
                  </a:cubicBezTo>
                  <a:cubicBezTo>
                    <a:pt x="91476" y="34540"/>
                    <a:pt x="91286" y="34635"/>
                    <a:pt x="91083" y="34731"/>
                  </a:cubicBezTo>
                  <a:cubicBezTo>
                    <a:pt x="91226" y="34588"/>
                    <a:pt x="91369" y="34457"/>
                    <a:pt x="91500" y="34314"/>
                  </a:cubicBezTo>
                  <a:cubicBezTo>
                    <a:pt x="91703" y="34230"/>
                    <a:pt x="91893" y="34159"/>
                    <a:pt x="92084" y="34076"/>
                  </a:cubicBezTo>
                  <a:close/>
                  <a:moveTo>
                    <a:pt x="59389" y="34433"/>
                  </a:moveTo>
                  <a:lnTo>
                    <a:pt x="59389" y="34433"/>
                  </a:lnTo>
                  <a:cubicBezTo>
                    <a:pt x="59163" y="34528"/>
                    <a:pt x="58937" y="34635"/>
                    <a:pt x="58698" y="34742"/>
                  </a:cubicBezTo>
                  <a:cubicBezTo>
                    <a:pt x="58436" y="34766"/>
                    <a:pt x="58163" y="34814"/>
                    <a:pt x="57901" y="34850"/>
                  </a:cubicBezTo>
                  <a:cubicBezTo>
                    <a:pt x="58139" y="34754"/>
                    <a:pt x="58389" y="34647"/>
                    <a:pt x="58639" y="34564"/>
                  </a:cubicBezTo>
                  <a:cubicBezTo>
                    <a:pt x="58889" y="34516"/>
                    <a:pt x="59151" y="34469"/>
                    <a:pt x="59389" y="34433"/>
                  </a:cubicBezTo>
                  <a:close/>
                  <a:moveTo>
                    <a:pt x="92012" y="34409"/>
                  </a:moveTo>
                  <a:lnTo>
                    <a:pt x="92012" y="34409"/>
                  </a:lnTo>
                  <a:cubicBezTo>
                    <a:pt x="91953" y="34457"/>
                    <a:pt x="91905" y="34504"/>
                    <a:pt x="91845" y="34552"/>
                  </a:cubicBezTo>
                  <a:cubicBezTo>
                    <a:pt x="91798" y="34576"/>
                    <a:pt x="91774" y="34611"/>
                    <a:pt x="91726" y="34635"/>
                  </a:cubicBezTo>
                  <a:cubicBezTo>
                    <a:pt x="91583" y="34707"/>
                    <a:pt x="91441" y="34802"/>
                    <a:pt x="91298" y="34873"/>
                  </a:cubicBezTo>
                  <a:cubicBezTo>
                    <a:pt x="91417" y="34790"/>
                    <a:pt x="91524" y="34695"/>
                    <a:pt x="91607" y="34611"/>
                  </a:cubicBezTo>
                  <a:cubicBezTo>
                    <a:pt x="91738" y="34552"/>
                    <a:pt x="91881" y="34469"/>
                    <a:pt x="92012" y="34409"/>
                  </a:cubicBezTo>
                  <a:close/>
                  <a:moveTo>
                    <a:pt x="57710" y="34754"/>
                  </a:moveTo>
                  <a:cubicBezTo>
                    <a:pt x="57555" y="34814"/>
                    <a:pt x="57389" y="34873"/>
                    <a:pt x="57246" y="34945"/>
                  </a:cubicBezTo>
                  <a:cubicBezTo>
                    <a:pt x="57079" y="34981"/>
                    <a:pt x="56901" y="35004"/>
                    <a:pt x="56734" y="35040"/>
                  </a:cubicBezTo>
                  <a:cubicBezTo>
                    <a:pt x="56901" y="34981"/>
                    <a:pt x="57079" y="34933"/>
                    <a:pt x="57246" y="34873"/>
                  </a:cubicBezTo>
                  <a:cubicBezTo>
                    <a:pt x="57389" y="34826"/>
                    <a:pt x="57544" y="34802"/>
                    <a:pt x="57710" y="34754"/>
                  </a:cubicBezTo>
                  <a:close/>
                  <a:moveTo>
                    <a:pt x="91357" y="34373"/>
                  </a:moveTo>
                  <a:lnTo>
                    <a:pt x="90929" y="34802"/>
                  </a:lnTo>
                  <a:cubicBezTo>
                    <a:pt x="90714" y="34885"/>
                    <a:pt x="90512" y="34981"/>
                    <a:pt x="90286" y="35064"/>
                  </a:cubicBezTo>
                  <a:cubicBezTo>
                    <a:pt x="90429" y="34933"/>
                    <a:pt x="90583" y="34766"/>
                    <a:pt x="90726" y="34611"/>
                  </a:cubicBezTo>
                  <a:cubicBezTo>
                    <a:pt x="90941" y="34528"/>
                    <a:pt x="91143" y="34457"/>
                    <a:pt x="91357" y="34373"/>
                  </a:cubicBezTo>
                  <a:close/>
                  <a:moveTo>
                    <a:pt x="91107" y="33397"/>
                  </a:moveTo>
                  <a:lnTo>
                    <a:pt x="91107" y="33397"/>
                  </a:lnTo>
                  <a:cubicBezTo>
                    <a:pt x="90941" y="33599"/>
                    <a:pt x="90786" y="33802"/>
                    <a:pt x="90631" y="33992"/>
                  </a:cubicBezTo>
                  <a:cubicBezTo>
                    <a:pt x="90107" y="34147"/>
                    <a:pt x="89583" y="34278"/>
                    <a:pt x="89059" y="34397"/>
                  </a:cubicBezTo>
                  <a:cubicBezTo>
                    <a:pt x="86547" y="34962"/>
                    <a:pt x="83973" y="35152"/>
                    <a:pt x="81390" y="35152"/>
                  </a:cubicBezTo>
                  <a:cubicBezTo>
                    <a:pt x="78747" y="35152"/>
                    <a:pt x="76093" y="34953"/>
                    <a:pt x="73486" y="34754"/>
                  </a:cubicBezTo>
                  <a:cubicBezTo>
                    <a:pt x="71319" y="34588"/>
                    <a:pt x="69081" y="34433"/>
                    <a:pt x="66890" y="34373"/>
                  </a:cubicBezTo>
                  <a:cubicBezTo>
                    <a:pt x="66318" y="34350"/>
                    <a:pt x="65759" y="34350"/>
                    <a:pt x="65187" y="34350"/>
                  </a:cubicBezTo>
                  <a:cubicBezTo>
                    <a:pt x="65461" y="34147"/>
                    <a:pt x="65759" y="33945"/>
                    <a:pt x="66056" y="33742"/>
                  </a:cubicBezTo>
                  <a:cubicBezTo>
                    <a:pt x="67069" y="33718"/>
                    <a:pt x="68092" y="33695"/>
                    <a:pt x="69140" y="33695"/>
                  </a:cubicBezTo>
                  <a:cubicBezTo>
                    <a:pt x="71283" y="33730"/>
                    <a:pt x="73462" y="33861"/>
                    <a:pt x="75593" y="33980"/>
                  </a:cubicBezTo>
                  <a:cubicBezTo>
                    <a:pt x="77935" y="34122"/>
                    <a:pt x="80311" y="34266"/>
                    <a:pt x="82684" y="34266"/>
                  </a:cubicBezTo>
                  <a:cubicBezTo>
                    <a:pt x="85307" y="34266"/>
                    <a:pt x="87925" y="34090"/>
                    <a:pt x="90488" y="33540"/>
                  </a:cubicBezTo>
                  <a:cubicBezTo>
                    <a:pt x="90702" y="33492"/>
                    <a:pt x="90893" y="33445"/>
                    <a:pt x="91107" y="33397"/>
                  </a:cubicBezTo>
                  <a:close/>
                  <a:moveTo>
                    <a:pt x="63068" y="34528"/>
                  </a:moveTo>
                  <a:lnTo>
                    <a:pt x="63068" y="34528"/>
                  </a:lnTo>
                  <a:cubicBezTo>
                    <a:pt x="62782" y="34731"/>
                    <a:pt x="62497" y="34933"/>
                    <a:pt x="62211" y="35147"/>
                  </a:cubicBezTo>
                  <a:cubicBezTo>
                    <a:pt x="61794" y="35147"/>
                    <a:pt x="61365" y="35147"/>
                    <a:pt x="60949" y="35159"/>
                  </a:cubicBezTo>
                  <a:cubicBezTo>
                    <a:pt x="61258" y="34969"/>
                    <a:pt x="61556" y="34766"/>
                    <a:pt x="61877" y="34588"/>
                  </a:cubicBezTo>
                  <a:cubicBezTo>
                    <a:pt x="62258" y="34564"/>
                    <a:pt x="62663" y="34552"/>
                    <a:pt x="63068" y="34528"/>
                  </a:cubicBezTo>
                  <a:close/>
                  <a:moveTo>
                    <a:pt x="64699" y="34492"/>
                  </a:moveTo>
                  <a:cubicBezTo>
                    <a:pt x="64413" y="34695"/>
                    <a:pt x="64140" y="34921"/>
                    <a:pt x="63866" y="35159"/>
                  </a:cubicBezTo>
                  <a:cubicBezTo>
                    <a:pt x="63425" y="35135"/>
                    <a:pt x="62973" y="35135"/>
                    <a:pt x="62544" y="35135"/>
                  </a:cubicBezTo>
                  <a:cubicBezTo>
                    <a:pt x="62830" y="34933"/>
                    <a:pt x="63128" y="34731"/>
                    <a:pt x="63437" y="34516"/>
                  </a:cubicBezTo>
                  <a:cubicBezTo>
                    <a:pt x="63854" y="34504"/>
                    <a:pt x="64271" y="34492"/>
                    <a:pt x="64699" y="34492"/>
                  </a:cubicBezTo>
                  <a:close/>
                  <a:moveTo>
                    <a:pt x="61473" y="34611"/>
                  </a:moveTo>
                  <a:lnTo>
                    <a:pt x="61473" y="34611"/>
                  </a:lnTo>
                  <a:cubicBezTo>
                    <a:pt x="61175" y="34790"/>
                    <a:pt x="60889" y="34969"/>
                    <a:pt x="60627" y="35159"/>
                  </a:cubicBezTo>
                  <a:lnTo>
                    <a:pt x="59413" y="35207"/>
                  </a:lnTo>
                  <a:cubicBezTo>
                    <a:pt x="59710" y="35028"/>
                    <a:pt x="60008" y="34861"/>
                    <a:pt x="60330" y="34695"/>
                  </a:cubicBezTo>
                  <a:cubicBezTo>
                    <a:pt x="60699" y="34671"/>
                    <a:pt x="61080" y="34635"/>
                    <a:pt x="61473" y="34611"/>
                  </a:cubicBezTo>
                  <a:close/>
                  <a:moveTo>
                    <a:pt x="59877" y="34742"/>
                  </a:moveTo>
                  <a:cubicBezTo>
                    <a:pt x="59591" y="34909"/>
                    <a:pt x="59318" y="35064"/>
                    <a:pt x="59044" y="35231"/>
                  </a:cubicBezTo>
                  <a:cubicBezTo>
                    <a:pt x="58675" y="35242"/>
                    <a:pt x="58317" y="35278"/>
                    <a:pt x="57948" y="35302"/>
                  </a:cubicBezTo>
                  <a:cubicBezTo>
                    <a:pt x="58246" y="35159"/>
                    <a:pt x="58544" y="35004"/>
                    <a:pt x="58853" y="34861"/>
                  </a:cubicBezTo>
                  <a:cubicBezTo>
                    <a:pt x="59187" y="34814"/>
                    <a:pt x="59532" y="34790"/>
                    <a:pt x="59877" y="34742"/>
                  </a:cubicBezTo>
                  <a:close/>
                  <a:moveTo>
                    <a:pt x="91143" y="35064"/>
                  </a:moveTo>
                  <a:lnTo>
                    <a:pt x="91143" y="35064"/>
                  </a:lnTo>
                  <a:cubicBezTo>
                    <a:pt x="91107" y="35100"/>
                    <a:pt x="91072" y="35123"/>
                    <a:pt x="91024" y="35159"/>
                  </a:cubicBezTo>
                  <a:cubicBezTo>
                    <a:pt x="90964" y="35207"/>
                    <a:pt x="90881" y="35266"/>
                    <a:pt x="90786" y="35302"/>
                  </a:cubicBezTo>
                  <a:cubicBezTo>
                    <a:pt x="90833" y="35266"/>
                    <a:pt x="90881" y="35231"/>
                    <a:pt x="90929" y="35183"/>
                  </a:cubicBezTo>
                  <a:cubicBezTo>
                    <a:pt x="91000" y="35147"/>
                    <a:pt x="91072" y="35112"/>
                    <a:pt x="91143" y="35064"/>
                  </a:cubicBezTo>
                  <a:close/>
                  <a:moveTo>
                    <a:pt x="91369" y="34731"/>
                  </a:moveTo>
                  <a:lnTo>
                    <a:pt x="91369" y="34731"/>
                  </a:lnTo>
                  <a:cubicBezTo>
                    <a:pt x="91238" y="34826"/>
                    <a:pt x="91119" y="34933"/>
                    <a:pt x="90988" y="35052"/>
                  </a:cubicBezTo>
                  <a:cubicBezTo>
                    <a:pt x="90810" y="35147"/>
                    <a:pt x="90643" y="35231"/>
                    <a:pt x="90464" y="35326"/>
                  </a:cubicBezTo>
                  <a:cubicBezTo>
                    <a:pt x="90595" y="35207"/>
                    <a:pt x="90726" y="35088"/>
                    <a:pt x="90845" y="34969"/>
                  </a:cubicBezTo>
                  <a:cubicBezTo>
                    <a:pt x="91024" y="34885"/>
                    <a:pt x="91202" y="34814"/>
                    <a:pt x="91369" y="34731"/>
                  </a:cubicBezTo>
                  <a:close/>
                  <a:moveTo>
                    <a:pt x="90607" y="34647"/>
                  </a:moveTo>
                  <a:cubicBezTo>
                    <a:pt x="90464" y="34814"/>
                    <a:pt x="90298" y="34981"/>
                    <a:pt x="90155" y="35123"/>
                  </a:cubicBezTo>
                  <a:cubicBezTo>
                    <a:pt x="89917" y="35231"/>
                    <a:pt x="89702" y="35302"/>
                    <a:pt x="89476" y="35397"/>
                  </a:cubicBezTo>
                  <a:cubicBezTo>
                    <a:pt x="89631" y="35231"/>
                    <a:pt x="89798" y="35052"/>
                    <a:pt x="89940" y="34873"/>
                  </a:cubicBezTo>
                  <a:lnTo>
                    <a:pt x="90607" y="34647"/>
                  </a:lnTo>
                  <a:close/>
                  <a:moveTo>
                    <a:pt x="58329" y="34921"/>
                  </a:moveTo>
                  <a:lnTo>
                    <a:pt x="58329" y="34921"/>
                  </a:lnTo>
                  <a:cubicBezTo>
                    <a:pt x="58044" y="35052"/>
                    <a:pt x="57782" y="35183"/>
                    <a:pt x="57508" y="35338"/>
                  </a:cubicBezTo>
                  <a:cubicBezTo>
                    <a:pt x="57174" y="35362"/>
                    <a:pt x="56829" y="35397"/>
                    <a:pt x="56496" y="35433"/>
                  </a:cubicBezTo>
                  <a:cubicBezTo>
                    <a:pt x="56782" y="35302"/>
                    <a:pt x="57079" y="35183"/>
                    <a:pt x="57377" y="35064"/>
                  </a:cubicBezTo>
                  <a:cubicBezTo>
                    <a:pt x="57686" y="35004"/>
                    <a:pt x="58020" y="34969"/>
                    <a:pt x="58329" y="34921"/>
                  </a:cubicBezTo>
                  <a:close/>
                  <a:moveTo>
                    <a:pt x="56734" y="35147"/>
                  </a:moveTo>
                  <a:lnTo>
                    <a:pt x="56734" y="35147"/>
                  </a:lnTo>
                  <a:cubicBezTo>
                    <a:pt x="56484" y="35278"/>
                    <a:pt x="56246" y="35385"/>
                    <a:pt x="56008" y="35481"/>
                  </a:cubicBezTo>
                  <a:cubicBezTo>
                    <a:pt x="55710" y="35516"/>
                    <a:pt x="55424" y="35564"/>
                    <a:pt x="55150" y="35588"/>
                  </a:cubicBezTo>
                  <a:cubicBezTo>
                    <a:pt x="55400" y="35481"/>
                    <a:pt x="55662" y="35397"/>
                    <a:pt x="55936" y="35290"/>
                  </a:cubicBezTo>
                  <a:cubicBezTo>
                    <a:pt x="56198" y="35242"/>
                    <a:pt x="56472" y="35183"/>
                    <a:pt x="56734" y="35147"/>
                  </a:cubicBezTo>
                  <a:close/>
                  <a:moveTo>
                    <a:pt x="90655" y="35040"/>
                  </a:moveTo>
                  <a:cubicBezTo>
                    <a:pt x="90524" y="35171"/>
                    <a:pt x="90369" y="35290"/>
                    <a:pt x="90238" y="35421"/>
                  </a:cubicBezTo>
                  <a:cubicBezTo>
                    <a:pt x="90048" y="35516"/>
                    <a:pt x="89857" y="35623"/>
                    <a:pt x="89643" y="35707"/>
                  </a:cubicBezTo>
                  <a:cubicBezTo>
                    <a:pt x="89798" y="35576"/>
                    <a:pt x="89929" y="35421"/>
                    <a:pt x="90071" y="35278"/>
                  </a:cubicBezTo>
                  <a:cubicBezTo>
                    <a:pt x="90274" y="35207"/>
                    <a:pt x="90464" y="35112"/>
                    <a:pt x="90655" y="35040"/>
                  </a:cubicBezTo>
                  <a:close/>
                  <a:moveTo>
                    <a:pt x="55043" y="35481"/>
                  </a:moveTo>
                  <a:lnTo>
                    <a:pt x="55043" y="35481"/>
                  </a:lnTo>
                  <a:cubicBezTo>
                    <a:pt x="54865" y="35564"/>
                    <a:pt x="54698" y="35623"/>
                    <a:pt x="54519" y="35695"/>
                  </a:cubicBezTo>
                  <a:lnTo>
                    <a:pt x="53936" y="35778"/>
                  </a:lnTo>
                  <a:lnTo>
                    <a:pt x="54519" y="35600"/>
                  </a:lnTo>
                  <a:cubicBezTo>
                    <a:pt x="54698" y="35564"/>
                    <a:pt x="54865" y="35516"/>
                    <a:pt x="55043" y="35481"/>
                  </a:cubicBezTo>
                  <a:close/>
                  <a:moveTo>
                    <a:pt x="90631" y="35350"/>
                  </a:moveTo>
                  <a:lnTo>
                    <a:pt x="90631" y="35350"/>
                  </a:lnTo>
                  <a:cubicBezTo>
                    <a:pt x="90524" y="35421"/>
                    <a:pt x="90417" y="35516"/>
                    <a:pt x="90333" y="35588"/>
                  </a:cubicBezTo>
                  <a:cubicBezTo>
                    <a:pt x="90167" y="35683"/>
                    <a:pt x="90012" y="35766"/>
                    <a:pt x="89869" y="35838"/>
                  </a:cubicBezTo>
                  <a:cubicBezTo>
                    <a:pt x="89976" y="35754"/>
                    <a:pt x="90071" y="35659"/>
                    <a:pt x="90190" y="35564"/>
                  </a:cubicBezTo>
                  <a:cubicBezTo>
                    <a:pt x="90345" y="35481"/>
                    <a:pt x="90476" y="35409"/>
                    <a:pt x="90631" y="35350"/>
                  </a:cubicBezTo>
                  <a:close/>
                  <a:moveTo>
                    <a:pt x="60425" y="35278"/>
                  </a:moveTo>
                  <a:cubicBezTo>
                    <a:pt x="60127" y="35481"/>
                    <a:pt x="59853" y="35683"/>
                    <a:pt x="59568" y="35897"/>
                  </a:cubicBezTo>
                  <a:cubicBezTo>
                    <a:pt x="59139" y="35897"/>
                    <a:pt x="58698" y="35897"/>
                    <a:pt x="58270" y="35921"/>
                  </a:cubicBezTo>
                  <a:cubicBezTo>
                    <a:pt x="58567" y="35719"/>
                    <a:pt x="58877" y="35528"/>
                    <a:pt x="59198" y="35338"/>
                  </a:cubicBezTo>
                  <a:cubicBezTo>
                    <a:pt x="59591" y="35302"/>
                    <a:pt x="60008" y="35290"/>
                    <a:pt x="60425" y="35278"/>
                  </a:cubicBezTo>
                  <a:close/>
                  <a:moveTo>
                    <a:pt x="62044" y="35266"/>
                  </a:moveTo>
                  <a:cubicBezTo>
                    <a:pt x="61770" y="35481"/>
                    <a:pt x="61484" y="35707"/>
                    <a:pt x="61199" y="35945"/>
                  </a:cubicBezTo>
                  <a:cubicBezTo>
                    <a:pt x="60758" y="35933"/>
                    <a:pt x="60294" y="35921"/>
                    <a:pt x="59865" y="35921"/>
                  </a:cubicBezTo>
                  <a:cubicBezTo>
                    <a:pt x="60163" y="35695"/>
                    <a:pt x="60461" y="35481"/>
                    <a:pt x="60770" y="35278"/>
                  </a:cubicBezTo>
                  <a:cubicBezTo>
                    <a:pt x="61199" y="35266"/>
                    <a:pt x="61615" y="35266"/>
                    <a:pt x="62044" y="35266"/>
                  </a:cubicBezTo>
                  <a:close/>
                  <a:moveTo>
                    <a:pt x="58817" y="35362"/>
                  </a:moveTo>
                  <a:lnTo>
                    <a:pt x="58817" y="35362"/>
                  </a:lnTo>
                  <a:cubicBezTo>
                    <a:pt x="58520" y="35540"/>
                    <a:pt x="58246" y="35731"/>
                    <a:pt x="57948" y="35933"/>
                  </a:cubicBezTo>
                  <a:cubicBezTo>
                    <a:pt x="57532" y="35945"/>
                    <a:pt x="57127" y="35957"/>
                    <a:pt x="56722" y="35969"/>
                  </a:cubicBezTo>
                  <a:cubicBezTo>
                    <a:pt x="57032" y="35790"/>
                    <a:pt x="57353" y="35612"/>
                    <a:pt x="57674" y="35457"/>
                  </a:cubicBezTo>
                  <a:cubicBezTo>
                    <a:pt x="58044" y="35409"/>
                    <a:pt x="58436" y="35385"/>
                    <a:pt x="58817" y="35362"/>
                  </a:cubicBezTo>
                  <a:close/>
                  <a:moveTo>
                    <a:pt x="62377" y="35254"/>
                  </a:moveTo>
                  <a:cubicBezTo>
                    <a:pt x="62830" y="35254"/>
                    <a:pt x="63270" y="35254"/>
                    <a:pt x="63735" y="35278"/>
                  </a:cubicBezTo>
                  <a:cubicBezTo>
                    <a:pt x="63449" y="35516"/>
                    <a:pt x="63163" y="35754"/>
                    <a:pt x="62901" y="36004"/>
                  </a:cubicBezTo>
                  <a:cubicBezTo>
                    <a:pt x="62723" y="35993"/>
                    <a:pt x="62556" y="35993"/>
                    <a:pt x="62377" y="35981"/>
                  </a:cubicBezTo>
                  <a:cubicBezTo>
                    <a:pt x="62080" y="35957"/>
                    <a:pt x="61794" y="35945"/>
                    <a:pt x="61496" y="35945"/>
                  </a:cubicBezTo>
                  <a:cubicBezTo>
                    <a:pt x="61782" y="35707"/>
                    <a:pt x="62080" y="35481"/>
                    <a:pt x="62377" y="35254"/>
                  </a:cubicBezTo>
                  <a:close/>
                  <a:moveTo>
                    <a:pt x="57234" y="35469"/>
                  </a:moveTo>
                  <a:lnTo>
                    <a:pt x="57234" y="35469"/>
                  </a:lnTo>
                  <a:cubicBezTo>
                    <a:pt x="56948" y="35647"/>
                    <a:pt x="56651" y="35814"/>
                    <a:pt x="56365" y="35981"/>
                  </a:cubicBezTo>
                  <a:cubicBezTo>
                    <a:pt x="55984" y="35993"/>
                    <a:pt x="55591" y="36016"/>
                    <a:pt x="55210" y="36052"/>
                  </a:cubicBezTo>
                  <a:cubicBezTo>
                    <a:pt x="55519" y="35885"/>
                    <a:pt x="55829" y="35731"/>
                    <a:pt x="56139" y="35588"/>
                  </a:cubicBezTo>
                  <a:cubicBezTo>
                    <a:pt x="56496" y="35540"/>
                    <a:pt x="56877" y="35516"/>
                    <a:pt x="57234" y="35469"/>
                  </a:cubicBezTo>
                  <a:close/>
                  <a:moveTo>
                    <a:pt x="89940" y="35338"/>
                  </a:moveTo>
                  <a:lnTo>
                    <a:pt x="89940" y="35338"/>
                  </a:lnTo>
                  <a:cubicBezTo>
                    <a:pt x="89798" y="35481"/>
                    <a:pt x="89643" y="35635"/>
                    <a:pt x="89476" y="35778"/>
                  </a:cubicBezTo>
                  <a:cubicBezTo>
                    <a:pt x="89274" y="35874"/>
                    <a:pt x="89059" y="35981"/>
                    <a:pt x="88845" y="36064"/>
                  </a:cubicBezTo>
                  <a:cubicBezTo>
                    <a:pt x="89000" y="35897"/>
                    <a:pt x="89155" y="35731"/>
                    <a:pt x="89297" y="35576"/>
                  </a:cubicBezTo>
                  <a:cubicBezTo>
                    <a:pt x="89512" y="35504"/>
                    <a:pt x="89738" y="35409"/>
                    <a:pt x="89940" y="35338"/>
                  </a:cubicBezTo>
                  <a:close/>
                  <a:moveTo>
                    <a:pt x="90464" y="34159"/>
                  </a:moveTo>
                  <a:lnTo>
                    <a:pt x="90464" y="34159"/>
                  </a:lnTo>
                  <a:cubicBezTo>
                    <a:pt x="90310" y="34373"/>
                    <a:pt x="90167" y="34540"/>
                    <a:pt x="90000" y="34742"/>
                  </a:cubicBezTo>
                  <a:cubicBezTo>
                    <a:pt x="89226" y="34992"/>
                    <a:pt x="88440" y="35219"/>
                    <a:pt x="87654" y="35397"/>
                  </a:cubicBezTo>
                  <a:cubicBezTo>
                    <a:pt x="85169" y="35963"/>
                    <a:pt x="82629" y="36159"/>
                    <a:pt x="80080" y="36159"/>
                  </a:cubicBezTo>
                  <a:cubicBezTo>
                    <a:pt x="77158" y="36159"/>
                    <a:pt x="74223" y="35902"/>
                    <a:pt x="71343" y="35647"/>
                  </a:cubicBezTo>
                  <a:cubicBezTo>
                    <a:pt x="69140" y="35457"/>
                    <a:pt x="66854" y="35266"/>
                    <a:pt x="64628" y="35171"/>
                  </a:cubicBezTo>
                  <a:cubicBezTo>
                    <a:pt x="64461" y="35171"/>
                    <a:pt x="64318" y="35159"/>
                    <a:pt x="64151" y="35159"/>
                  </a:cubicBezTo>
                  <a:cubicBezTo>
                    <a:pt x="64413" y="34933"/>
                    <a:pt x="64699" y="34707"/>
                    <a:pt x="65009" y="34469"/>
                  </a:cubicBezTo>
                  <a:cubicBezTo>
                    <a:pt x="65628" y="34469"/>
                    <a:pt x="66247" y="34469"/>
                    <a:pt x="66878" y="34492"/>
                  </a:cubicBezTo>
                  <a:cubicBezTo>
                    <a:pt x="69057" y="34528"/>
                    <a:pt x="71295" y="34707"/>
                    <a:pt x="73450" y="34873"/>
                  </a:cubicBezTo>
                  <a:cubicBezTo>
                    <a:pt x="76064" y="35072"/>
                    <a:pt x="78723" y="35271"/>
                    <a:pt x="81372" y="35271"/>
                  </a:cubicBezTo>
                  <a:cubicBezTo>
                    <a:pt x="83961" y="35271"/>
                    <a:pt x="86541" y="35081"/>
                    <a:pt x="89059" y="34516"/>
                  </a:cubicBezTo>
                  <a:cubicBezTo>
                    <a:pt x="89536" y="34409"/>
                    <a:pt x="90000" y="34290"/>
                    <a:pt x="90464" y="34159"/>
                  </a:cubicBezTo>
                  <a:close/>
                  <a:moveTo>
                    <a:pt x="55662" y="35647"/>
                  </a:moveTo>
                  <a:cubicBezTo>
                    <a:pt x="55388" y="35778"/>
                    <a:pt x="55103" y="35933"/>
                    <a:pt x="54817" y="36076"/>
                  </a:cubicBezTo>
                  <a:cubicBezTo>
                    <a:pt x="54460" y="36112"/>
                    <a:pt x="54103" y="36135"/>
                    <a:pt x="53757" y="36183"/>
                  </a:cubicBezTo>
                  <a:cubicBezTo>
                    <a:pt x="54055" y="36052"/>
                    <a:pt x="54353" y="35921"/>
                    <a:pt x="54674" y="35802"/>
                  </a:cubicBezTo>
                  <a:cubicBezTo>
                    <a:pt x="54996" y="35731"/>
                    <a:pt x="55329" y="35695"/>
                    <a:pt x="55662" y="35647"/>
                  </a:cubicBezTo>
                  <a:close/>
                  <a:moveTo>
                    <a:pt x="89774" y="36004"/>
                  </a:moveTo>
                  <a:lnTo>
                    <a:pt x="89774" y="36004"/>
                  </a:lnTo>
                  <a:cubicBezTo>
                    <a:pt x="89738" y="36040"/>
                    <a:pt x="89690" y="36076"/>
                    <a:pt x="89631" y="36112"/>
                  </a:cubicBezTo>
                  <a:cubicBezTo>
                    <a:pt x="89536" y="36171"/>
                    <a:pt x="89440" y="36231"/>
                    <a:pt x="89333" y="36290"/>
                  </a:cubicBezTo>
                  <a:cubicBezTo>
                    <a:pt x="89393" y="36243"/>
                    <a:pt x="89464" y="36183"/>
                    <a:pt x="89524" y="36135"/>
                  </a:cubicBezTo>
                  <a:cubicBezTo>
                    <a:pt x="89619" y="36100"/>
                    <a:pt x="89690" y="36052"/>
                    <a:pt x="89774" y="36004"/>
                  </a:cubicBezTo>
                  <a:close/>
                  <a:moveTo>
                    <a:pt x="89964" y="35683"/>
                  </a:moveTo>
                  <a:lnTo>
                    <a:pt x="89964" y="35683"/>
                  </a:lnTo>
                  <a:cubicBezTo>
                    <a:pt x="89857" y="35778"/>
                    <a:pt x="89738" y="35897"/>
                    <a:pt x="89595" y="36004"/>
                  </a:cubicBezTo>
                  <a:cubicBezTo>
                    <a:pt x="89417" y="36112"/>
                    <a:pt x="89226" y="36195"/>
                    <a:pt x="89036" y="36302"/>
                  </a:cubicBezTo>
                  <a:cubicBezTo>
                    <a:pt x="89167" y="36171"/>
                    <a:pt x="89297" y="36028"/>
                    <a:pt x="89440" y="35921"/>
                  </a:cubicBezTo>
                  <a:cubicBezTo>
                    <a:pt x="89619" y="35838"/>
                    <a:pt x="89798" y="35754"/>
                    <a:pt x="89964" y="35683"/>
                  </a:cubicBezTo>
                  <a:close/>
                  <a:moveTo>
                    <a:pt x="54055" y="35885"/>
                  </a:moveTo>
                  <a:lnTo>
                    <a:pt x="54055" y="35885"/>
                  </a:lnTo>
                  <a:cubicBezTo>
                    <a:pt x="53805" y="35993"/>
                    <a:pt x="53555" y="36112"/>
                    <a:pt x="53305" y="36231"/>
                  </a:cubicBezTo>
                  <a:cubicBezTo>
                    <a:pt x="52983" y="36255"/>
                    <a:pt x="52686" y="36302"/>
                    <a:pt x="52376" y="36350"/>
                  </a:cubicBezTo>
                  <a:cubicBezTo>
                    <a:pt x="52662" y="36243"/>
                    <a:pt x="52924" y="36135"/>
                    <a:pt x="53210" y="36028"/>
                  </a:cubicBezTo>
                  <a:cubicBezTo>
                    <a:pt x="53495" y="35993"/>
                    <a:pt x="53769" y="35933"/>
                    <a:pt x="54055" y="35885"/>
                  </a:cubicBezTo>
                  <a:close/>
                  <a:moveTo>
                    <a:pt x="52412" y="36183"/>
                  </a:moveTo>
                  <a:lnTo>
                    <a:pt x="52412" y="36183"/>
                  </a:lnTo>
                  <a:cubicBezTo>
                    <a:pt x="52210" y="36255"/>
                    <a:pt x="52019" y="36326"/>
                    <a:pt x="51829" y="36421"/>
                  </a:cubicBezTo>
                  <a:cubicBezTo>
                    <a:pt x="51602" y="36457"/>
                    <a:pt x="51376" y="36493"/>
                    <a:pt x="51138" y="36528"/>
                  </a:cubicBezTo>
                  <a:cubicBezTo>
                    <a:pt x="51352" y="36457"/>
                    <a:pt x="51578" y="36397"/>
                    <a:pt x="51781" y="36314"/>
                  </a:cubicBezTo>
                  <a:lnTo>
                    <a:pt x="52412" y="36183"/>
                  </a:lnTo>
                  <a:close/>
                  <a:moveTo>
                    <a:pt x="57770" y="36040"/>
                  </a:moveTo>
                  <a:lnTo>
                    <a:pt x="57770" y="36040"/>
                  </a:lnTo>
                  <a:cubicBezTo>
                    <a:pt x="57472" y="36243"/>
                    <a:pt x="57174" y="36457"/>
                    <a:pt x="56889" y="36671"/>
                  </a:cubicBezTo>
                  <a:lnTo>
                    <a:pt x="55567" y="36671"/>
                  </a:lnTo>
                  <a:cubicBezTo>
                    <a:pt x="55877" y="36469"/>
                    <a:pt x="56186" y="36278"/>
                    <a:pt x="56520" y="36076"/>
                  </a:cubicBezTo>
                  <a:lnTo>
                    <a:pt x="57770" y="36040"/>
                  </a:lnTo>
                  <a:close/>
                  <a:moveTo>
                    <a:pt x="89274" y="35993"/>
                  </a:moveTo>
                  <a:cubicBezTo>
                    <a:pt x="89119" y="36124"/>
                    <a:pt x="88988" y="36255"/>
                    <a:pt x="88845" y="36397"/>
                  </a:cubicBezTo>
                  <a:cubicBezTo>
                    <a:pt x="88643" y="36493"/>
                    <a:pt x="88440" y="36588"/>
                    <a:pt x="88250" y="36671"/>
                  </a:cubicBezTo>
                  <a:cubicBezTo>
                    <a:pt x="88381" y="36528"/>
                    <a:pt x="88524" y="36397"/>
                    <a:pt x="88678" y="36243"/>
                  </a:cubicBezTo>
                  <a:cubicBezTo>
                    <a:pt x="88881" y="36159"/>
                    <a:pt x="89083" y="36076"/>
                    <a:pt x="89274" y="35993"/>
                  </a:cubicBezTo>
                  <a:close/>
                  <a:moveTo>
                    <a:pt x="56162" y="36112"/>
                  </a:moveTo>
                  <a:lnTo>
                    <a:pt x="56162" y="36112"/>
                  </a:lnTo>
                  <a:cubicBezTo>
                    <a:pt x="55841" y="36302"/>
                    <a:pt x="55543" y="36481"/>
                    <a:pt x="55246" y="36683"/>
                  </a:cubicBezTo>
                  <a:cubicBezTo>
                    <a:pt x="54817" y="36683"/>
                    <a:pt x="54400" y="36707"/>
                    <a:pt x="53984" y="36719"/>
                  </a:cubicBezTo>
                  <a:cubicBezTo>
                    <a:pt x="54293" y="36540"/>
                    <a:pt x="54626" y="36362"/>
                    <a:pt x="54948" y="36195"/>
                  </a:cubicBezTo>
                  <a:cubicBezTo>
                    <a:pt x="55353" y="36159"/>
                    <a:pt x="55758" y="36124"/>
                    <a:pt x="56162" y="36112"/>
                  </a:cubicBezTo>
                  <a:close/>
                  <a:moveTo>
                    <a:pt x="59413" y="36016"/>
                  </a:moveTo>
                  <a:cubicBezTo>
                    <a:pt x="59115" y="36243"/>
                    <a:pt x="58841" y="36481"/>
                    <a:pt x="58556" y="36719"/>
                  </a:cubicBezTo>
                  <a:cubicBezTo>
                    <a:pt x="58091" y="36707"/>
                    <a:pt x="57627" y="36695"/>
                    <a:pt x="57174" y="36695"/>
                  </a:cubicBezTo>
                  <a:cubicBezTo>
                    <a:pt x="57472" y="36469"/>
                    <a:pt x="57782" y="36255"/>
                    <a:pt x="58091" y="36052"/>
                  </a:cubicBezTo>
                  <a:cubicBezTo>
                    <a:pt x="58520" y="36016"/>
                    <a:pt x="58972" y="36016"/>
                    <a:pt x="59413" y="36016"/>
                  </a:cubicBezTo>
                  <a:close/>
                  <a:moveTo>
                    <a:pt x="59710" y="36016"/>
                  </a:moveTo>
                  <a:cubicBezTo>
                    <a:pt x="60163" y="36016"/>
                    <a:pt x="60615" y="36028"/>
                    <a:pt x="61080" y="36052"/>
                  </a:cubicBezTo>
                  <a:cubicBezTo>
                    <a:pt x="60901" y="36195"/>
                    <a:pt x="60722" y="36350"/>
                    <a:pt x="60556" y="36493"/>
                  </a:cubicBezTo>
                  <a:cubicBezTo>
                    <a:pt x="60461" y="36588"/>
                    <a:pt x="60353" y="36683"/>
                    <a:pt x="60246" y="36790"/>
                  </a:cubicBezTo>
                  <a:cubicBezTo>
                    <a:pt x="60211" y="36790"/>
                    <a:pt x="60163" y="36790"/>
                    <a:pt x="60115" y="36778"/>
                  </a:cubicBezTo>
                  <a:cubicBezTo>
                    <a:pt x="59687" y="36743"/>
                    <a:pt x="59258" y="36731"/>
                    <a:pt x="58817" y="36719"/>
                  </a:cubicBezTo>
                  <a:cubicBezTo>
                    <a:pt x="59115" y="36481"/>
                    <a:pt x="59413" y="36243"/>
                    <a:pt x="59710" y="36016"/>
                  </a:cubicBezTo>
                  <a:close/>
                  <a:moveTo>
                    <a:pt x="54567" y="36243"/>
                  </a:moveTo>
                  <a:cubicBezTo>
                    <a:pt x="54257" y="36374"/>
                    <a:pt x="53960" y="36552"/>
                    <a:pt x="53662" y="36731"/>
                  </a:cubicBezTo>
                  <a:cubicBezTo>
                    <a:pt x="53257" y="36755"/>
                    <a:pt x="52852" y="36778"/>
                    <a:pt x="52471" y="36814"/>
                  </a:cubicBezTo>
                  <a:cubicBezTo>
                    <a:pt x="52781" y="36647"/>
                    <a:pt x="53102" y="36493"/>
                    <a:pt x="53436" y="36350"/>
                  </a:cubicBezTo>
                  <a:cubicBezTo>
                    <a:pt x="53805" y="36302"/>
                    <a:pt x="54198" y="36278"/>
                    <a:pt x="54567" y="36243"/>
                  </a:cubicBezTo>
                  <a:close/>
                  <a:moveTo>
                    <a:pt x="89226" y="36302"/>
                  </a:moveTo>
                  <a:cubicBezTo>
                    <a:pt x="89119" y="36397"/>
                    <a:pt x="89012" y="36469"/>
                    <a:pt x="88916" y="36552"/>
                  </a:cubicBezTo>
                  <a:cubicBezTo>
                    <a:pt x="88750" y="36647"/>
                    <a:pt x="88607" y="36731"/>
                    <a:pt x="88440" y="36826"/>
                  </a:cubicBezTo>
                  <a:cubicBezTo>
                    <a:pt x="88452" y="36790"/>
                    <a:pt x="88488" y="36778"/>
                    <a:pt x="88500" y="36766"/>
                  </a:cubicBezTo>
                  <a:cubicBezTo>
                    <a:pt x="88583" y="36695"/>
                    <a:pt x="88678" y="36600"/>
                    <a:pt x="88762" y="36528"/>
                  </a:cubicBezTo>
                  <a:cubicBezTo>
                    <a:pt x="88916" y="36457"/>
                    <a:pt x="89071" y="36374"/>
                    <a:pt x="89226" y="36302"/>
                  </a:cubicBezTo>
                  <a:close/>
                  <a:moveTo>
                    <a:pt x="52972" y="36374"/>
                  </a:moveTo>
                  <a:cubicBezTo>
                    <a:pt x="52674" y="36528"/>
                    <a:pt x="52376" y="36671"/>
                    <a:pt x="52090" y="36826"/>
                  </a:cubicBezTo>
                  <a:cubicBezTo>
                    <a:pt x="51721" y="36850"/>
                    <a:pt x="51364" y="36886"/>
                    <a:pt x="50995" y="36909"/>
                  </a:cubicBezTo>
                  <a:lnTo>
                    <a:pt x="51924" y="36516"/>
                  </a:lnTo>
                  <a:cubicBezTo>
                    <a:pt x="52293" y="36469"/>
                    <a:pt x="52626" y="36421"/>
                    <a:pt x="52972" y="36374"/>
                  </a:cubicBezTo>
                  <a:close/>
                  <a:moveTo>
                    <a:pt x="61365" y="36052"/>
                  </a:moveTo>
                  <a:cubicBezTo>
                    <a:pt x="61699" y="36064"/>
                    <a:pt x="62032" y="36076"/>
                    <a:pt x="62366" y="36088"/>
                  </a:cubicBezTo>
                  <a:cubicBezTo>
                    <a:pt x="62497" y="36088"/>
                    <a:pt x="62627" y="36112"/>
                    <a:pt x="62782" y="36124"/>
                  </a:cubicBezTo>
                  <a:cubicBezTo>
                    <a:pt x="62770" y="36135"/>
                    <a:pt x="62770" y="36135"/>
                    <a:pt x="62747" y="36135"/>
                  </a:cubicBezTo>
                  <a:cubicBezTo>
                    <a:pt x="62485" y="36397"/>
                    <a:pt x="62235" y="36659"/>
                    <a:pt x="61973" y="36921"/>
                  </a:cubicBezTo>
                  <a:cubicBezTo>
                    <a:pt x="61484" y="36886"/>
                    <a:pt x="60996" y="36838"/>
                    <a:pt x="60508" y="36814"/>
                  </a:cubicBezTo>
                  <a:cubicBezTo>
                    <a:pt x="60568" y="36755"/>
                    <a:pt x="60627" y="36695"/>
                    <a:pt x="60687" y="36647"/>
                  </a:cubicBezTo>
                  <a:cubicBezTo>
                    <a:pt x="60901" y="36433"/>
                    <a:pt x="61127" y="36243"/>
                    <a:pt x="61365" y="36052"/>
                  </a:cubicBezTo>
                  <a:close/>
                  <a:moveTo>
                    <a:pt x="51400" y="36600"/>
                  </a:moveTo>
                  <a:lnTo>
                    <a:pt x="51400" y="36600"/>
                  </a:lnTo>
                  <a:cubicBezTo>
                    <a:pt x="51114" y="36719"/>
                    <a:pt x="50840" y="36838"/>
                    <a:pt x="50578" y="36957"/>
                  </a:cubicBezTo>
                  <a:cubicBezTo>
                    <a:pt x="50245" y="36993"/>
                    <a:pt x="49924" y="37028"/>
                    <a:pt x="49590" y="37076"/>
                  </a:cubicBezTo>
                  <a:cubicBezTo>
                    <a:pt x="49888" y="36957"/>
                    <a:pt x="50174" y="36850"/>
                    <a:pt x="50471" y="36743"/>
                  </a:cubicBezTo>
                  <a:cubicBezTo>
                    <a:pt x="50769" y="36683"/>
                    <a:pt x="51078" y="36647"/>
                    <a:pt x="51400" y="36600"/>
                  </a:cubicBezTo>
                  <a:close/>
                  <a:moveTo>
                    <a:pt x="89833" y="34909"/>
                  </a:moveTo>
                  <a:cubicBezTo>
                    <a:pt x="89690" y="35088"/>
                    <a:pt x="89524" y="35266"/>
                    <a:pt x="89357" y="35421"/>
                  </a:cubicBezTo>
                  <a:cubicBezTo>
                    <a:pt x="88333" y="35802"/>
                    <a:pt x="87285" y="36124"/>
                    <a:pt x="86238" y="36374"/>
                  </a:cubicBezTo>
                  <a:cubicBezTo>
                    <a:pt x="83737" y="36961"/>
                    <a:pt x="81181" y="37170"/>
                    <a:pt x="78612" y="37170"/>
                  </a:cubicBezTo>
                  <a:cubicBezTo>
                    <a:pt x="75459" y="37170"/>
                    <a:pt x="72287" y="36855"/>
                    <a:pt x="69176" y="36540"/>
                  </a:cubicBezTo>
                  <a:cubicBezTo>
                    <a:pt x="67199" y="36350"/>
                    <a:pt x="65175" y="36135"/>
                    <a:pt x="63163" y="36016"/>
                  </a:cubicBezTo>
                  <a:cubicBezTo>
                    <a:pt x="63437" y="35778"/>
                    <a:pt x="63699" y="35528"/>
                    <a:pt x="64021" y="35278"/>
                  </a:cubicBezTo>
                  <a:cubicBezTo>
                    <a:pt x="64223" y="35278"/>
                    <a:pt x="64413" y="35290"/>
                    <a:pt x="64628" y="35290"/>
                  </a:cubicBezTo>
                  <a:cubicBezTo>
                    <a:pt x="66842" y="35362"/>
                    <a:pt x="69116" y="35576"/>
                    <a:pt x="71319" y="35766"/>
                  </a:cubicBezTo>
                  <a:cubicBezTo>
                    <a:pt x="74196" y="36020"/>
                    <a:pt x="77126" y="36277"/>
                    <a:pt x="80044" y="36277"/>
                  </a:cubicBezTo>
                  <a:cubicBezTo>
                    <a:pt x="82610" y="36277"/>
                    <a:pt x="85165" y="36078"/>
                    <a:pt x="87666" y="35504"/>
                  </a:cubicBezTo>
                  <a:cubicBezTo>
                    <a:pt x="88393" y="35338"/>
                    <a:pt x="89119" y="35123"/>
                    <a:pt x="89833" y="34909"/>
                  </a:cubicBezTo>
                  <a:close/>
                  <a:moveTo>
                    <a:pt x="49697" y="36897"/>
                  </a:moveTo>
                  <a:lnTo>
                    <a:pt x="49697" y="36897"/>
                  </a:lnTo>
                  <a:cubicBezTo>
                    <a:pt x="49483" y="36969"/>
                    <a:pt x="49269" y="37064"/>
                    <a:pt x="49054" y="37147"/>
                  </a:cubicBezTo>
                  <a:cubicBezTo>
                    <a:pt x="48816" y="37183"/>
                    <a:pt x="48566" y="37231"/>
                    <a:pt x="48328" y="37255"/>
                  </a:cubicBezTo>
                  <a:lnTo>
                    <a:pt x="49042" y="37028"/>
                  </a:lnTo>
                  <a:cubicBezTo>
                    <a:pt x="49245" y="36993"/>
                    <a:pt x="49471" y="36945"/>
                    <a:pt x="49697" y="36897"/>
                  </a:cubicBezTo>
                  <a:close/>
                  <a:moveTo>
                    <a:pt x="88571" y="36612"/>
                  </a:moveTo>
                  <a:lnTo>
                    <a:pt x="88571" y="36612"/>
                  </a:lnTo>
                  <a:cubicBezTo>
                    <a:pt x="88524" y="36647"/>
                    <a:pt x="88500" y="36683"/>
                    <a:pt x="88452" y="36719"/>
                  </a:cubicBezTo>
                  <a:cubicBezTo>
                    <a:pt x="88369" y="36790"/>
                    <a:pt x="88262" y="36886"/>
                    <a:pt x="88166" y="36957"/>
                  </a:cubicBezTo>
                  <a:cubicBezTo>
                    <a:pt x="87988" y="37064"/>
                    <a:pt x="87797" y="37147"/>
                    <a:pt x="87607" y="37255"/>
                  </a:cubicBezTo>
                  <a:cubicBezTo>
                    <a:pt x="87738" y="37136"/>
                    <a:pt x="87869" y="37005"/>
                    <a:pt x="88024" y="36874"/>
                  </a:cubicBezTo>
                  <a:cubicBezTo>
                    <a:pt x="88202" y="36778"/>
                    <a:pt x="88393" y="36707"/>
                    <a:pt x="88571" y="36612"/>
                  </a:cubicBezTo>
                  <a:close/>
                  <a:moveTo>
                    <a:pt x="88405" y="36921"/>
                  </a:moveTo>
                  <a:lnTo>
                    <a:pt x="88405" y="36921"/>
                  </a:lnTo>
                  <a:cubicBezTo>
                    <a:pt x="88345" y="36969"/>
                    <a:pt x="88274" y="37017"/>
                    <a:pt x="88214" y="37064"/>
                  </a:cubicBezTo>
                  <a:cubicBezTo>
                    <a:pt x="88107" y="37136"/>
                    <a:pt x="88012" y="37207"/>
                    <a:pt x="87893" y="37267"/>
                  </a:cubicBezTo>
                  <a:lnTo>
                    <a:pt x="88107" y="37088"/>
                  </a:lnTo>
                  <a:cubicBezTo>
                    <a:pt x="88214" y="37028"/>
                    <a:pt x="88321" y="36981"/>
                    <a:pt x="88405" y="36921"/>
                  </a:cubicBezTo>
                  <a:close/>
                  <a:moveTo>
                    <a:pt x="47614" y="37374"/>
                  </a:moveTo>
                  <a:lnTo>
                    <a:pt x="47614" y="37374"/>
                  </a:lnTo>
                  <a:cubicBezTo>
                    <a:pt x="47602" y="37374"/>
                    <a:pt x="47578" y="37386"/>
                    <a:pt x="47566" y="37386"/>
                  </a:cubicBezTo>
                  <a:cubicBezTo>
                    <a:pt x="47566" y="37386"/>
                    <a:pt x="47565" y="37386"/>
                    <a:pt x="47565" y="37386"/>
                  </a:cubicBezTo>
                  <a:lnTo>
                    <a:pt x="47565" y="37386"/>
                  </a:lnTo>
                  <a:cubicBezTo>
                    <a:pt x="47582" y="37378"/>
                    <a:pt x="47600" y="37374"/>
                    <a:pt x="47614" y="37374"/>
                  </a:cubicBezTo>
                  <a:close/>
                  <a:moveTo>
                    <a:pt x="55103" y="36778"/>
                  </a:moveTo>
                  <a:cubicBezTo>
                    <a:pt x="54793" y="36993"/>
                    <a:pt x="54496" y="37207"/>
                    <a:pt x="54198" y="37421"/>
                  </a:cubicBezTo>
                  <a:cubicBezTo>
                    <a:pt x="53888" y="37421"/>
                    <a:pt x="53584" y="37416"/>
                    <a:pt x="53285" y="37416"/>
                  </a:cubicBezTo>
                  <a:cubicBezTo>
                    <a:pt x="53136" y="37416"/>
                    <a:pt x="52987" y="37417"/>
                    <a:pt x="52841" y="37421"/>
                  </a:cubicBezTo>
                  <a:cubicBezTo>
                    <a:pt x="53150" y="37207"/>
                    <a:pt x="53483" y="37017"/>
                    <a:pt x="53805" y="36826"/>
                  </a:cubicBezTo>
                  <a:lnTo>
                    <a:pt x="55103" y="36778"/>
                  </a:lnTo>
                  <a:close/>
                  <a:moveTo>
                    <a:pt x="53483" y="36838"/>
                  </a:moveTo>
                  <a:lnTo>
                    <a:pt x="53483" y="36838"/>
                  </a:lnTo>
                  <a:cubicBezTo>
                    <a:pt x="53162" y="37028"/>
                    <a:pt x="52852" y="37231"/>
                    <a:pt x="52555" y="37421"/>
                  </a:cubicBezTo>
                  <a:cubicBezTo>
                    <a:pt x="52126" y="37421"/>
                    <a:pt x="51674" y="37433"/>
                    <a:pt x="51245" y="37445"/>
                  </a:cubicBezTo>
                  <a:lnTo>
                    <a:pt x="52221" y="36909"/>
                  </a:lnTo>
                  <a:cubicBezTo>
                    <a:pt x="52650" y="36886"/>
                    <a:pt x="53067" y="36850"/>
                    <a:pt x="53483" y="36838"/>
                  </a:cubicBezTo>
                  <a:close/>
                  <a:moveTo>
                    <a:pt x="56192" y="36771"/>
                  </a:moveTo>
                  <a:cubicBezTo>
                    <a:pt x="56381" y="36771"/>
                    <a:pt x="56570" y="36773"/>
                    <a:pt x="56758" y="36778"/>
                  </a:cubicBezTo>
                  <a:cubicBezTo>
                    <a:pt x="56555" y="36921"/>
                    <a:pt x="56365" y="37076"/>
                    <a:pt x="56174" y="37243"/>
                  </a:cubicBezTo>
                  <a:cubicBezTo>
                    <a:pt x="56067" y="37314"/>
                    <a:pt x="55984" y="37409"/>
                    <a:pt x="55877" y="37493"/>
                  </a:cubicBezTo>
                  <a:cubicBezTo>
                    <a:pt x="55400" y="37481"/>
                    <a:pt x="54936" y="37469"/>
                    <a:pt x="54460" y="37445"/>
                  </a:cubicBezTo>
                  <a:cubicBezTo>
                    <a:pt x="54769" y="37231"/>
                    <a:pt x="55091" y="37005"/>
                    <a:pt x="55400" y="36790"/>
                  </a:cubicBezTo>
                  <a:cubicBezTo>
                    <a:pt x="55658" y="36776"/>
                    <a:pt x="55925" y="36771"/>
                    <a:pt x="56192" y="36771"/>
                  </a:cubicBezTo>
                  <a:close/>
                  <a:moveTo>
                    <a:pt x="51852" y="36945"/>
                  </a:moveTo>
                  <a:lnTo>
                    <a:pt x="51852" y="36945"/>
                  </a:lnTo>
                  <a:cubicBezTo>
                    <a:pt x="51555" y="37112"/>
                    <a:pt x="51245" y="37290"/>
                    <a:pt x="50936" y="37469"/>
                  </a:cubicBezTo>
                  <a:cubicBezTo>
                    <a:pt x="50519" y="37481"/>
                    <a:pt x="50114" y="37505"/>
                    <a:pt x="49697" y="37517"/>
                  </a:cubicBezTo>
                  <a:cubicBezTo>
                    <a:pt x="50031" y="37362"/>
                    <a:pt x="50352" y="37195"/>
                    <a:pt x="50686" y="37040"/>
                  </a:cubicBezTo>
                  <a:cubicBezTo>
                    <a:pt x="51067" y="37005"/>
                    <a:pt x="51459" y="36969"/>
                    <a:pt x="51852" y="36945"/>
                  </a:cubicBezTo>
                  <a:close/>
                  <a:moveTo>
                    <a:pt x="57032" y="36766"/>
                  </a:moveTo>
                  <a:cubicBezTo>
                    <a:pt x="57496" y="36766"/>
                    <a:pt x="57960" y="36778"/>
                    <a:pt x="58436" y="36790"/>
                  </a:cubicBezTo>
                  <a:cubicBezTo>
                    <a:pt x="58425" y="36814"/>
                    <a:pt x="58389" y="36826"/>
                    <a:pt x="58377" y="36850"/>
                  </a:cubicBezTo>
                  <a:cubicBezTo>
                    <a:pt x="58103" y="37076"/>
                    <a:pt x="57853" y="37314"/>
                    <a:pt x="57603" y="37564"/>
                  </a:cubicBezTo>
                  <a:cubicBezTo>
                    <a:pt x="57103" y="37540"/>
                    <a:pt x="56627" y="37505"/>
                    <a:pt x="56139" y="37481"/>
                  </a:cubicBezTo>
                  <a:cubicBezTo>
                    <a:pt x="56186" y="37445"/>
                    <a:pt x="56234" y="37409"/>
                    <a:pt x="56281" y="37362"/>
                  </a:cubicBezTo>
                  <a:cubicBezTo>
                    <a:pt x="56531" y="37147"/>
                    <a:pt x="56782" y="36957"/>
                    <a:pt x="57032" y="36766"/>
                  </a:cubicBezTo>
                  <a:close/>
                  <a:moveTo>
                    <a:pt x="50281" y="37112"/>
                  </a:moveTo>
                  <a:cubicBezTo>
                    <a:pt x="49971" y="37255"/>
                    <a:pt x="49673" y="37409"/>
                    <a:pt x="49376" y="37564"/>
                  </a:cubicBezTo>
                  <a:cubicBezTo>
                    <a:pt x="48983" y="37600"/>
                    <a:pt x="48602" y="37624"/>
                    <a:pt x="48221" y="37659"/>
                  </a:cubicBezTo>
                  <a:cubicBezTo>
                    <a:pt x="48554" y="37505"/>
                    <a:pt x="48864" y="37374"/>
                    <a:pt x="49209" y="37243"/>
                  </a:cubicBezTo>
                  <a:cubicBezTo>
                    <a:pt x="49543" y="37183"/>
                    <a:pt x="49912" y="37136"/>
                    <a:pt x="50281" y="37112"/>
                  </a:cubicBezTo>
                  <a:close/>
                  <a:moveTo>
                    <a:pt x="58698" y="36826"/>
                  </a:moveTo>
                  <a:cubicBezTo>
                    <a:pt x="59163" y="36838"/>
                    <a:pt x="59639" y="36874"/>
                    <a:pt x="60115" y="36897"/>
                  </a:cubicBezTo>
                  <a:lnTo>
                    <a:pt x="60151" y="36897"/>
                  </a:lnTo>
                  <a:cubicBezTo>
                    <a:pt x="59865" y="37171"/>
                    <a:pt x="59591" y="37433"/>
                    <a:pt x="59329" y="37719"/>
                  </a:cubicBezTo>
                  <a:cubicBezTo>
                    <a:pt x="58841" y="37671"/>
                    <a:pt x="58341" y="37624"/>
                    <a:pt x="57865" y="37600"/>
                  </a:cubicBezTo>
                  <a:cubicBezTo>
                    <a:pt x="57853" y="37600"/>
                    <a:pt x="57841" y="37588"/>
                    <a:pt x="57829" y="37588"/>
                  </a:cubicBezTo>
                  <a:cubicBezTo>
                    <a:pt x="58032" y="37386"/>
                    <a:pt x="58258" y="37183"/>
                    <a:pt x="58484" y="37005"/>
                  </a:cubicBezTo>
                  <a:lnTo>
                    <a:pt x="58698" y="36826"/>
                  </a:lnTo>
                  <a:close/>
                  <a:moveTo>
                    <a:pt x="87857" y="37219"/>
                  </a:moveTo>
                  <a:cubicBezTo>
                    <a:pt x="87738" y="37314"/>
                    <a:pt x="87631" y="37409"/>
                    <a:pt x="87512" y="37493"/>
                  </a:cubicBezTo>
                  <a:cubicBezTo>
                    <a:pt x="87357" y="37600"/>
                    <a:pt x="87178" y="37683"/>
                    <a:pt x="87011" y="37790"/>
                  </a:cubicBezTo>
                  <a:lnTo>
                    <a:pt x="87369" y="37481"/>
                  </a:lnTo>
                  <a:cubicBezTo>
                    <a:pt x="87547" y="37386"/>
                    <a:pt x="87690" y="37314"/>
                    <a:pt x="87857" y="37219"/>
                  </a:cubicBezTo>
                  <a:close/>
                  <a:moveTo>
                    <a:pt x="48673" y="37314"/>
                  </a:moveTo>
                  <a:lnTo>
                    <a:pt x="48673" y="37314"/>
                  </a:lnTo>
                  <a:cubicBezTo>
                    <a:pt x="48388" y="37433"/>
                    <a:pt x="48090" y="37564"/>
                    <a:pt x="47804" y="37683"/>
                  </a:cubicBezTo>
                  <a:cubicBezTo>
                    <a:pt x="47471" y="37719"/>
                    <a:pt x="47126" y="37767"/>
                    <a:pt x="46780" y="37802"/>
                  </a:cubicBezTo>
                  <a:cubicBezTo>
                    <a:pt x="47090" y="37683"/>
                    <a:pt x="47387" y="37576"/>
                    <a:pt x="47721" y="37469"/>
                  </a:cubicBezTo>
                  <a:cubicBezTo>
                    <a:pt x="48030" y="37409"/>
                    <a:pt x="48340" y="37362"/>
                    <a:pt x="48673" y="37314"/>
                  </a:cubicBezTo>
                  <a:close/>
                  <a:moveTo>
                    <a:pt x="60413" y="36909"/>
                  </a:moveTo>
                  <a:cubicBezTo>
                    <a:pt x="60901" y="36945"/>
                    <a:pt x="61389" y="36993"/>
                    <a:pt x="61901" y="37017"/>
                  </a:cubicBezTo>
                  <a:cubicBezTo>
                    <a:pt x="61639" y="37302"/>
                    <a:pt x="61377" y="37600"/>
                    <a:pt x="61127" y="37898"/>
                  </a:cubicBezTo>
                  <a:cubicBezTo>
                    <a:pt x="60603" y="37838"/>
                    <a:pt x="60103" y="37790"/>
                    <a:pt x="59579" y="37731"/>
                  </a:cubicBezTo>
                  <a:cubicBezTo>
                    <a:pt x="59853" y="37445"/>
                    <a:pt x="60127" y="37183"/>
                    <a:pt x="60413" y="36909"/>
                  </a:cubicBezTo>
                  <a:close/>
                  <a:moveTo>
                    <a:pt x="46983" y="37600"/>
                  </a:moveTo>
                  <a:lnTo>
                    <a:pt x="46983" y="37600"/>
                  </a:lnTo>
                  <a:cubicBezTo>
                    <a:pt x="46756" y="37683"/>
                    <a:pt x="46518" y="37779"/>
                    <a:pt x="46292" y="37862"/>
                  </a:cubicBezTo>
                  <a:cubicBezTo>
                    <a:pt x="46018" y="37898"/>
                    <a:pt x="45756" y="37945"/>
                    <a:pt x="45482" y="37981"/>
                  </a:cubicBezTo>
                  <a:cubicBezTo>
                    <a:pt x="45744" y="37898"/>
                    <a:pt x="46006" y="37814"/>
                    <a:pt x="46268" y="37743"/>
                  </a:cubicBezTo>
                  <a:cubicBezTo>
                    <a:pt x="46506" y="37707"/>
                    <a:pt x="46756" y="37636"/>
                    <a:pt x="46983" y="37600"/>
                  </a:cubicBezTo>
                  <a:close/>
                  <a:moveTo>
                    <a:pt x="44971" y="38040"/>
                  </a:moveTo>
                  <a:lnTo>
                    <a:pt x="44971" y="38040"/>
                  </a:lnTo>
                  <a:cubicBezTo>
                    <a:pt x="44899" y="38064"/>
                    <a:pt x="44851" y="38076"/>
                    <a:pt x="44804" y="38100"/>
                  </a:cubicBezTo>
                  <a:cubicBezTo>
                    <a:pt x="44744" y="38112"/>
                    <a:pt x="44673" y="38136"/>
                    <a:pt x="44613" y="38136"/>
                  </a:cubicBezTo>
                  <a:lnTo>
                    <a:pt x="44971" y="38040"/>
                  </a:lnTo>
                  <a:close/>
                  <a:moveTo>
                    <a:pt x="52412" y="37517"/>
                  </a:moveTo>
                  <a:cubicBezTo>
                    <a:pt x="52198" y="37659"/>
                    <a:pt x="51995" y="37802"/>
                    <a:pt x="51781" y="37957"/>
                  </a:cubicBezTo>
                  <a:cubicBezTo>
                    <a:pt x="51674" y="38029"/>
                    <a:pt x="51590" y="38100"/>
                    <a:pt x="51483" y="38183"/>
                  </a:cubicBezTo>
                  <a:cubicBezTo>
                    <a:pt x="51007" y="38160"/>
                    <a:pt x="50543" y="38160"/>
                    <a:pt x="50078" y="38160"/>
                  </a:cubicBezTo>
                  <a:cubicBezTo>
                    <a:pt x="50412" y="37957"/>
                    <a:pt x="50733" y="37743"/>
                    <a:pt x="51078" y="37552"/>
                  </a:cubicBezTo>
                  <a:cubicBezTo>
                    <a:pt x="51519" y="37540"/>
                    <a:pt x="51959" y="37517"/>
                    <a:pt x="52412" y="37517"/>
                  </a:cubicBezTo>
                  <a:close/>
                  <a:moveTo>
                    <a:pt x="89214" y="35623"/>
                  </a:moveTo>
                  <a:lnTo>
                    <a:pt x="89214" y="35623"/>
                  </a:lnTo>
                  <a:cubicBezTo>
                    <a:pt x="89059" y="35778"/>
                    <a:pt x="88905" y="35945"/>
                    <a:pt x="88750" y="36112"/>
                  </a:cubicBezTo>
                  <a:cubicBezTo>
                    <a:pt x="87488" y="36624"/>
                    <a:pt x="86178" y="37064"/>
                    <a:pt x="84833" y="37374"/>
                  </a:cubicBezTo>
                  <a:cubicBezTo>
                    <a:pt x="82337" y="37972"/>
                    <a:pt x="79787" y="38188"/>
                    <a:pt x="77222" y="38188"/>
                  </a:cubicBezTo>
                  <a:cubicBezTo>
                    <a:pt x="73815" y="38188"/>
                    <a:pt x="70383" y="37807"/>
                    <a:pt x="67021" y="37433"/>
                  </a:cubicBezTo>
                  <a:cubicBezTo>
                    <a:pt x="65461" y="37255"/>
                    <a:pt x="63854" y="37076"/>
                    <a:pt x="62246" y="36945"/>
                  </a:cubicBezTo>
                  <a:cubicBezTo>
                    <a:pt x="62449" y="36719"/>
                    <a:pt x="62675" y="36493"/>
                    <a:pt x="62901" y="36290"/>
                  </a:cubicBezTo>
                  <a:cubicBezTo>
                    <a:pt x="62961" y="36243"/>
                    <a:pt x="63008" y="36183"/>
                    <a:pt x="63056" y="36135"/>
                  </a:cubicBezTo>
                  <a:cubicBezTo>
                    <a:pt x="65104" y="36255"/>
                    <a:pt x="67164" y="36469"/>
                    <a:pt x="69176" y="36659"/>
                  </a:cubicBezTo>
                  <a:cubicBezTo>
                    <a:pt x="72303" y="36969"/>
                    <a:pt x="75488" y="37285"/>
                    <a:pt x="78658" y="37285"/>
                  </a:cubicBezTo>
                  <a:cubicBezTo>
                    <a:pt x="81223" y="37285"/>
                    <a:pt x="83778" y="37078"/>
                    <a:pt x="86285" y="36493"/>
                  </a:cubicBezTo>
                  <a:cubicBezTo>
                    <a:pt x="87273" y="36255"/>
                    <a:pt x="88262" y="35981"/>
                    <a:pt x="89214" y="35623"/>
                  </a:cubicBezTo>
                  <a:close/>
                  <a:moveTo>
                    <a:pt x="50769" y="37564"/>
                  </a:moveTo>
                  <a:lnTo>
                    <a:pt x="50769" y="37564"/>
                  </a:lnTo>
                  <a:cubicBezTo>
                    <a:pt x="50435" y="37767"/>
                    <a:pt x="50126" y="37957"/>
                    <a:pt x="49816" y="38160"/>
                  </a:cubicBezTo>
                  <a:cubicBezTo>
                    <a:pt x="49364" y="38160"/>
                    <a:pt x="48923" y="38183"/>
                    <a:pt x="48471" y="38195"/>
                  </a:cubicBezTo>
                  <a:cubicBezTo>
                    <a:pt x="48804" y="38005"/>
                    <a:pt x="49150" y="37826"/>
                    <a:pt x="49483" y="37648"/>
                  </a:cubicBezTo>
                  <a:cubicBezTo>
                    <a:pt x="49924" y="37612"/>
                    <a:pt x="50340" y="37588"/>
                    <a:pt x="50769" y="37564"/>
                  </a:cubicBezTo>
                  <a:close/>
                  <a:moveTo>
                    <a:pt x="54079" y="37528"/>
                  </a:moveTo>
                  <a:cubicBezTo>
                    <a:pt x="54043" y="37552"/>
                    <a:pt x="54007" y="37564"/>
                    <a:pt x="53972" y="37600"/>
                  </a:cubicBezTo>
                  <a:cubicBezTo>
                    <a:pt x="53698" y="37802"/>
                    <a:pt x="53436" y="38029"/>
                    <a:pt x="53162" y="38243"/>
                  </a:cubicBezTo>
                  <a:cubicBezTo>
                    <a:pt x="52674" y="38207"/>
                    <a:pt x="52198" y="38195"/>
                    <a:pt x="51721" y="38183"/>
                  </a:cubicBezTo>
                  <a:cubicBezTo>
                    <a:pt x="51781" y="38148"/>
                    <a:pt x="51829" y="38112"/>
                    <a:pt x="51876" y="38088"/>
                  </a:cubicBezTo>
                  <a:cubicBezTo>
                    <a:pt x="52138" y="37898"/>
                    <a:pt x="52424" y="37707"/>
                    <a:pt x="52686" y="37528"/>
                  </a:cubicBezTo>
                  <a:close/>
                  <a:moveTo>
                    <a:pt x="49150" y="37659"/>
                  </a:moveTo>
                  <a:lnTo>
                    <a:pt x="49150" y="37659"/>
                  </a:lnTo>
                  <a:cubicBezTo>
                    <a:pt x="48816" y="37838"/>
                    <a:pt x="48507" y="38017"/>
                    <a:pt x="48197" y="38195"/>
                  </a:cubicBezTo>
                  <a:cubicBezTo>
                    <a:pt x="47757" y="38207"/>
                    <a:pt x="47352" y="38219"/>
                    <a:pt x="46911" y="38255"/>
                  </a:cubicBezTo>
                  <a:cubicBezTo>
                    <a:pt x="47257" y="38088"/>
                    <a:pt x="47590" y="37921"/>
                    <a:pt x="47947" y="37767"/>
                  </a:cubicBezTo>
                  <a:cubicBezTo>
                    <a:pt x="48340" y="37731"/>
                    <a:pt x="48745" y="37683"/>
                    <a:pt x="49150" y="37659"/>
                  </a:cubicBezTo>
                  <a:close/>
                  <a:moveTo>
                    <a:pt x="87035" y="37850"/>
                  </a:moveTo>
                  <a:lnTo>
                    <a:pt x="87035" y="37850"/>
                  </a:lnTo>
                  <a:cubicBezTo>
                    <a:pt x="86964" y="37909"/>
                    <a:pt x="86892" y="37957"/>
                    <a:pt x="86821" y="38017"/>
                  </a:cubicBezTo>
                  <a:cubicBezTo>
                    <a:pt x="86702" y="38100"/>
                    <a:pt x="86559" y="38183"/>
                    <a:pt x="86428" y="38267"/>
                  </a:cubicBezTo>
                  <a:lnTo>
                    <a:pt x="86702" y="38040"/>
                  </a:lnTo>
                  <a:cubicBezTo>
                    <a:pt x="86821" y="37981"/>
                    <a:pt x="86916" y="37921"/>
                    <a:pt x="87035" y="37850"/>
                  </a:cubicBezTo>
                  <a:close/>
                  <a:moveTo>
                    <a:pt x="54341" y="37528"/>
                  </a:moveTo>
                  <a:lnTo>
                    <a:pt x="55769" y="37564"/>
                  </a:lnTo>
                  <a:cubicBezTo>
                    <a:pt x="55472" y="37826"/>
                    <a:pt x="55186" y="38076"/>
                    <a:pt x="54888" y="38338"/>
                  </a:cubicBezTo>
                  <a:cubicBezTo>
                    <a:pt x="54388" y="38314"/>
                    <a:pt x="53888" y="38267"/>
                    <a:pt x="53400" y="38255"/>
                  </a:cubicBezTo>
                  <a:lnTo>
                    <a:pt x="54079" y="37719"/>
                  </a:lnTo>
                  <a:cubicBezTo>
                    <a:pt x="54162" y="37648"/>
                    <a:pt x="54257" y="37588"/>
                    <a:pt x="54341" y="37528"/>
                  </a:cubicBezTo>
                  <a:close/>
                  <a:moveTo>
                    <a:pt x="47542" y="37826"/>
                  </a:moveTo>
                  <a:cubicBezTo>
                    <a:pt x="47233" y="37957"/>
                    <a:pt x="46899" y="38112"/>
                    <a:pt x="46590" y="38279"/>
                  </a:cubicBezTo>
                  <a:cubicBezTo>
                    <a:pt x="46185" y="38314"/>
                    <a:pt x="45804" y="38338"/>
                    <a:pt x="45399" y="38374"/>
                  </a:cubicBezTo>
                  <a:cubicBezTo>
                    <a:pt x="45721" y="38219"/>
                    <a:pt x="46066" y="38088"/>
                    <a:pt x="46411" y="37957"/>
                  </a:cubicBezTo>
                  <a:cubicBezTo>
                    <a:pt x="46780" y="37909"/>
                    <a:pt x="47149" y="37862"/>
                    <a:pt x="47542" y="37826"/>
                  </a:cubicBezTo>
                  <a:close/>
                  <a:moveTo>
                    <a:pt x="56020" y="37588"/>
                  </a:moveTo>
                  <a:cubicBezTo>
                    <a:pt x="56508" y="37600"/>
                    <a:pt x="57008" y="37624"/>
                    <a:pt x="57496" y="37671"/>
                  </a:cubicBezTo>
                  <a:cubicBezTo>
                    <a:pt x="57210" y="37945"/>
                    <a:pt x="56948" y="38219"/>
                    <a:pt x="56662" y="38505"/>
                  </a:cubicBezTo>
                  <a:cubicBezTo>
                    <a:pt x="56305" y="38481"/>
                    <a:pt x="55960" y="38433"/>
                    <a:pt x="55603" y="38398"/>
                  </a:cubicBezTo>
                  <a:cubicBezTo>
                    <a:pt x="55448" y="38386"/>
                    <a:pt x="55293" y="38374"/>
                    <a:pt x="55127" y="38374"/>
                  </a:cubicBezTo>
                  <a:cubicBezTo>
                    <a:pt x="55424" y="38088"/>
                    <a:pt x="55722" y="37838"/>
                    <a:pt x="56020" y="37588"/>
                  </a:cubicBezTo>
                  <a:close/>
                  <a:moveTo>
                    <a:pt x="45935" y="38017"/>
                  </a:moveTo>
                  <a:lnTo>
                    <a:pt x="45935" y="38017"/>
                  </a:lnTo>
                  <a:cubicBezTo>
                    <a:pt x="45625" y="38148"/>
                    <a:pt x="45328" y="38267"/>
                    <a:pt x="45030" y="38398"/>
                  </a:cubicBezTo>
                  <a:cubicBezTo>
                    <a:pt x="44673" y="38433"/>
                    <a:pt x="44316" y="38481"/>
                    <a:pt x="43958" y="38517"/>
                  </a:cubicBezTo>
                  <a:lnTo>
                    <a:pt x="44935" y="38160"/>
                  </a:lnTo>
                  <a:cubicBezTo>
                    <a:pt x="45268" y="38112"/>
                    <a:pt x="45590" y="38064"/>
                    <a:pt x="45935" y="38017"/>
                  </a:cubicBezTo>
                  <a:close/>
                  <a:moveTo>
                    <a:pt x="44268" y="38290"/>
                  </a:moveTo>
                  <a:cubicBezTo>
                    <a:pt x="43994" y="38386"/>
                    <a:pt x="43744" y="38481"/>
                    <a:pt x="43482" y="38576"/>
                  </a:cubicBezTo>
                  <a:cubicBezTo>
                    <a:pt x="43185" y="38624"/>
                    <a:pt x="42899" y="38660"/>
                    <a:pt x="42613" y="38695"/>
                  </a:cubicBezTo>
                  <a:cubicBezTo>
                    <a:pt x="42899" y="38612"/>
                    <a:pt x="43185" y="38517"/>
                    <a:pt x="43482" y="38445"/>
                  </a:cubicBezTo>
                  <a:cubicBezTo>
                    <a:pt x="43744" y="38386"/>
                    <a:pt x="43994" y="38338"/>
                    <a:pt x="44268" y="38290"/>
                  </a:cubicBezTo>
                  <a:close/>
                  <a:moveTo>
                    <a:pt x="57734" y="37671"/>
                  </a:moveTo>
                  <a:cubicBezTo>
                    <a:pt x="57782" y="37671"/>
                    <a:pt x="57805" y="37671"/>
                    <a:pt x="57853" y="37683"/>
                  </a:cubicBezTo>
                  <a:cubicBezTo>
                    <a:pt x="58317" y="37719"/>
                    <a:pt x="58770" y="37767"/>
                    <a:pt x="59234" y="37802"/>
                  </a:cubicBezTo>
                  <a:cubicBezTo>
                    <a:pt x="58972" y="38088"/>
                    <a:pt x="58710" y="38386"/>
                    <a:pt x="58460" y="38695"/>
                  </a:cubicBezTo>
                  <a:cubicBezTo>
                    <a:pt x="57936" y="38636"/>
                    <a:pt x="57424" y="38576"/>
                    <a:pt x="56889" y="38529"/>
                  </a:cubicBezTo>
                  <a:cubicBezTo>
                    <a:pt x="57174" y="38219"/>
                    <a:pt x="57448" y="37957"/>
                    <a:pt x="57734" y="37671"/>
                  </a:cubicBezTo>
                  <a:close/>
                  <a:moveTo>
                    <a:pt x="42268" y="38695"/>
                  </a:moveTo>
                  <a:cubicBezTo>
                    <a:pt x="42173" y="38731"/>
                    <a:pt x="42065" y="38755"/>
                    <a:pt x="41958" y="38802"/>
                  </a:cubicBezTo>
                  <a:lnTo>
                    <a:pt x="41649" y="38850"/>
                  </a:lnTo>
                  <a:cubicBezTo>
                    <a:pt x="41851" y="38802"/>
                    <a:pt x="42065" y="38743"/>
                    <a:pt x="42268" y="38695"/>
                  </a:cubicBezTo>
                  <a:close/>
                  <a:moveTo>
                    <a:pt x="48030" y="38279"/>
                  </a:moveTo>
                  <a:lnTo>
                    <a:pt x="48030" y="38279"/>
                  </a:lnTo>
                  <a:cubicBezTo>
                    <a:pt x="47804" y="38421"/>
                    <a:pt x="47602" y="38552"/>
                    <a:pt x="47376" y="38683"/>
                  </a:cubicBezTo>
                  <a:cubicBezTo>
                    <a:pt x="47268" y="38755"/>
                    <a:pt x="47161" y="38838"/>
                    <a:pt x="47066" y="38898"/>
                  </a:cubicBezTo>
                  <a:cubicBezTo>
                    <a:pt x="46602" y="38898"/>
                    <a:pt x="46137" y="38898"/>
                    <a:pt x="45685" y="38910"/>
                  </a:cubicBezTo>
                  <a:cubicBezTo>
                    <a:pt x="46018" y="38719"/>
                    <a:pt x="46364" y="38541"/>
                    <a:pt x="46721" y="38338"/>
                  </a:cubicBezTo>
                  <a:cubicBezTo>
                    <a:pt x="47149" y="38314"/>
                    <a:pt x="47590" y="38302"/>
                    <a:pt x="48030" y="38279"/>
                  </a:cubicBezTo>
                  <a:close/>
                  <a:moveTo>
                    <a:pt x="49685" y="38255"/>
                  </a:moveTo>
                  <a:cubicBezTo>
                    <a:pt x="49650" y="38279"/>
                    <a:pt x="49614" y="38290"/>
                    <a:pt x="49578" y="38326"/>
                  </a:cubicBezTo>
                  <a:cubicBezTo>
                    <a:pt x="49292" y="38517"/>
                    <a:pt x="49019" y="38707"/>
                    <a:pt x="48745" y="38922"/>
                  </a:cubicBezTo>
                  <a:cubicBezTo>
                    <a:pt x="48269" y="38910"/>
                    <a:pt x="47792" y="38910"/>
                    <a:pt x="47316" y="38910"/>
                  </a:cubicBezTo>
                  <a:cubicBezTo>
                    <a:pt x="47364" y="38862"/>
                    <a:pt x="47411" y="38838"/>
                    <a:pt x="47447" y="38802"/>
                  </a:cubicBezTo>
                  <a:cubicBezTo>
                    <a:pt x="47733" y="38624"/>
                    <a:pt x="48030" y="38445"/>
                    <a:pt x="48316" y="38279"/>
                  </a:cubicBezTo>
                  <a:cubicBezTo>
                    <a:pt x="48757" y="38267"/>
                    <a:pt x="49221" y="38255"/>
                    <a:pt x="49685" y="38255"/>
                  </a:cubicBezTo>
                  <a:close/>
                  <a:moveTo>
                    <a:pt x="59496" y="37814"/>
                  </a:moveTo>
                  <a:cubicBezTo>
                    <a:pt x="60008" y="37862"/>
                    <a:pt x="60532" y="37921"/>
                    <a:pt x="61056" y="37981"/>
                  </a:cubicBezTo>
                  <a:cubicBezTo>
                    <a:pt x="60806" y="38279"/>
                    <a:pt x="60568" y="38600"/>
                    <a:pt x="60330" y="38922"/>
                  </a:cubicBezTo>
                  <a:cubicBezTo>
                    <a:pt x="59794" y="38850"/>
                    <a:pt x="59234" y="38791"/>
                    <a:pt x="58698" y="38731"/>
                  </a:cubicBezTo>
                  <a:cubicBezTo>
                    <a:pt x="58960" y="38398"/>
                    <a:pt x="59222" y="38100"/>
                    <a:pt x="59496" y="37814"/>
                  </a:cubicBezTo>
                  <a:close/>
                  <a:moveTo>
                    <a:pt x="46399" y="38374"/>
                  </a:moveTo>
                  <a:cubicBezTo>
                    <a:pt x="46066" y="38552"/>
                    <a:pt x="45721" y="38731"/>
                    <a:pt x="45411" y="38922"/>
                  </a:cubicBezTo>
                  <a:cubicBezTo>
                    <a:pt x="44971" y="38933"/>
                    <a:pt x="44530" y="38957"/>
                    <a:pt x="44101" y="38981"/>
                  </a:cubicBezTo>
                  <a:cubicBezTo>
                    <a:pt x="44447" y="38802"/>
                    <a:pt x="44804" y="38636"/>
                    <a:pt x="45161" y="38493"/>
                  </a:cubicBezTo>
                  <a:cubicBezTo>
                    <a:pt x="45566" y="38445"/>
                    <a:pt x="45971" y="38398"/>
                    <a:pt x="46399" y="38374"/>
                  </a:cubicBezTo>
                  <a:close/>
                  <a:moveTo>
                    <a:pt x="49971" y="38255"/>
                  </a:moveTo>
                  <a:cubicBezTo>
                    <a:pt x="50424" y="38255"/>
                    <a:pt x="50900" y="38255"/>
                    <a:pt x="51376" y="38267"/>
                  </a:cubicBezTo>
                  <a:cubicBezTo>
                    <a:pt x="51067" y="38505"/>
                    <a:pt x="50769" y="38743"/>
                    <a:pt x="50459" y="38993"/>
                  </a:cubicBezTo>
                  <a:cubicBezTo>
                    <a:pt x="49971" y="38969"/>
                    <a:pt x="49471" y="38957"/>
                    <a:pt x="48983" y="38933"/>
                  </a:cubicBezTo>
                  <a:cubicBezTo>
                    <a:pt x="49209" y="38755"/>
                    <a:pt x="49435" y="38600"/>
                    <a:pt x="49673" y="38445"/>
                  </a:cubicBezTo>
                  <a:cubicBezTo>
                    <a:pt x="49757" y="38386"/>
                    <a:pt x="49864" y="38314"/>
                    <a:pt x="49971" y="38255"/>
                  </a:cubicBezTo>
                  <a:close/>
                  <a:moveTo>
                    <a:pt x="44792" y="38517"/>
                  </a:moveTo>
                  <a:cubicBezTo>
                    <a:pt x="44447" y="38671"/>
                    <a:pt x="44113" y="38838"/>
                    <a:pt x="43792" y="38993"/>
                  </a:cubicBezTo>
                  <a:cubicBezTo>
                    <a:pt x="43375" y="39029"/>
                    <a:pt x="42958" y="39052"/>
                    <a:pt x="42554" y="39088"/>
                  </a:cubicBezTo>
                  <a:cubicBezTo>
                    <a:pt x="42899" y="38933"/>
                    <a:pt x="43256" y="38791"/>
                    <a:pt x="43613" y="38660"/>
                  </a:cubicBezTo>
                  <a:cubicBezTo>
                    <a:pt x="43994" y="38612"/>
                    <a:pt x="44387" y="38564"/>
                    <a:pt x="44792" y="38517"/>
                  </a:cubicBezTo>
                  <a:close/>
                  <a:moveTo>
                    <a:pt x="51614" y="38267"/>
                  </a:moveTo>
                  <a:cubicBezTo>
                    <a:pt x="52090" y="38279"/>
                    <a:pt x="52591" y="38302"/>
                    <a:pt x="53079" y="38314"/>
                  </a:cubicBezTo>
                  <a:cubicBezTo>
                    <a:pt x="52781" y="38564"/>
                    <a:pt x="52483" y="38826"/>
                    <a:pt x="52198" y="39100"/>
                  </a:cubicBezTo>
                  <a:cubicBezTo>
                    <a:pt x="51686" y="39052"/>
                    <a:pt x="51186" y="39029"/>
                    <a:pt x="50674" y="38993"/>
                  </a:cubicBezTo>
                  <a:cubicBezTo>
                    <a:pt x="50995" y="38743"/>
                    <a:pt x="51305" y="38505"/>
                    <a:pt x="51614" y="38267"/>
                  </a:cubicBezTo>
                  <a:close/>
                  <a:moveTo>
                    <a:pt x="88559" y="36290"/>
                  </a:moveTo>
                  <a:lnTo>
                    <a:pt x="88559" y="36290"/>
                  </a:lnTo>
                  <a:cubicBezTo>
                    <a:pt x="88405" y="36433"/>
                    <a:pt x="88262" y="36588"/>
                    <a:pt x="88095" y="36731"/>
                  </a:cubicBezTo>
                  <a:cubicBezTo>
                    <a:pt x="86595" y="37421"/>
                    <a:pt x="85035" y="37969"/>
                    <a:pt x="83428" y="38362"/>
                  </a:cubicBezTo>
                  <a:cubicBezTo>
                    <a:pt x="80911" y="38979"/>
                    <a:pt x="78343" y="39205"/>
                    <a:pt x="75760" y="39205"/>
                  </a:cubicBezTo>
                  <a:cubicBezTo>
                    <a:pt x="72110" y="39205"/>
                    <a:pt x="68429" y="38754"/>
                    <a:pt x="64818" y="38314"/>
                  </a:cubicBezTo>
                  <a:cubicBezTo>
                    <a:pt x="63687" y="38183"/>
                    <a:pt x="62532" y="38029"/>
                    <a:pt x="61365" y="37909"/>
                  </a:cubicBezTo>
                  <a:cubicBezTo>
                    <a:pt x="61615" y="37612"/>
                    <a:pt x="61877" y="37314"/>
                    <a:pt x="62151" y="37028"/>
                  </a:cubicBezTo>
                  <a:cubicBezTo>
                    <a:pt x="63782" y="37171"/>
                    <a:pt x="65414" y="37362"/>
                    <a:pt x="67009" y="37517"/>
                  </a:cubicBezTo>
                  <a:cubicBezTo>
                    <a:pt x="70393" y="37892"/>
                    <a:pt x="73847" y="38279"/>
                    <a:pt x="77277" y="38279"/>
                  </a:cubicBezTo>
                  <a:cubicBezTo>
                    <a:pt x="79834" y="38279"/>
                    <a:pt x="82377" y="38064"/>
                    <a:pt x="84868" y="37469"/>
                  </a:cubicBezTo>
                  <a:cubicBezTo>
                    <a:pt x="86119" y="37171"/>
                    <a:pt x="87369" y="36766"/>
                    <a:pt x="88559" y="36290"/>
                  </a:cubicBezTo>
                  <a:close/>
                  <a:moveTo>
                    <a:pt x="43161" y="38707"/>
                  </a:moveTo>
                  <a:lnTo>
                    <a:pt x="42232" y="39112"/>
                  </a:lnTo>
                  <a:cubicBezTo>
                    <a:pt x="41839" y="39148"/>
                    <a:pt x="41470" y="39195"/>
                    <a:pt x="41101" y="39231"/>
                  </a:cubicBezTo>
                  <a:cubicBezTo>
                    <a:pt x="41422" y="39112"/>
                    <a:pt x="41768" y="38993"/>
                    <a:pt x="42113" y="38874"/>
                  </a:cubicBezTo>
                  <a:cubicBezTo>
                    <a:pt x="42434" y="38814"/>
                    <a:pt x="42792" y="38755"/>
                    <a:pt x="43161" y="38707"/>
                  </a:cubicBezTo>
                  <a:close/>
                  <a:moveTo>
                    <a:pt x="53317" y="38326"/>
                  </a:moveTo>
                  <a:cubicBezTo>
                    <a:pt x="53805" y="38362"/>
                    <a:pt x="54317" y="38386"/>
                    <a:pt x="54817" y="38421"/>
                  </a:cubicBezTo>
                  <a:cubicBezTo>
                    <a:pt x="54531" y="38683"/>
                    <a:pt x="54257" y="38969"/>
                    <a:pt x="53984" y="39267"/>
                  </a:cubicBezTo>
                  <a:cubicBezTo>
                    <a:pt x="53781" y="39255"/>
                    <a:pt x="53567" y="39219"/>
                    <a:pt x="53364" y="39207"/>
                  </a:cubicBezTo>
                  <a:cubicBezTo>
                    <a:pt x="53043" y="39172"/>
                    <a:pt x="52733" y="39148"/>
                    <a:pt x="52424" y="39136"/>
                  </a:cubicBezTo>
                  <a:cubicBezTo>
                    <a:pt x="52721" y="38850"/>
                    <a:pt x="53019" y="38576"/>
                    <a:pt x="53317" y="38326"/>
                  </a:cubicBezTo>
                  <a:close/>
                  <a:moveTo>
                    <a:pt x="41494" y="38957"/>
                  </a:moveTo>
                  <a:lnTo>
                    <a:pt x="41494" y="38957"/>
                  </a:lnTo>
                  <a:cubicBezTo>
                    <a:pt x="41208" y="39052"/>
                    <a:pt x="40946" y="39160"/>
                    <a:pt x="40660" y="39267"/>
                  </a:cubicBezTo>
                  <a:cubicBezTo>
                    <a:pt x="40339" y="39303"/>
                    <a:pt x="40029" y="39350"/>
                    <a:pt x="39696" y="39398"/>
                  </a:cubicBezTo>
                  <a:lnTo>
                    <a:pt x="40589" y="39136"/>
                  </a:lnTo>
                  <a:cubicBezTo>
                    <a:pt x="40887" y="39076"/>
                    <a:pt x="41184" y="39017"/>
                    <a:pt x="41494" y="38957"/>
                  </a:cubicBezTo>
                  <a:close/>
                  <a:moveTo>
                    <a:pt x="55055" y="38445"/>
                  </a:moveTo>
                  <a:cubicBezTo>
                    <a:pt x="55234" y="38457"/>
                    <a:pt x="55424" y="38481"/>
                    <a:pt x="55603" y="38493"/>
                  </a:cubicBezTo>
                  <a:lnTo>
                    <a:pt x="56591" y="38576"/>
                  </a:lnTo>
                  <a:cubicBezTo>
                    <a:pt x="56329" y="38850"/>
                    <a:pt x="56079" y="39136"/>
                    <a:pt x="55841" y="39410"/>
                  </a:cubicBezTo>
                  <a:cubicBezTo>
                    <a:pt x="55829" y="39433"/>
                    <a:pt x="55817" y="39457"/>
                    <a:pt x="55793" y="39469"/>
                  </a:cubicBezTo>
                  <a:cubicBezTo>
                    <a:pt x="55269" y="39410"/>
                    <a:pt x="54722" y="39338"/>
                    <a:pt x="54210" y="39291"/>
                  </a:cubicBezTo>
                  <a:cubicBezTo>
                    <a:pt x="54472" y="38993"/>
                    <a:pt x="54757" y="38707"/>
                    <a:pt x="55055" y="38445"/>
                  </a:cubicBezTo>
                  <a:close/>
                  <a:moveTo>
                    <a:pt x="39494" y="39374"/>
                  </a:moveTo>
                  <a:lnTo>
                    <a:pt x="39494" y="39374"/>
                  </a:lnTo>
                  <a:cubicBezTo>
                    <a:pt x="39375" y="39410"/>
                    <a:pt x="39256" y="39445"/>
                    <a:pt x="39125" y="39493"/>
                  </a:cubicBezTo>
                  <a:cubicBezTo>
                    <a:pt x="38982" y="39517"/>
                    <a:pt x="38827" y="39529"/>
                    <a:pt x="38684" y="39564"/>
                  </a:cubicBezTo>
                  <a:cubicBezTo>
                    <a:pt x="38958" y="39493"/>
                    <a:pt x="39220" y="39433"/>
                    <a:pt x="39494" y="39374"/>
                  </a:cubicBezTo>
                  <a:close/>
                  <a:moveTo>
                    <a:pt x="45268" y="38993"/>
                  </a:moveTo>
                  <a:lnTo>
                    <a:pt x="45173" y="39041"/>
                  </a:lnTo>
                  <a:cubicBezTo>
                    <a:pt x="44863" y="39219"/>
                    <a:pt x="44566" y="39410"/>
                    <a:pt x="44268" y="39600"/>
                  </a:cubicBezTo>
                  <a:cubicBezTo>
                    <a:pt x="43792" y="39600"/>
                    <a:pt x="43316" y="39600"/>
                    <a:pt x="42851" y="39624"/>
                  </a:cubicBezTo>
                  <a:cubicBezTo>
                    <a:pt x="42923" y="39588"/>
                    <a:pt x="42982" y="39564"/>
                    <a:pt x="43042" y="39517"/>
                  </a:cubicBezTo>
                  <a:cubicBezTo>
                    <a:pt x="43327" y="39350"/>
                    <a:pt x="43625" y="39207"/>
                    <a:pt x="43923" y="39052"/>
                  </a:cubicBezTo>
                  <a:cubicBezTo>
                    <a:pt x="44375" y="39029"/>
                    <a:pt x="44816" y="39017"/>
                    <a:pt x="45268" y="38993"/>
                  </a:cubicBezTo>
                  <a:close/>
                  <a:moveTo>
                    <a:pt x="46947" y="38981"/>
                  </a:moveTo>
                  <a:cubicBezTo>
                    <a:pt x="46614" y="39207"/>
                    <a:pt x="46292" y="39422"/>
                    <a:pt x="45983" y="39648"/>
                  </a:cubicBezTo>
                  <a:cubicBezTo>
                    <a:pt x="45482" y="39636"/>
                    <a:pt x="44994" y="39624"/>
                    <a:pt x="44518" y="39624"/>
                  </a:cubicBezTo>
                  <a:cubicBezTo>
                    <a:pt x="44756" y="39457"/>
                    <a:pt x="45006" y="39303"/>
                    <a:pt x="45244" y="39160"/>
                  </a:cubicBezTo>
                  <a:cubicBezTo>
                    <a:pt x="45352" y="39100"/>
                    <a:pt x="45447" y="39041"/>
                    <a:pt x="45542" y="38993"/>
                  </a:cubicBezTo>
                  <a:cubicBezTo>
                    <a:pt x="46006" y="38981"/>
                    <a:pt x="46471" y="38981"/>
                    <a:pt x="46947" y="38981"/>
                  </a:cubicBezTo>
                  <a:close/>
                  <a:moveTo>
                    <a:pt x="43625" y="39088"/>
                  </a:moveTo>
                  <a:lnTo>
                    <a:pt x="43625" y="39088"/>
                  </a:lnTo>
                  <a:cubicBezTo>
                    <a:pt x="43411" y="39195"/>
                    <a:pt x="43196" y="39303"/>
                    <a:pt x="42982" y="39422"/>
                  </a:cubicBezTo>
                  <a:cubicBezTo>
                    <a:pt x="42863" y="39505"/>
                    <a:pt x="42732" y="39564"/>
                    <a:pt x="42613" y="39636"/>
                  </a:cubicBezTo>
                  <a:cubicBezTo>
                    <a:pt x="42149" y="39648"/>
                    <a:pt x="41708" y="39660"/>
                    <a:pt x="41256" y="39684"/>
                  </a:cubicBezTo>
                  <a:cubicBezTo>
                    <a:pt x="41613" y="39505"/>
                    <a:pt x="41970" y="39338"/>
                    <a:pt x="42351" y="39172"/>
                  </a:cubicBezTo>
                  <a:cubicBezTo>
                    <a:pt x="42780" y="39148"/>
                    <a:pt x="43196" y="39100"/>
                    <a:pt x="43625" y="39088"/>
                  </a:cubicBezTo>
                  <a:close/>
                  <a:moveTo>
                    <a:pt x="56829" y="38600"/>
                  </a:moveTo>
                  <a:cubicBezTo>
                    <a:pt x="57353" y="38660"/>
                    <a:pt x="57877" y="38695"/>
                    <a:pt x="58401" y="38755"/>
                  </a:cubicBezTo>
                  <a:cubicBezTo>
                    <a:pt x="58294" y="38898"/>
                    <a:pt x="58175" y="39029"/>
                    <a:pt x="58079" y="39148"/>
                  </a:cubicBezTo>
                  <a:cubicBezTo>
                    <a:pt x="57925" y="39326"/>
                    <a:pt x="57794" y="39517"/>
                    <a:pt x="57663" y="39695"/>
                  </a:cubicBezTo>
                  <a:cubicBezTo>
                    <a:pt x="57115" y="39636"/>
                    <a:pt x="56555" y="39564"/>
                    <a:pt x="56008" y="39505"/>
                  </a:cubicBezTo>
                  <a:cubicBezTo>
                    <a:pt x="56281" y="39195"/>
                    <a:pt x="56543" y="38898"/>
                    <a:pt x="56829" y="38600"/>
                  </a:cubicBezTo>
                  <a:close/>
                  <a:moveTo>
                    <a:pt x="47197" y="38969"/>
                  </a:moveTo>
                  <a:cubicBezTo>
                    <a:pt x="47673" y="38969"/>
                    <a:pt x="48149" y="38969"/>
                    <a:pt x="48638" y="38981"/>
                  </a:cubicBezTo>
                  <a:cubicBezTo>
                    <a:pt x="48328" y="39219"/>
                    <a:pt x="48019" y="39457"/>
                    <a:pt x="47709" y="39707"/>
                  </a:cubicBezTo>
                  <a:cubicBezTo>
                    <a:pt x="47197" y="39684"/>
                    <a:pt x="46697" y="39648"/>
                    <a:pt x="46197" y="39636"/>
                  </a:cubicBezTo>
                  <a:cubicBezTo>
                    <a:pt x="46530" y="39410"/>
                    <a:pt x="46852" y="39195"/>
                    <a:pt x="47197" y="38969"/>
                  </a:cubicBezTo>
                  <a:close/>
                  <a:moveTo>
                    <a:pt x="42006" y="39195"/>
                  </a:moveTo>
                  <a:lnTo>
                    <a:pt x="40982" y="39684"/>
                  </a:lnTo>
                  <a:cubicBezTo>
                    <a:pt x="40541" y="39707"/>
                    <a:pt x="40113" y="39719"/>
                    <a:pt x="39696" y="39755"/>
                  </a:cubicBezTo>
                  <a:cubicBezTo>
                    <a:pt x="40053" y="39600"/>
                    <a:pt x="40410" y="39457"/>
                    <a:pt x="40780" y="39326"/>
                  </a:cubicBezTo>
                  <a:cubicBezTo>
                    <a:pt x="41184" y="39279"/>
                    <a:pt x="41589" y="39231"/>
                    <a:pt x="42006" y="39195"/>
                  </a:cubicBezTo>
                  <a:close/>
                  <a:moveTo>
                    <a:pt x="48876" y="38993"/>
                  </a:moveTo>
                  <a:cubicBezTo>
                    <a:pt x="49364" y="39017"/>
                    <a:pt x="49864" y="39029"/>
                    <a:pt x="50364" y="39052"/>
                  </a:cubicBezTo>
                  <a:cubicBezTo>
                    <a:pt x="50054" y="39314"/>
                    <a:pt x="49757" y="39576"/>
                    <a:pt x="49471" y="39850"/>
                  </a:cubicBezTo>
                  <a:cubicBezTo>
                    <a:pt x="48947" y="39803"/>
                    <a:pt x="48435" y="39767"/>
                    <a:pt x="47923" y="39731"/>
                  </a:cubicBezTo>
                  <a:cubicBezTo>
                    <a:pt x="48245" y="39493"/>
                    <a:pt x="48554" y="39231"/>
                    <a:pt x="48876" y="38993"/>
                  </a:cubicBezTo>
                  <a:close/>
                  <a:moveTo>
                    <a:pt x="40363" y="39386"/>
                  </a:moveTo>
                  <a:cubicBezTo>
                    <a:pt x="40029" y="39517"/>
                    <a:pt x="39696" y="39648"/>
                    <a:pt x="39375" y="39803"/>
                  </a:cubicBezTo>
                  <a:cubicBezTo>
                    <a:pt x="38970" y="39826"/>
                    <a:pt x="38577" y="39874"/>
                    <a:pt x="38184" y="39898"/>
                  </a:cubicBezTo>
                  <a:cubicBezTo>
                    <a:pt x="38541" y="39767"/>
                    <a:pt x="38898" y="39648"/>
                    <a:pt x="39267" y="39529"/>
                  </a:cubicBezTo>
                  <a:cubicBezTo>
                    <a:pt x="39637" y="39493"/>
                    <a:pt x="39994" y="39433"/>
                    <a:pt x="40363" y="39386"/>
                  </a:cubicBezTo>
                  <a:close/>
                  <a:moveTo>
                    <a:pt x="58627" y="38791"/>
                  </a:moveTo>
                  <a:cubicBezTo>
                    <a:pt x="59175" y="38850"/>
                    <a:pt x="59710" y="38922"/>
                    <a:pt x="60270" y="38981"/>
                  </a:cubicBezTo>
                  <a:cubicBezTo>
                    <a:pt x="60032" y="39314"/>
                    <a:pt x="59806" y="39636"/>
                    <a:pt x="59579" y="39969"/>
                  </a:cubicBezTo>
                  <a:cubicBezTo>
                    <a:pt x="59020" y="39886"/>
                    <a:pt x="58448" y="39803"/>
                    <a:pt x="57865" y="39731"/>
                  </a:cubicBezTo>
                  <a:cubicBezTo>
                    <a:pt x="57984" y="39588"/>
                    <a:pt x="58103" y="39433"/>
                    <a:pt x="58222" y="39279"/>
                  </a:cubicBezTo>
                  <a:lnTo>
                    <a:pt x="58627" y="38791"/>
                  </a:lnTo>
                  <a:close/>
                  <a:moveTo>
                    <a:pt x="50590" y="39076"/>
                  </a:moveTo>
                  <a:cubicBezTo>
                    <a:pt x="51102" y="39100"/>
                    <a:pt x="51602" y="39136"/>
                    <a:pt x="52126" y="39172"/>
                  </a:cubicBezTo>
                  <a:cubicBezTo>
                    <a:pt x="51864" y="39410"/>
                    <a:pt x="51614" y="39672"/>
                    <a:pt x="51364" y="39922"/>
                  </a:cubicBezTo>
                  <a:lnTo>
                    <a:pt x="51257" y="40029"/>
                  </a:lnTo>
                  <a:cubicBezTo>
                    <a:pt x="51197" y="40029"/>
                    <a:pt x="51150" y="40005"/>
                    <a:pt x="51102" y="40005"/>
                  </a:cubicBezTo>
                  <a:lnTo>
                    <a:pt x="49673" y="39874"/>
                  </a:lnTo>
                  <a:cubicBezTo>
                    <a:pt x="49983" y="39588"/>
                    <a:pt x="50281" y="39326"/>
                    <a:pt x="50590" y="39076"/>
                  </a:cubicBezTo>
                  <a:close/>
                  <a:moveTo>
                    <a:pt x="38672" y="39624"/>
                  </a:moveTo>
                  <a:lnTo>
                    <a:pt x="38672" y="39624"/>
                  </a:lnTo>
                  <a:cubicBezTo>
                    <a:pt x="38374" y="39743"/>
                    <a:pt x="38089" y="39850"/>
                    <a:pt x="37791" y="39945"/>
                  </a:cubicBezTo>
                  <a:cubicBezTo>
                    <a:pt x="37446" y="39993"/>
                    <a:pt x="37124" y="40029"/>
                    <a:pt x="36791" y="40065"/>
                  </a:cubicBezTo>
                  <a:cubicBezTo>
                    <a:pt x="37100" y="39981"/>
                    <a:pt x="37422" y="39874"/>
                    <a:pt x="37732" y="39791"/>
                  </a:cubicBezTo>
                  <a:cubicBezTo>
                    <a:pt x="38041" y="39731"/>
                    <a:pt x="38351" y="39672"/>
                    <a:pt x="38672" y="39624"/>
                  </a:cubicBezTo>
                  <a:close/>
                  <a:moveTo>
                    <a:pt x="87869" y="36921"/>
                  </a:moveTo>
                  <a:lnTo>
                    <a:pt x="87869" y="36921"/>
                  </a:lnTo>
                  <a:cubicBezTo>
                    <a:pt x="87726" y="37064"/>
                    <a:pt x="87571" y="37195"/>
                    <a:pt x="87440" y="37326"/>
                  </a:cubicBezTo>
                  <a:cubicBezTo>
                    <a:pt x="85714" y="38195"/>
                    <a:pt x="83880" y="38874"/>
                    <a:pt x="82011" y="39338"/>
                  </a:cubicBezTo>
                  <a:cubicBezTo>
                    <a:pt x="79451" y="39978"/>
                    <a:pt x="76841" y="40216"/>
                    <a:pt x="74215" y="40216"/>
                  </a:cubicBezTo>
                  <a:cubicBezTo>
                    <a:pt x="70343" y="40216"/>
                    <a:pt x="66435" y="39699"/>
                    <a:pt x="62604" y="39195"/>
                  </a:cubicBezTo>
                  <a:cubicBezTo>
                    <a:pt x="61913" y="39100"/>
                    <a:pt x="61234" y="39005"/>
                    <a:pt x="60532" y="38922"/>
                  </a:cubicBezTo>
                  <a:cubicBezTo>
                    <a:pt x="60782" y="38624"/>
                    <a:pt x="61044" y="38314"/>
                    <a:pt x="61294" y="38005"/>
                  </a:cubicBezTo>
                  <a:cubicBezTo>
                    <a:pt x="62473" y="38136"/>
                    <a:pt x="63663" y="38267"/>
                    <a:pt x="64806" y="38410"/>
                  </a:cubicBezTo>
                  <a:cubicBezTo>
                    <a:pt x="68401" y="38848"/>
                    <a:pt x="72077" y="39298"/>
                    <a:pt x="75725" y="39298"/>
                  </a:cubicBezTo>
                  <a:cubicBezTo>
                    <a:pt x="78324" y="39298"/>
                    <a:pt x="80909" y="39069"/>
                    <a:pt x="83440" y="38445"/>
                  </a:cubicBezTo>
                  <a:cubicBezTo>
                    <a:pt x="84952" y="38076"/>
                    <a:pt x="86440" y="37564"/>
                    <a:pt x="87869" y="36921"/>
                  </a:cubicBezTo>
                  <a:close/>
                  <a:moveTo>
                    <a:pt x="36815" y="39981"/>
                  </a:moveTo>
                  <a:lnTo>
                    <a:pt x="36815" y="39981"/>
                  </a:lnTo>
                  <a:cubicBezTo>
                    <a:pt x="36636" y="40041"/>
                    <a:pt x="36446" y="40088"/>
                    <a:pt x="36279" y="40148"/>
                  </a:cubicBezTo>
                  <a:cubicBezTo>
                    <a:pt x="36077" y="40172"/>
                    <a:pt x="35898" y="40195"/>
                    <a:pt x="35707" y="40231"/>
                  </a:cubicBezTo>
                  <a:cubicBezTo>
                    <a:pt x="36065" y="40148"/>
                    <a:pt x="36434" y="40065"/>
                    <a:pt x="36815" y="39981"/>
                  </a:cubicBezTo>
                  <a:close/>
                  <a:moveTo>
                    <a:pt x="52340" y="39207"/>
                  </a:moveTo>
                  <a:cubicBezTo>
                    <a:pt x="52674" y="39231"/>
                    <a:pt x="53019" y="39267"/>
                    <a:pt x="53353" y="39291"/>
                  </a:cubicBezTo>
                  <a:cubicBezTo>
                    <a:pt x="53555" y="39314"/>
                    <a:pt x="53734" y="39338"/>
                    <a:pt x="53924" y="39350"/>
                  </a:cubicBezTo>
                  <a:cubicBezTo>
                    <a:pt x="53817" y="39457"/>
                    <a:pt x="53710" y="39576"/>
                    <a:pt x="53614" y="39684"/>
                  </a:cubicBezTo>
                  <a:cubicBezTo>
                    <a:pt x="53436" y="39874"/>
                    <a:pt x="53269" y="40065"/>
                    <a:pt x="53102" y="40267"/>
                  </a:cubicBezTo>
                  <a:cubicBezTo>
                    <a:pt x="52555" y="40184"/>
                    <a:pt x="52019" y="40124"/>
                    <a:pt x="51471" y="40065"/>
                  </a:cubicBezTo>
                  <a:cubicBezTo>
                    <a:pt x="51471" y="40041"/>
                    <a:pt x="51483" y="40041"/>
                    <a:pt x="51483" y="40041"/>
                  </a:cubicBezTo>
                  <a:cubicBezTo>
                    <a:pt x="51769" y="39755"/>
                    <a:pt x="52043" y="39469"/>
                    <a:pt x="52340" y="39207"/>
                  </a:cubicBezTo>
                  <a:close/>
                  <a:moveTo>
                    <a:pt x="42494" y="39695"/>
                  </a:moveTo>
                  <a:cubicBezTo>
                    <a:pt x="42149" y="39886"/>
                    <a:pt x="41792" y="40100"/>
                    <a:pt x="41470" y="40326"/>
                  </a:cubicBezTo>
                  <a:lnTo>
                    <a:pt x="40018" y="40326"/>
                  </a:lnTo>
                  <a:cubicBezTo>
                    <a:pt x="40291" y="40172"/>
                    <a:pt x="40565" y="40029"/>
                    <a:pt x="40839" y="39874"/>
                  </a:cubicBezTo>
                  <a:lnTo>
                    <a:pt x="41113" y="39743"/>
                  </a:lnTo>
                  <a:cubicBezTo>
                    <a:pt x="41565" y="39707"/>
                    <a:pt x="42030" y="39695"/>
                    <a:pt x="42494" y="39695"/>
                  </a:cubicBezTo>
                  <a:close/>
                  <a:moveTo>
                    <a:pt x="44173" y="39684"/>
                  </a:moveTo>
                  <a:cubicBezTo>
                    <a:pt x="43839" y="39898"/>
                    <a:pt x="43506" y="40124"/>
                    <a:pt x="43185" y="40362"/>
                  </a:cubicBezTo>
                  <a:cubicBezTo>
                    <a:pt x="42673" y="40350"/>
                    <a:pt x="42184" y="40338"/>
                    <a:pt x="41696" y="40326"/>
                  </a:cubicBezTo>
                  <a:cubicBezTo>
                    <a:pt x="42030" y="40100"/>
                    <a:pt x="42387" y="39886"/>
                    <a:pt x="42744" y="39695"/>
                  </a:cubicBezTo>
                  <a:cubicBezTo>
                    <a:pt x="43220" y="39684"/>
                    <a:pt x="43697" y="39684"/>
                    <a:pt x="44173" y="39684"/>
                  </a:cubicBezTo>
                  <a:close/>
                  <a:moveTo>
                    <a:pt x="40826" y="39767"/>
                  </a:moveTo>
                  <a:cubicBezTo>
                    <a:pt x="40815" y="39769"/>
                    <a:pt x="40815" y="39791"/>
                    <a:pt x="40803" y="39791"/>
                  </a:cubicBezTo>
                  <a:cubicBezTo>
                    <a:pt x="40458" y="39969"/>
                    <a:pt x="40113" y="40148"/>
                    <a:pt x="39791" y="40338"/>
                  </a:cubicBezTo>
                  <a:cubicBezTo>
                    <a:pt x="39315" y="40350"/>
                    <a:pt x="38851" y="40350"/>
                    <a:pt x="38386" y="40386"/>
                  </a:cubicBezTo>
                  <a:cubicBezTo>
                    <a:pt x="38458" y="40326"/>
                    <a:pt x="38553" y="40279"/>
                    <a:pt x="38636" y="40243"/>
                  </a:cubicBezTo>
                  <a:cubicBezTo>
                    <a:pt x="38922" y="40112"/>
                    <a:pt x="39208" y="39981"/>
                    <a:pt x="39506" y="39862"/>
                  </a:cubicBezTo>
                  <a:cubicBezTo>
                    <a:pt x="39934" y="39826"/>
                    <a:pt x="40386" y="39803"/>
                    <a:pt x="40826" y="39767"/>
                  </a:cubicBezTo>
                  <a:close/>
                  <a:moveTo>
                    <a:pt x="39172" y="39886"/>
                  </a:moveTo>
                  <a:lnTo>
                    <a:pt x="38601" y="40160"/>
                  </a:lnTo>
                  <a:cubicBezTo>
                    <a:pt x="38434" y="40231"/>
                    <a:pt x="38279" y="40303"/>
                    <a:pt x="38124" y="40386"/>
                  </a:cubicBezTo>
                  <a:cubicBezTo>
                    <a:pt x="37672" y="40398"/>
                    <a:pt x="37231" y="40422"/>
                    <a:pt x="36779" y="40457"/>
                  </a:cubicBezTo>
                  <a:cubicBezTo>
                    <a:pt x="37172" y="40291"/>
                    <a:pt x="37541" y="40160"/>
                    <a:pt x="37922" y="40005"/>
                  </a:cubicBezTo>
                  <a:cubicBezTo>
                    <a:pt x="38339" y="39969"/>
                    <a:pt x="38755" y="39922"/>
                    <a:pt x="39172" y="39886"/>
                  </a:cubicBezTo>
                  <a:close/>
                  <a:moveTo>
                    <a:pt x="44411" y="39684"/>
                  </a:moveTo>
                  <a:cubicBezTo>
                    <a:pt x="44899" y="39684"/>
                    <a:pt x="45399" y="39695"/>
                    <a:pt x="45887" y="39707"/>
                  </a:cubicBezTo>
                  <a:cubicBezTo>
                    <a:pt x="45566" y="39945"/>
                    <a:pt x="45244" y="40195"/>
                    <a:pt x="44935" y="40457"/>
                  </a:cubicBezTo>
                  <a:cubicBezTo>
                    <a:pt x="44411" y="40422"/>
                    <a:pt x="43911" y="40398"/>
                    <a:pt x="43399" y="40362"/>
                  </a:cubicBezTo>
                  <a:cubicBezTo>
                    <a:pt x="43732" y="40148"/>
                    <a:pt x="44078" y="39898"/>
                    <a:pt x="44411" y="39684"/>
                  </a:cubicBezTo>
                  <a:close/>
                  <a:moveTo>
                    <a:pt x="54138" y="39350"/>
                  </a:moveTo>
                  <a:lnTo>
                    <a:pt x="55746" y="39529"/>
                  </a:lnTo>
                  <a:cubicBezTo>
                    <a:pt x="55484" y="39850"/>
                    <a:pt x="55234" y="40160"/>
                    <a:pt x="54984" y="40481"/>
                  </a:cubicBezTo>
                  <a:cubicBezTo>
                    <a:pt x="54412" y="40410"/>
                    <a:pt x="53864" y="40338"/>
                    <a:pt x="53305" y="40267"/>
                  </a:cubicBezTo>
                  <a:cubicBezTo>
                    <a:pt x="53448" y="40112"/>
                    <a:pt x="53579" y="39945"/>
                    <a:pt x="53734" y="39791"/>
                  </a:cubicBezTo>
                  <a:cubicBezTo>
                    <a:pt x="53864" y="39636"/>
                    <a:pt x="53995" y="39505"/>
                    <a:pt x="54138" y="39350"/>
                  </a:cubicBezTo>
                  <a:close/>
                  <a:moveTo>
                    <a:pt x="37541" y="40053"/>
                  </a:moveTo>
                  <a:lnTo>
                    <a:pt x="37541" y="40053"/>
                  </a:lnTo>
                  <a:cubicBezTo>
                    <a:pt x="37184" y="40184"/>
                    <a:pt x="36839" y="40315"/>
                    <a:pt x="36493" y="40469"/>
                  </a:cubicBezTo>
                  <a:cubicBezTo>
                    <a:pt x="36077" y="40493"/>
                    <a:pt x="35660" y="40541"/>
                    <a:pt x="35255" y="40576"/>
                  </a:cubicBezTo>
                  <a:cubicBezTo>
                    <a:pt x="35636" y="40446"/>
                    <a:pt x="36005" y="40315"/>
                    <a:pt x="36374" y="40195"/>
                  </a:cubicBezTo>
                  <a:cubicBezTo>
                    <a:pt x="36767" y="40148"/>
                    <a:pt x="37148" y="40100"/>
                    <a:pt x="37541" y="40053"/>
                  </a:cubicBezTo>
                  <a:close/>
                  <a:moveTo>
                    <a:pt x="46114" y="39731"/>
                  </a:moveTo>
                  <a:cubicBezTo>
                    <a:pt x="46614" y="39743"/>
                    <a:pt x="47126" y="39767"/>
                    <a:pt x="47626" y="39803"/>
                  </a:cubicBezTo>
                  <a:cubicBezTo>
                    <a:pt x="47376" y="40005"/>
                    <a:pt x="47137" y="40219"/>
                    <a:pt x="46899" y="40446"/>
                  </a:cubicBezTo>
                  <a:cubicBezTo>
                    <a:pt x="46840" y="40493"/>
                    <a:pt x="46780" y="40553"/>
                    <a:pt x="46721" y="40600"/>
                  </a:cubicBezTo>
                  <a:cubicBezTo>
                    <a:pt x="46185" y="40565"/>
                    <a:pt x="45661" y="40517"/>
                    <a:pt x="45149" y="40481"/>
                  </a:cubicBezTo>
                  <a:cubicBezTo>
                    <a:pt x="45459" y="40219"/>
                    <a:pt x="45768" y="39969"/>
                    <a:pt x="46114" y="39731"/>
                  </a:cubicBezTo>
                  <a:close/>
                  <a:moveTo>
                    <a:pt x="35922" y="40279"/>
                  </a:moveTo>
                  <a:lnTo>
                    <a:pt x="35922" y="40279"/>
                  </a:lnTo>
                  <a:cubicBezTo>
                    <a:pt x="35576" y="40386"/>
                    <a:pt x="35243" y="40493"/>
                    <a:pt x="34934" y="40600"/>
                  </a:cubicBezTo>
                  <a:cubicBezTo>
                    <a:pt x="34564" y="40648"/>
                    <a:pt x="34207" y="40696"/>
                    <a:pt x="33850" y="40743"/>
                  </a:cubicBezTo>
                  <a:cubicBezTo>
                    <a:pt x="34195" y="40636"/>
                    <a:pt x="34553" y="40541"/>
                    <a:pt x="34910" y="40446"/>
                  </a:cubicBezTo>
                  <a:cubicBezTo>
                    <a:pt x="35231" y="40386"/>
                    <a:pt x="35576" y="40326"/>
                    <a:pt x="35922" y="40279"/>
                  </a:cubicBezTo>
                  <a:close/>
                  <a:moveTo>
                    <a:pt x="55948" y="39564"/>
                  </a:moveTo>
                  <a:cubicBezTo>
                    <a:pt x="56496" y="39636"/>
                    <a:pt x="57055" y="39695"/>
                    <a:pt x="57603" y="39767"/>
                  </a:cubicBezTo>
                  <a:cubicBezTo>
                    <a:pt x="57365" y="40100"/>
                    <a:pt x="57127" y="40422"/>
                    <a:pt x="56901" y="40767"/>
                  </a:cubicBezTo>
                  <a:cubicBezTo>
                    <a:pt x="56329" y="40684"/>
                    <a:pt x="55758" y="40600"/>
                    <a:pt x="55174" y="40517"/>
                  </a:cubicBezTo>
                  <a:cubicBezTo>
                    <a:pt x="55424" y="40195"/>
                    <a:pt x="55698" y="39874"/>
                    <a:pt x="55948" y="39564"/>
                  </a:cubicBezTo>
                  <a:close/>
                  <a:moveTo>
                    <a:pt x="47852" y="39803"/>
                  </a:moveTo>
                  <a:cubicBezTo>
                    <a:pt x="48376" y="39826"/>
                    <a:pt x="48900" y="39874"/>
                    <a:pt x="49412" y="39922"/>
                  </a:cubicBezTo>
                  <a:cubicBezTo>
                    <a:pt x="49328" y="40005"/>
                    <a:pt x="49233" y="40088"/>
                    <a:pt x="49138" y="40172"/>
                  </a:cubicBezTo>
                  <a:cubicBezTo>
                    <a:pt x="48923" y="40362"/>
                    <a:pt x="48733" y="40576"/>
                    <a:pt x="48519" y="40779"/>
                  </a:cubicBezTo>
                  <a:cubicBezTo>
                    <a:pt x="47971" y="40719"/>
                    <a:pt x="47435" y="40660"/>
                    <a:pt x="46899" y="40624"/>
                  </a:cubicBezTo>
                  <a:lnTo>
                    <a:pt x="46995" y="40529"/>
                  </a:lnTo>
                  <a:cubicBezTo>
                    <a:pt x="47268" y="40279"/>
                    <a:pt x="47554" y="40041"/>
                    <a:pt x="47852" y="39803"/>
                  </a:cubicBezTo>
                  <a:close/>
                  <a:moveTo>
                    <a:pt x="33957" y="40624"/>
                  </a:moveTo>
                  <a:lnTo>
                    <a:pt x="33957" y="40624"/>
                  </a:lnTo>
                  <a:cubicBezTo>
                    <a:pt x="33743" y="40684"/>
                    <a:pt x="33541" y="40743"/>
                    <a:pt x="33338" y="40803"/>
                  </a:cubicBezTo>
                  <a:cubicBezTo>
                    <a:pt x="33124" y="40827"/>
                    <a:pt x="32898" y="40862"/>
                    <a:pt x="32671" y="40898"/>
                  </a:cubicBezTo>
                  <a:cubicBezTo>
                    <a:pt x="33088" y="40791"/>
                    <a:pt x="33517" y="40707"/>
                    <a:pt x="33957" y="40624"/>
                  </a:cubicBezTo>
                  <a:close/>
                  <a:moveTo>
                    <a:pt x="39684" y="40386"/>
                  </a:moveTo>
                  <a:lnTo>
                    <a:pt x="39684" y="40386"/>
                  </a:lnTo>
                  <a:cubicBezTo>
                    <a:pt x="39327" y="40576"/>
                    <a:pt x="38970" y="40779"/>
                    <a:pt x="38624" y="41005"/>
                  </a:cubicBezTo>
                  <a:cubicBezTo>
                    <a:pt x="38124" y="41005"/>
                    <a:pt x="37624" y="40993"/>
                    <a:pt x="37136" y="40993"/>
                  </a:cubicBezTo>
                  <a:cubicBezTo>
                    <a:pt x="37505" y="40803"/>
                    <a:pt x="37886" y="40600"/>
                    <a:pt x="38255" y="40422"/>
                  </a:cubicBezTo>
                  <a:cubicBezTo>
                    <a:pt x="38732" y="40410"/>
                    <a:pt x="39196" y="40398"/>
                    <a:pt x="39684" y="40386"/>
                  </a:cubicBezTo>
                  <a:close/>
                  <a:moveTo>
                    <a:pt x="37982" y="40446"/>
                  </a:moveTo>
                  <a:lnTo>
                    <a:pt x="37982" y="40446"/>
                  </a:lnTo>
                  <a:cubicBezTo>
                    <a:pt x="37624" y="40624"/>
                    <a:pt x="37267" y="40815"/>
                    <a:pt x="36910" y="40993"/>
                  </a:cubicBezTo>
                  <a:cubicBezTo>
                    <a:pt x="36434" y="41005"/>
                    <a:pt x="35957" y="41005"/>
                    <a:pt x="35481" y="41017"/>
                  </a:cubicBezTo>
                  <a:cubicBezTo>
                    <a:pt x="35791" y="40874"/>
                    <a:pt x="36112" y="40719"/>
                    <a:pt x="36434" y="40588"/>
                  </a:cubicBezTo>
                  <a:cubicBezTo>
                    <a:pt x="36493" y="40553"/>
                    <a:pt x="36553" y="40541"/>
                    <a:pt x="36612" y="40517"/>
                  </a:cubicBezTo>
                  <a:cubicBezTo>
                    <a:pt x="37065" y="40481"/>
                    <a:pt x="37529" y="40457"/>
                    <a:pt x="37982" y="40446"/>
                  </a:cubicBezTo>
                  <a:close/>
                  <a:moveTo>
                    <a:pt x="49614" y="39934"/>
                  </a:moveTo>
                  <a:cubicBezTo>
                    <a:pt x="50102" y="39981"/>
                    <a:pt x="50590" y="40029"/>
                    <a:pt x="51078" y="40088"/>
                  </a:cubicBezTo>
                  <a:cubicBezTo>
                    <a:pt x="51114" y="40088"/>
                    <a:pt x="51162" y="40100"/>
                    <a:pt x="51197" y="40100"/>
                  </a:cubicBezTo>
                  <a:cubicBezTo>
                    <a:pt x="50924" y="40398"/>
                    <a:pt x="50638" y="40707"/>
                    <a:pt x="50364" y="41017"/>
                  </a:cubicBezTo>
                  <a:cubicBezTo>
                    <a:pt x="49864" y="40946"/>
                    <a:pt x="49340" y="40886"/>
                    <a:pt x="48840" y="40827"/>
                  </a:cubicBezTo>
                  <a:cubicBezTo>
                    <a:pt x="48792" y="40827"/>
                    <a:pt x="48745" y="40815"/>
                    <a:pt x="48697" y="40815"/>
                  </a:cubicBezTo>
                  <a:cubicBezTo>
                    <a:pt x="48900" y="40624"/>
                    <a:pt x="49054" y="40457"/>
                    <a:pt x="49233" y="40291"/>
                  </a:cubicBezTo>
                  <a:cubicBezTo>
                    <a:pt x="49352" y="40172"/>
                    <a:pt x="49495" y="40053"/>
                    <a:pt x="49614" y="39934"/>
                  </a:cubicBezTo>
                  <a:close/>
                  <a:moveTo>
                    <a:pt x="40887" y="40387"/>
                  </a:moveTo>
                  <a:cubicBezTo>
                    <a:pt x="41049" y="40387"/>
                    <a:pt x="41212" y="40390"/>
                    <a:pt x="41375" y="40398"/>
                  </a:cubicBezTo>
                  <a:cubicBezTo>
                    <a:pt x="41041" y="40612"/>
                    <a:pt x="40696" y="40838"/>
                    <a:pt x="40363" y="41077"/>
                  </a:cubicBezTo>
                  <a:cubicBezTo>
                    <a:pt x="39851" y="41041"/>
                    <a:pt x="39327" y="41017"/>
                    <a:pt x="38815" y="41017"/>
                  </a:cubicBezTo>
                  <a:cubicBezTo>
                    <a:pt x="39172" y="40791"/>
                    <a:pt x="39529" y="40588"/>
                    <a:pt x="39910" y="40398"/>
                  </a:cubicBezTo>
                  <a:cubicBezTo>
                    <a:pt x="40236" y="40398"/>
                    <a:pt x="40561" y="40387"/>
                    <a:pt x="40887" y="40387"/>
                  </a:cubicBezTo>
                  <a:close/>
                  <a:moveTo>
                    <a:pt x="57829" y="39814"/>
                  </a:moveTo>
                  <a:cubicBezTo>
                    <a:pt x="58401" y="39886"/>
                    <a:pt x="58972" y="39981"/>
                    <a:pt x="59532" y="40053"/>
                  </a:cubicBezTo>
                  <a:cubicBezTo>
                    <a:pt x="59318" y="40398"/>
                    <a:pt x="59103" y="40743"/>
                    <a:pt x="58901" y="41077"/>
                  </a:cubicBezTo>
                  <a:cubicBezTo>
                    <a:pt x="58639" y="41041"/>
                    <a:pt x="58389" y="41005"/>
                    <a:pt x="58127" y="40957"/>
                  </a:cubicBezTo>
                  <a:cubicBezTo>
                    <a:pt x="57782" y="40922"/>
                    <a:pt x="57448" y="40862"/>
                    <a:pt x="57115" y="40815"/>
                  </a:cubicBezTo>
                  <a:cubicBezTo>
                    <a:pt x="57353" y="40469"/>
                    <a:pt x="57579" y="40148"/>
                    <a:pt x="57829" y="39814"/>
                  </a:cubicBezTo>
                  <a:close/>
                  <a:moveTo>
                    <a:pt x="36350" y="40541"/>
                  </a:moveTo>
                  <a:cubicBezTo>
                    <a:pt x="35993" y="40707"/>
                    <a:pt x="35624" y="40874"/>
                    <a:pt x="35267" y="41041"/>
                  </a:cubicBezTo>
                  <a:cubicBezTo>
                    <a:pt x="34934" y="41053"/>
                    <a:pt x="34624" y="41065"/>
                    <a:pt x="34314" y="41077"/>
                  </a:cubicBezTo>
                  <a:cubicBezTo>
                    <a:pt x="34160" y="41100"/>
                    <a:pt x="34029" y="41100"/>
                    <a:pt x="33874" y="41112"/>
                  </a:cubicBezTo>
                  <a:cubicBezTo>
                    <a:pt x="33993" y="41065"/>
                    <a:pt x="34112" y="41005"/>
                    <a:pt x="34231" y="40957"/>
                  </a:cubicBezTo>
                  <a:cubicBezTo>
                    <a:pt x="34505" y="40862"/>
                    <a:pt x="34767" y="40755"/>
                    <a:pt x="35053" y="40660"/>
                  </a:cubicBezTo>
                  <a:cubicBezTo>
                    <a:pt x="35481" y="40624"/>
                    <a:pt x="35922" y="40576"/>
                    <a:pt x="36350" y="40541"/>
                  </a:cubicBezTo>
                  <a:close/>
                  <a:moveTo>
                    <a:pt x="41589" y="40386"/>
                  </a:moveTo>
                  <a:cubicBezTo>
                    <a:pt x="42089" y="40386"/>
                    <a:pt x="42589" y="40398"/>
                    <a:pt x="43089" y="40422"/>
                  </a:cubicBezTo>
                  <a:cubicBezTo>
                    <a:pt x="42851" y="40588"/>
                    <a:pt x="42625" y="40767"/>
                    <a:pt x="42399" y="40946"/>
                  </a:cubicBezTo>
                  <a:cubicBezTo>
                    <a:pt x="42304" y="41017"/>
                    <a:pt x="42208" y="41088"/>
                    <a:pt x="42101" y="41184"/>
                  </a:cubicBezTo>
                  <a:cubicBezTo>
                    <a:pt x="41601" y="41136"/>
                    <a:pt x="41065" y="41088"/>
                    <a:pt x="40541" y="41077"/>
                  </a:cubicBezTo>
                  <a:cubicBezTo>
                    <a:pt x="40887" y="40838"/>
                    <a:pt x="41232" y="40600"/>
                    <a:pt x="41589" y="40386"/>
                  </a:cubicBezTo>
                  <a:close/>
                  <a:moveTo>
                    <a:pt x="34695" y="40696"/>
                  </a:moveTo>
                  <a:lnTo>
                    <a:pt x="34207" y="40874"/>
                  </a:lnTo>
                  <a:cubicBezTo>
                    <a:pt x="34017" y="40946"/>
                    <a:pt x="33802" y="41041"/>
                    <a:pt x="33612" y="41112"/>
                  </a:cubicBezTo>
                  <a:cubicBezTo>
                    <a:pt x="33171" y="41136"/>
                    <a:pt x="32743" y="41184"/>
                    <a:pt x="32314" y="41219"/>
                  </a:cubicBezTo>
                  <a:cubicBezTo>
                    <a:pt x="32695" y="41077"/>
                    <a:pt x="33088" y="40957"/>
                    <a:pt x="33469" y="40838"/>
                  </a:cubicBezTo>
                  <a:cubicBezTo>
                    <a:pt x="33874" y="40779"/>
                    <a:pt x="34279" y="40743"/>
                    <a:pt x="34695" y="40696"/>
                  </a:cubicBezTo>
                  <a:close/>
                  <a:moveTo>
                    <a:pt x="87202" y="37564"/>
                  </a:moveTo>
                  <a:lnTo>
                    <a:pt x="86797" y="37921"/>
                  </a:lnTo>
                  <a:cubicBezTo>
                    <a:pt x="84856" y="38981"/>
                    <a:pt x="82773" y="39814"/>
                    <a:pt x="80630" y="40362"/>
                  </a:cubicBezTo>
                  <a:cubicBezTo>
                    <a:pt x="78023" y="41021"/>
                    <a:pt x="75363" y="41269"/>
                    <a:pt x="72685" y="41269"/>
                  </a:cubicBezTo>
                  <a:cubicBezTo>
                    <a:pt x="68587" y="41269"/>
                    <a:pt x="64448" y="40688"/>
                    <a:pt x="60401" y="40112"/>
                  </a:cubicBezTo>
                  <a:lnTo>
                    <a:pt x="59818" y="40017"/>
                  </a:lnTo>
                  <a:cubicBezTo>
                    <a:pt x="60032" y="39672"/>
                    <a:pt x="60246" y="39338"/>
                    <a:pt x="60484" y="39029"/>
                  </a:cubicBezTo>
                  <a:cubicBezTo>
                    <a:pt x="61199" y="39112"/>
                    <a:pt x="61901" y="39207"/>
                    <a:pt x="62604" y="39291"/>
                  </a:cubicBezTo>
                  <a:cubicBezTo>
                    <a:pt x="66436" y="39802"/>
                    <a:pt x="70349" y="40317"/>
                    <a:pt x="74228" y="40317"/>
                  </a:cubicBezTo>
                  <a:cubicBezTo>
                    <a:pt x="76857" y="40317"/>
                    <a:pt x="79471" y="40080"/>
                    <a:pt x="82035" y="39445"/>
                  </a:cubicBezTo>
                  <a:cubicBezTo>
                    <a:pt x="83809" y="38993"/>
                    <a:pt x="85547" y="38374"/>
                    <a:pt x="87202" y="37564"/>
                  </a:cubicBezTo>
                  <a:close/>
                  <a:moveTo>
                    <a:pt x="51412" y="40112"/>
                  </a:moveTo>
                  <a:cubicBezTo>
                    <a:pt x="51959" y="40172"/>
                    <a:pt x="52495" y="40231"/>
                    <a:pt x="53043" y="40303"/>
                  </a:cubicBezTo>
                  <a:cubicBezTo>
                    <a:pt x="52781" y="40624"/>
                    <a:pt x="52519" y="40946"/>
                    <a:pt x="52269" y="41279"/>
                  </a:cubicBezTo>
                  <a:cubicBezTo>
                    <a:pt x="51709" y="41184"/>
                    <a:pt x="51138" y="41112"/>
                    <a:pt x="50578" y="41041"/>
                  </a:cubicBezTo>
                  <a:cubicBezTo>
                    <a:pt x="50840" y="40719"/>
                    <a:pt x="51126" y="40410"/>
                    <a:pt x="51412" y="40112"/>
                  </a:cubicBezTo>
                  <a:close/>
                  <a:moveTo>
                    <a:pt x="43316" y="40422"/>
                  </a:moveTo>
                  <a:cubicBezTo>
                    <a:pt x="43816" y="40446"/>
                    <a:pt x="44339" y="40469"/>
                    <a:pt x="44863" y="40493"/>
                  </a:cubicBezTo>
                  <a:cubicBezTo>
                    <a:pt x="44792" y="40553"/>
                    <a:pt x="44732" y="40612"/>
                    <a:pt x="44649" y="40660"/>
                  </a:cubicBezTo>
                  <a:cubicBezTo>
                    <a:pt x="44399" y="40874"/>
                    <a:pt x="44161" y="41077"/>
                    <a:pt x="43923" y="41303"/>
                  </a:cubicBezTo>
                  <a:cubicBezTo>
                    <a:pt x="43387" y="41279"/>
                    <a:pt x="42851" y="41231"/>
                    <a:pt x="42315" y="41184"/>
                  </a:cubicBezTo>
                  <a:cubicBezTo>
                    <a:pt x="42375" y="41136"/>
                    <a:pt x="42434" y="41077"/>
                    <a:pt x="42494" y="41041"/>
                  </a:cubicBezTo>
                  <a:cubicBezTo>
                    <a:pt x="42768" y="40827"/>
                    <a:pt x="43030" y="40624"/>
                    <a:pt x="43316" y="40422"/>
                  </a:cubicBezTo>
                  <a:close/>
                  <a:moveTo>
                    <a:pt x="32981" y="40922"/>
                  </a:moveTo>
                  <a:lnTo>
                    <a:pt x="32981" y="40922"/>
                  </a:lnTo>
                  <a:cubicBezTo>
                    <a:pt x="32659" y="41017"/>
                    <a:pt x="32314" y="41124"/>
                    <a:pt x="31981" y="41243"/>
                  </a:cubicBezTo>
                  <a:lnTo>
                    <a:pt x="31969" y="41243"/>
                  </a:lnTo>
                  <a:cubicBezTo>
                    <a:pt x="31600" y="41291"/>
                    <a:pt x="31219" y="41338"/>
                    <a:pt x="30826" y="41374"/>
                  </a:cubicBezTo>
                  <a:cubicBezTo>
                    <a:pt x="31183" y="41279"/>
                    <a:pt x="31552" y="41184"/>
                    <a:pt x="31909" y="41077"/>
                  </a:cubicBezTo>
                  <a:cubicBezTo>
                    <a:pt x="32267" y="41017"/>
                    <a:pt x="32624" y="40957"/>
                    <a:pt x="32981" y="40922"/>
                  </a:cubicBezTo>
                  <a:close/>
                  <a:moveTo>
                    <a:pt x="45066" y="40517"/>
                  </a:moveTo>
                  <a:cubicBezTo>
                    <a:pt x="45590" y="40541"/>
                    <a:pt x="46125" y="40588"/>
                    <a:pt x="46661" y="40636"/>
                  </a:cubicBezTo>
                  <a:cubicBezTo>
                    <a:pt x="46364" y="40910"/>
                    <a:pt x="46054" y="41196"/>
                    <a:pt x="45768" y="41493"/>
                  </a:cubicBezTo>
                  <a:cubicBezTo>
                    <a:pt x="45209" y="41458"/>
                    <a:pt x="44649" y="41386"/>
                    <a:pt x="44101" y="41338"/>
                  </a:cubicBezTo>
                  <a:cubicBezTo>
                    <a:pt x="44316" y="41136"/>
                    <a:pt x="44518" y="40957"/>
                    <a:pt x="44744" y="40779"/>
                  </a:cubicBezTo>
                  <a:cubicBezTo>
                    <a:pt x="44851" y="40696"/>
                    <a:pt x="44947" y="40600"/>
                    <a:pt x="45066" y="40517"/>
                  </a:cubicBezTo>
                  <a:close/>
                  <a:moveTo>
                    <a:pt x="31135" y="41231"/>
                  </a:moveTo>
                  <a:lnTo>
                    <a:pt x="31135" y="41231"/>
                  </a:lnTo>
                  <a:cubicBezTo>
                    <a:pt x="30897" y="41291"/>
                    <a:pt x="30659" y="41362"/>
                    <a:pt x="30421" y="41434"/>
                  </a:cubicBezTo>
                  <a:cubicBezTo>
                    <a:pt x="30159" y="41469"/>
                    <a:pt x="29885" y="41493"/>
                    <a:pt x="29623" y="41541"/>
                  </a:cubicBezTo>
                  <a:cubicBezTo>
                    <a:pt x="30123" y="41422"/>
                    <a:pt x="30635" y="41315"/>
                    <a:pt x="31135" y="41231"/>
                  </a:cubicBezTo>
                  <a:close/>
                  <a:moveTo>
                    <a:pt x="53257" y="40338"/>
                  </a:moveTo>
                  <a:cubicBezTo>
                    <a:pt x="53817" y="40410"/>
                    <a:pt x="54376" y="40481"/>
                    <a:pt x="54936" y="40565"/>
                  </a:cubicBezTo>
                  <a:cubicBezTo>
                    <a:pt x="54698" y="40886"/>
                    <a:pt x="54460" y="41231"/>
                    <a:pt x="54234" y="41577"/>
                  </a:cubicBezTo>
                  <a:cubicBezTo>
                    <a:pt x="53650" y="41481"/>
                    <a:pt x="53079" y="41386"/>
                    <a:pt x="52483" y="41303"/>
                  </a:cubicBezTo>
                  <a:cubicBezTo>
                    <a:pt x="52733" y="40981"/>
                    <a:pt x="52983" y="40648"/>
                    <a:pt x="53257" y="40338"/>
                  </a:cubicBezTo>
                  <a:close/>
                  <a:moveTo>
                    <a:pt x="46840" y="40660"/>
                  </a:moveTo>
                  <a:cubicBezTo>
                    <a:pt x="47376" y="40707"/>
                    <a:pt x="47923" y="40767"/>
                    <a:pt x="48459" y="40827"/>
                  </a:cubicBezTo>
                  <a:cubicBezTo>
                    <a:pt x="48173" y="41124"/>
                    <a:pt x="47876" y="41434"/>
                    <a:pt x="47614" y="41755"/>
                  </a:cubicBezTo>
                  <a:cubicBezTo>
                    <a:pt x="47292" y="41719"/>
                    <a:pt x="46935" y="41660"/>
                    <a:pt x="46590" y="41612"/>
                  </a:cubicBezTo>
                  <a:cubicBezTo>
                    <a:pt x="46364" y="41589"/>
                    <a:pt x="46161" y="41553"/>
                    <a:pt x="45935" y="41541"/>
                  </a:cubicBezTo>
                  <a:cubicBezTo>
                    <a:pt x="46233" y="41243"/>
                    <a:pt x="46530" y="40946"/>
                    <a:pt x="46840" y="40660"/>
                  </a:cubicBezTo>
                  <a:close/>
                  <a:moveTo>
                    <a:pt x="55150" y="40588"/>
                  </a:moveTo>
                  <a:cubicBezTo>
                    <a:pt x="55722" y="40684"/>
                    <a:pt x="56305" y="40755"/>
                    <a:pt x="56877" y="40838"/>
                  </a:cubicBezTo>
                  <a:cubicBezTo>
                    <a:pt x="56651" y="41184"/>
                    <a:pt x="56436" y="41541"/>
                    <a:pt x="56234" y="41898"/>
                  </a:cubicBezTo>
                  <a:cubicBezTo>
                    <a:pt x="56115" y="41886"/>
                    <a:pt x="55996" y="41850"/>
                    <a:pt x="55865" y="41839"/>
                  </a:cubicBezTo>
                  <a:lnTo>
                    <a:pt x="54436" y="41612"/>
                  </a:lnTo>
                  <a:cubicBezTo>
                    <a:pt x="54650" y="41255"/>
                    <a:pt x="54888" y="40922"/>
                    <a:pt x="55150" y="40588"/>
                  </a:cubicBezTo>
                  <a:close/>
                  <a:moveTo>
                    <a:pt x="48673" y="40838"/>
                  </a:moveTo>
                  <a:cubicBezTo>
                    <a:pt x="48733" y="40838"/>
                    <a:pt x="48792" y="40862"/>
                    <a:pt x="48852" y="40862"/>
                  </a:cubicBezTo>
                  <a:cubicBezTo>
                    <a:pt x="49340" y="40922"/>
                    <a:pt x="49852" y="40981"/>
                    <a:pt x="50340" y="41053"/>
                  </a:cubicBezTo>
                  <a:cubicBezTo>
                    <a:pt x="50066" y="41362"/>
                    <a:pt x="49804" y="41684"/>
                    <a:pt x="49554" y="42029"/>
                  </a:cubicBezTo>
                  <a:cubicBezTo>
                    <a:pt x="48971" y="41958"/>
                    <a:pt x="48388" y="41874"/>
                    <a:pt x="47804" y="41779"/>
                  </a:cubicBezTo>
                  <a:cubicBezTo>
                    <a:pt x="48090" y="41469"/>
                    <a:pt x="48376" y="41148"/>
                    <a:pt x="48673" y="40838"/>
                  </a:cubicBezTo>
                  <a:close/>
                  <a:moveTo>
                    <a:pt x="57079" y="40874"/>
                  </a:moveTo>
                  <a:cubicBezTo>
                    <a:pt x="57424" y="40934"/>
                    <a:pt x="57782" y="40981"/>
                    <a:pt x="58127" y="41041"/>
                  </a:cubicBezTo>
                  <a:cubicBezTo>
                    <a:pt x="58377" y="41065"/>
                    <a:pt x="58615" y="41112"/>
                    <a:pt x="58865" y="41148"/>
                  </a:cubicBezTo>
                  <a:cubicBezTo>
                    <a:pt x="58663" y="41505"/>
                    <a:pt x="58460" y="41862"/>
                    <a:pt x="58282" y="42231"/>
                  </a:cubicBezTo>
                  <a:cubicBezTo>
                    <a:pt x="57663" y="42136"/>
                    <a:pt x="57055" y="42029"/>
                    <a:pt x="56424" y="41934"/>
                  </a:cubicBezTo>
                  <a:cubicBezTo>
                    <a:pt x="56639" y="41577"/>
                    <a:pt x="56853" y="41219"/>
                    <a:pt x="57079" y="40874"/>
                  </a:cubicBezTo>
                  <a:close/>
                  <a:moveTo>
                    <a:pt x="86488" y="38160"/>
                  </a:moveTo>
                  <a:lnTo>
                    <a:pt x="86488" y="38160"/>
                  </a:lnTo>
                  <a:cubicBezTo>
                    <a:pt x="86369" y="38255"/>
                    <a:pt x="86249" y="38362"/>
                    <a:pt x="86130" y="38445"/>
                  </a:cubicBezTo>
                  <a:cubicBezTo>
                    <a:pt x="83975" y="39731"/>
                    <a:pt x="81630" y="40707"/>
                    <a:pt x="79213" y="41338"/>
                  </a:cubicBezTo>
                  <a:cubicBezTo>
                    <a:pt x="76573" y="42015"/>
                    <a:pt x="73882" y="42272"/>
                    <a:pt x="71173" y="42272"/>
                  </a:cubicBezTo>
                  <a:cubicBezTo>
                    <a:pt x="67162" y="42272"/>
                    <a:pt x="63109" y="41709"/>
                    <a:pt x="59115" y="41112"/>
                  </a:cubicBezTo>
                  <a:cubicBezTo>
                    <a:pt x="59318" y="40755"/>
                    <a:pt x="59532" y="40410"/>
                    <a:pt x="59758" y="40088"/>
                  </a:cubicBezTo>
                  <a:lnTo>
                    <a:pt x="60389" y="40172"/>
                  </a:lnTo>
                  <a:cubicBezTo>
                    <a:pt x="64449" y="40749"/>
                    <a:pt x="68596" y="41339"/>
                    <a:pt x="72704" y="41339"/>
                  </a:cubicBezTo>
                  <a:cubicBezTo>
                    <a:pt x="75378" y="41339"/>
                    <a:pt x="78036" y="41088"/>
                    <a:pt x="80642" y="40422"/>
                  </a:cubicBezTo>
                  <a:cubicBezTo>
                    <a:pt x="82666" y="39910"/>
                    <a:pt x="84642" y="39148"/>
                    <a:pt x="86488" y="38160"/>
                  </a:cubicBezTo>
                  <a:close/>
                  <a:moveTo>
                    <a:pt x="50531" y="41088"/>
                  </a:moveTo>
                  <a:cubicBezTo>
                    <a:pt x="51102" y="41172"/>
                    <a:pt x="51674" y="41255"/>
                    <a:pt x="52245" y="41338"/>
                  </a:cubicBezTo>
                  <a:cubicBezTo>
                    <a:pt x="51995" y="41660"/>
                    <a:pt x="51757" y="42017"/>
                    <a:pt x="51519" y="42362"/>
                  </a:cubicBezTo>
                  <a:cubicBezTo>
                    <a:pt x="50924" y="42255"/>
                    <a:pt x="50340" y="42172"/>
                    <a:pt x="49745" y="42077"/>
                  </a:cubicBezTo>
                  <a:cubicBezTo>
                    <a:pt x="49995" y="41731"/>
                    <a:pt x="50269" y="41410"/>
                    <a:pt x="50531" y="41088"/>
                  </a:cubicBezTo>
                  <a:close/>
                  <a:moveTo>
                    <a:pt x="52436" y="41362"/>
                  </a:moveTo>
                  <a:cubicBezTo>
                    <a:pt x="53019" y="41458"/>
                    <a:pt x="53614" y="41541"/>
                    <a:pt x="54198" y="41636"/>
                  </a:cubicBezTo>
                  <a:cubicBezTo>
                    <a:pt x="53972" y="41970"/>
                    <a:pt x="53745" y="42327"/>
                    <a:pt x="53531" y="42708"/>
                  </a:cubicBezTo>
                  <a:lnTo>
                    <a:pt x="51709" y="42386"/>
                  </a:lnTo>
                  <a:cubicBezTo>
                    <a:pt x="51948" y="42029"/>
                    <a:pt x="52186" y="41684"/>
                    <a:pt x="52436" y="41362"/>
                  </a:cubicBezTo>
                  <a:close/>
                  <a:moveTo>
                    <a:pt x="54400" y="41660"/>
                  </a:moveTo>
                  <a:cubicBezTo>
                    <a:pt x="54888" y="41731"/>
                    <a:pt x="55388" y="41803"/>
                    <a:pt x="55865" y="41898"/>
                  </a:cubicBezTo>
                  <a:cubicBezTo>
                    <a:pt x="55984" y="41910"/>
                    <a:pt x="56079" y="41934"/>
                    <a:pt x="56198" y="41958"/>
                  </a:cubicBezTo>
                  <a:cubicBezTo>
                    <a:pt x="55996" y="42315"/>
                    <a:pt x="55793" y="42672"/>
                    <a:pt x="55603" y="43041"/>
                  </a:cubicBezTo>
                  <a:cubicBezTo>
                    <a:pt x="54972" y="42946"/>
                    <a:pt x="54341" y="42839"/>
                    <a:pt x="53734" y="42732"/>
                  </a:cubicBezTo>
                  <a:cubicBezTo>
                    <a:pt x="53936" y="42374"/>
                    <a:pt x="54162" y="42017"/>
                    <a:pt x="54400" y="41660"/>
                  </a:cubicBezTo>
                  <a:close/>
                  <a:moveTo>
                    <a:pt x="85702" y="38767"/>
                  </a:moveTo>
                  <a:lnTo>
                    <a:pt x="85702" y="38767"/>
                  </a:lnTo>
                  <a:cubicBezTo>
                    <a:pt x="85607" y="38850"/>
                    <a:pt x="85511" y="38922"/>
                    <a:pt x="85416" y="38981"/>
                  </a:cubicBezTo>
                  <a:cubicBezTo>
                    <a:pt x="83071" y="40481"/>
                    <a:pt x="80487" y="41612"/>
                    <a:pt x="77796" y="42315"/>
                  </a:cubicBezTo>
                  <a:cubicBezTo>
                    <a:pt x="75107" y="43012"/>
                    <a:pt x="72366" y="43279"/>
                    <a:pt x="69605" y="43279"/>
                  </a:cubicBezTo>
                  <a:cubicBezTo>
                    <a:pt x="65911" y="43279"/>
                    <a:pt x="62182" y="42802"/>
                    <a:pt x="58496" y="42243"/>
                  </a:cubicBezTo>
                  <a:cubicBezTo>
                    <a:pt x="58687" y="41886"/>
                    <a:pt x="58877" y="41505"/>
                    <a:pt x="59068" y="41172"/>
                  </a:cubicBezTo>
                  <a:cubicBezTo>
                    <a:pt x="63072" y="41776"/>
                    <a:pt x="67141" y="42343"/>
                    <a:pt x="71167" y="42343"/>
                  </a:cubicBezTo>
                  <a:cubicBezTo>
                    <a:pt x="73879" y="42343"/>
                    <a:pt x="76572" y="42086"/>
                    <a:pt x="79213" y="41410"/>
                  </a:cubicBezTo>
                  <a:cubicBezTo>
                    <a:pt x="81475" y="40827"/>
                    <a:pt x="83666" y="39934"/>
                    <a:pt x="85702" y="38767"/>
                  </a:cubicBezTo>
                  <a:close/>
                  <a:moveTo>
                    <a:pt x="56389" y="41993"/>
                  </a:moveTo>
                  <a:cubicBezTo>
                    <a:pt x="57020" y="42089"/>
                    <a:pt x="57627" y="42184"/>
                    <a:pt x="58258" y="42291"/>
                  </a:cubicBezTo>
                  <a:cubicBezTo>
                    <a:pt x="58079" y="42648"/>
                    <a:pt x="57901" y="43017"/>
                    <a:pt x="57722" y="43386"/>
                  </a:cubicBezTo>
                  <a:lnTo>
                    <a:pt x="55793" y="43077"/>
                  </a:lnTo>
                  <a:cubicBezTo>
                    <a:pt x="55996" y="42708"/>
                    <a:pt x="56186" y="42351"/>
                    <a:pt x="56389" y="41993"/>
                  </a:cubicBezTo>
                  <a:close/>
                  <a:moveTo>
                    <a:pt x="84690" y="39505"/>
                  </a:moveTo>
                  <a:lnTo>
                    <a:pt x="84690" y="39505"/>
                  </a:lnTo>
                  <a:cubicBezTo>
                    <a:pt x="82154" y="41231"/>
                    <a:pt x="79344" y="42541"/>
                    <a:pt x="76379" y="43315"/>
                  </a:cubicBezTo>
                  <a:cubicBezTo>
                    <a:pt x="73645" y="44040"/>
                    <a:pt x="70860" y="44320"/>
                    <a:pt x="68054" y="44320"/>
                  </a:cubicBezTo>
                  <a:cubicBezTo>
                    <a:pt x="64689" y="44320"/>
                    <a:pt x="61294" y="43918"/>
                    <a:pt x="57925" y="43398"/>
                  </a:cubicBezTo>
                  <a:cubicBezTo>
                    <a:pt x="58091" y="43029"/>
                    <a:pt x="58270" y="42660"/>
                    <a:pt x="58460" y="42303"/>
                  </a:cubicBezTo>
                  <a:cubicBezTo>
                    <a:pt x="62153" y="42874"/>
                    <a:pt x="65880" y="43356"/>
                    <a:pt x="69573" y="43356"/>
                  </a:cubicBezTo>
                  <a:cubicBezTo>
                    <a:pt x="72347" y="43356"/>
                    <a:pt x="75101" y="43084"/>
                    <a:pt x="77808" y="42374"/>
                  </a:cubicBezTo>
                  <a:cubicBezTo>
                    <a:pt x="80225" y="41755"/>
                    <a:pt x="82547" y="40767"/>
                    <a:pt x="84690" y="39505"/>
                  </a:cubicBezTo>
                  <a:close/>
                  <a:moveTo>
                    <a:pt x="119158" y="0"/>
                  </a:moveTo>
                  <a:cubicBezTo>
                    <a:pt x="115372" y="762"/>
                    <a:pt x="111788" y="2798"/>
                    <a:pt x="108478" y="6060"/>
                  </a:cubicBezTo>
                  <a:cubicBezTo>
                    <a:pt x="105800" y="8704"/>
                    <a:pt x="103347" y="12085"/>
                    <a:pt x="100954" y="16383"/>
                  </a:cubicBezTo>
                  <a:cubicBezTo>
                    <a:pt x="100061" y="17978"/>
                    <a:pt x="99192" y="19645"/>
                    <a:pt x="98358" y="21253"/>
                  </a:cubicBezTo>
                  <a:cubicBezTo>
                    <a:pt x="97346" y="23205"/>
                    <a:pt x="96322" y="25170"/>
                    <a:pt x="95227" y="27099"/>
                  </a:cubicBezTo>
                  <a:cubicBezTo>
                    <a:pt x="93596" y="27253"/>
                    <a:pt x="91976" y="27372"/>
                    <a:pt x="90381" y="27503"/>
                  </a:cubicBezTo>
                  <a:cubicBezTo>
                    <a:pt x="88571" y="27634"/>
                    <a:pt x="86690" y="27789"/>
                    <a:pt x="84868" y="27968"/>
                  </a:cubicBezTo>
                  <a:cubicBezTo>
                    <a:pt x="81475" y="28313"/>
                    <a:pt x="77308" y="28885"/>
                    <a:pt x="73200" y="30230"/>
                  </a:cubicBezTo>
                  <a:cubicBezTo>
                    <a:pt x="72152" y="30480"/>
                    <a:pt x="71152" y="30778"/>
                    <a:pt x="70188" y="31099"/>
                  </a:cubicBezTo>
                  <a:cubicBezTo>
                    <a:pt x="69366" y="31302"/>
                    <a:pt x="68581" y="31528"/>
                    <a:pt x="67819" y="31778"/>
                  </a:cubicBezTo>
                  <a:cubicBezTo>
                    <a:pt x="66783" y="32028"/>
                    <a:pt x="65783" y="32314"/>
                    <a:pt x="64830" y="32647"/>
                  </a:cubicBezTo>
                  <a:cubicBezTo>
                    <a:pt x="64009" y="32849"/>
                    <a:pt x="63223" y="33076"/>
                    <a:pt x="62461" y="33314"/>
                  </a:cubicBezTo>
                  <a:cubicBezTo>
                    <a:pt x="61544" y="33540"/>
                    <a:pt x="60639" y="33790"/>
                    <a:pt x="59770" y="34052"/>
                  </a:cubicBezTo>
                  <a:cubicBezTo>
                    <a:pt x="58817" y="34278"/>
                    <a:pt x="57901" y="34528"/>
                    <a:pt x="57008" y="34814"/>
                  </a:cubicBezTo>
                  <a:cubicBezTo>
                    <a:pt x="56115" y="35028"/>
                    <a:pt x="55246" y="35266"/>
                    <a:pt x="54412" y="35516"/>
                  </a:cubicBezTo>
                  <a:cubicBezTo>
                    <a:pt x="53448" y="35743"/>
                    <a:pt x="52507" y="35981"/>
                    <a:pt x="51602" y="36255"/>
                  </a:cubicBezTo>
                  <a:cubicBezTo>
                    <a:pt x="50662" y="36469"/>
                    <a:pt x="49745" y="36707"/>
                    <a:pt x="48852" y="36993"/>
                  </a:cubicBezTo>
                  <a:cubicBezTo>
                    <a:pt x="47899" y="37195"/>
                    <a:pt x="46971" y="37433"/>
                    <a:pt x="46078" y="37707"/>
                  </a:cubicBezTo>
                  <a:cubicBezTo>
                    <a:pt x="45125" y="37909"/>
                    <a:pt x="44185" y="38136"/>
                    <a:pt x="43280" y="38398"/>
                  </a:cubicBezTo>
                  <a:cubicBezTo>
                    <a:pt x="42304" y="38612"/>
                    <a:pt x="41351" y="38838"/>
                    <a:pt x="40422" y="39100"/>
                  </a:cubicBezTo>
                  <a:cubicBezTo>
                    <a:pt x="39458" y="39291"/>
                    <a:pt x="38505" y="39517"/>
                    <a:pt x="37565" y="39767"/>
                  </a:cubicBezTo>
                  <a:cubicBezTo>
                    <a:pt x="36600" y="39945"/>
                    <a:pt x="35648" y="40172"/>
                    <a:pt x="34719" y="40422"/>
                  </a:cubicBezTo>
                  <a:cubicBezTo>
                    <a:pt x="33707" y="40600"/>
                    <a:pt x="32719" y="40827"/>
                    <a:pt x="31743" y="41077"/>
                  </a:cubicBezTo>
                  <a:cubicBezTo>
                    <a:pt x="30731" y="41255"/>
                    <a:pt x="29754" y="41458"/>
                    <a:pt x="28790" y="41696"/>
                  </a:cubicBezTo>
                  <a:cubicBezTo>
                    <a:pt x="26480" y="42065"/>
                    <a:pt x="24277" y="42589"/>
                    <a:pt x="22194" y="43267"/>
                  </a:cubicBezTo>
                  <a:cubicBezTo>
                    <a:pt x="18229" y="44565"/>
                    <a:pt x="14467" y="46541"/>
                    <a:pt x="11323" y="48994"/>
                  </a:cubicBezTo>
                  <a:cubicBezTo>
                    <a:pt x="7954" y="51649"/>
                    <a:pt x="5299" y="54757"/>
                    <a:pt x="3465" y="58269"/>
                  </a:cubicBezTo>
                  <a:cubicBezTo>
                    <a:pt x="1763" y="61543"/>
                    <a:pt x="715" y="65294"/>
                    <a:pt x="346" y="69390"/>
                  </a:cubicBezTo>
                  <a:cubicBezTo>
                    <a:pt x="1" y="73080"/>
                    <a:pt x="227" y="77010"/>
                    <a:pt x="1001" y="81058"/>
                  </a:cubicBezTo>
                  <a:cubicBezTo>
                    <a:pt x="2477" y="88737"/>
                    <a:pt x="5644" y="96000"/>
                    <a:pt x="8704" y="103025"/>
                  </a:cubicBezTo>
                  <a:lnTo>
                    <a:pt x="8752" y="103013"/>
                  </a:lnTo>
                  <a:cubicBezTo>
                    <a:pt x="5692" y="95988"/>
                    <a:pt x="2513" y="88725"/>
                    <a:pt x="1048" y="81046"/>
                  </a:cubicBezTo>
                  <a:cubicBezTo>
                    <a:pt x="274" y="77010"/>
                    <a:pt x="48" y="73080"/>
                    <a:pt x="394" y="69390"/>
                  </a:cubicBezTo>
                  <a:cubicBezTo>
                    <a:pt x="763" y="65294"/>
                    <a:pt x="1822" y="61555"/>
                    <a:pt x="3513" y="58305"/>
                  </a:cubicBezTo>
                  <a:cubicBezTo>
                    <a:pt x="5347" y="54804"/>
                    <a:pt x="7978" y="51673"/>
                    <a:pt x="11359" y="49042"/>
                  </a:cubicBezTo>
                  <a:cubicBezTo>
                    <a:pt x="14502" y="46589"/>
                    <a:pt x="18253" y="44613"/>
                    <a:pt x="22206" y="43315"/>
                  </a:cubicBezTo>
                  <a:cubicBezTo>
                    <a:pt x="24111" y="42684"/>
                    <a:pt x="26123" y="42196"/>
                    <a:pt x="28207" y="41827"/>
                  </a:cubicBezTo>
                  <a:lnTo>
                    <a:pt x="28207" y="41827"/>
                  </a:lnTo>
                  <a:lnTo>
                    <a:pt x="27540" y="42005"/>
                  </a:lnTo>
                  <a:cubicBezTo>
                    <a:pt x="26480" y="42303"/>
                    <a:pt x="25432" y="42624"/>
                    <a:pt x="24444" y="43005"/>
                  </a:cubicBezTo>
                  <a:cubicBezTo>
                    <a:pt x="16384" y="45982"/>
                    <a:pt x="9883" y="51697"/>
                    <a:pt x="6585" y="58686"/>
                  </a:cubicBezTo>
                  <a:cubicBezTo>
                    <a:pt x="5013" y="61996"/>
                    <a:pt x="4096" y="65711"/>
                    <a:pt x="3823" y="69759"/>
                  </a:cubicBezTo>
                  <a:cubicBezTo>
                    <a:pt x="3584" y="73450"/>
                    <a:pt x="3882" y="77319"/>
                    <a:pt x="4739" y="81296"/>
                  </a:cubicBezTo>
                  <a:cubicBezTo>
                    <a:pt x="6299" y="88606"/>
                    <a:pt x="9347" y="95393"/>
                    <a:pt x="12871" y="102858"/>
                  </a:cubicBezTo>
                  <a:lnTo>
                    <a:pt x="12931" y="102834"/>
                  </a:lnTo>
                  <a:cubicBezTo>
                    <a:pt x="9407" y="95357"/>
                    <a:pt x="6359" y="88570"/>
                    <a:pt x="4799" y="81284"/>
                  </a:cubicBezTo>
                  <a:cubicBezTo>
                    <a:pt x="3942" y="77319"/>
                    <a:pt x="3644" y="73450"/>
                    <a:pt x="3882" y="69759"/>
                  </a:cubicBezTo>
                  <a:cubicBezTo>
                    <a:pt x="4156" y="65722"/>
                    <a:pt x="5073" y="62008"/>
                    <a:pt x="6620" y="58722"/>
                  </a:cubicBezTo>
                  <a:cubicBezTo>
                    <a:pt x="9930" y="51733"/>
                    <a:pt x="16419" y="46018"/>
                    <a:pt x="24456" y="43053"/>
                  </a:cubicBezTo>
                  <a:cubicBezTo>
                    <a:pt x="25456" y="42684"/>
                    <a:pt x="26492" y="42339"/>
                    <a:pt x="27552" y="42065"/>
                  </a:cubicBezTo>
                  <a:cubicBezTo>
                    <a:pt x="27992" y="41946"/>
                    <a:pt x="28445" y="41827"/>
                    <a:pt x="28909" y="41719"/>
                  </a:cubicBezTo>
                  <a:cubicBezTo>
                    <a:pt x="29278" y="41660"/>
                    <a:pt x="29659" y="41600"/>
                    <a:pt x="30052" y="41553"/>
                  </a:cubicBezTo>
                  <a:lnTo>
                    <a:pt x="30052" y="41553"/>
                  </a:lnTo>
                  <a:lnTo>
                    <a:pt x="29742" y="41648"/>
                  </a:lnTo>
                  <a:cubicBezTo>
                    <a:pt x="28695" y="41970"/>
                    <a:pt x="27671" y="42339"/>
                    <a:pt x="26671" y="42755"/>
                  </a:cubicBezTo>
                  <a:cubicBezTo>
                    <a:pt x="18920" y="45970"/>
                    <a:pt x="12716" y="51947"/>
                    <a:pt x="9657" y="59126"/>
                  </a:cubicBezTo>
                  <a:cubicBezTo>
                    <a:pt x="8252" y="62448"/>
                    <a:pt x="7454" y="66163"/>
                    <a:pt x="7299" y="70140"/>
                  </a:cubicBezTo>
                  <a:cubicBezTo>
                    <a:pt x="7144" y="73819"/>
                    <a:pt x="7549" y="77641"/>
                    <a:pt x="8454" y="81546"/>
                  </a:cubicBezTo>
                  <a:cubicBezTo>
                    <a:pt x="10228" y="89023"/>
                    <a:pt x="13669" y="96095"/>
                    <a:pt x="17027" y="102715"/>
                  </a:cubicBezTo>
                  <a:lnTo>
                    <a:pt x="17086" y="102679"/>
                  </a:lnTo>
                  <a:cubicBezTo>
                    <a:pt x="13729" y="96071"/>
                    <a:pt x="10288" y="88999"/>
                    <a:pt x="8514" y="81534"/>
                  </a:cubicBezTo>
                  <a:cubicBezTo>
                    <a:pt x="7597" y="77641"/>
                    <a:pt x="7204" y="73819"/>
                    <a:pt x="7359" y="70163"/>
                  </a:cubicBezTo>
                  <a:cubicBezTo>
                    <a:pt x="7513" y="66175"/>
                    <a:pt x="8311" y="62484"/>
                    <a:pt x="9716" y="59162"/>
                  </a:cubicBezTo>
                  <a:cubicBezTo>
                    <a:pt x="12776" y="51971"/>
                    <a:pt x="18967" y="46018"/>
                    <a:pt x="26706" y="42827"/>
                  </a:cubicBezTo>
                  <a:cubicBezTo>
                    <a:pt x="27683" y="42422"/>
                    <a:pt x="28707" y="42029"/>
                    <a:pt x="29754" y="41708"/>
                  </a:cubicBezTo>
                  <a:cubicBezTo>
                    <a:pt x="29992" y="41636"/>
                    <a:pt x="30231" y="41553"/>
                    <a:pt x="30469" y="41493"/>
                  </a:cubicBezTo>
                  <a:cubicBezTo>
                    <a:pt x="30885" y="41434"/>
                    <a:pt x="31302" y="41386"/>
                    <a:pt x="31719" y="41350"/>
                  </a:cubicBezTo>
                  <a:lnTo>
                    <a:pt x="31719" y="41350"/>
                  </a:lnTo>
                  <a:cubicBezTo>
                    <a:pt x="30766" y="41684"/>
                    <a:pt x="29814" y="42077"/>
                    <a:pt x="28909" y="42493"/>
                  </a:cubicBezTo>
                  <a:cubicBezTo>
                    <a:pt x="21432" y="45934"/>
                    <a:pt x="15538" y="52137"/>
                    <a:pt x="12740" y="59555"/>
                  </a:cubicBezTo>
                  <a:cubicBezTo>
                    <a:pt x="11478" y="62889"/>
                    <a:pt x="10811" y="66580"/>
                    <a:pt x="10764" y="70521"/>
                  </a:cubicBezTo>
                  <a:cubicBezTo>
                    <a:pt x="10716" y="74176"/>
                    <a:pt x="11192" y="77962"/>
                    <a:pt x="12193" y="81784"/>
                  </a:cubicBezTo>
                  <a:cubicBezTo>
                    <a:pt x="14181" y="89440"/>
                    <a:pt x="17896" y="96524"/>
                    <a:pt x="21206" y="102548"/>
                  </a:cubicBezTo>
                  <a:lnTo>
                    <a:pt x="21289" y="102513"/>
                  </a:lnTo>
                  <a:cubicBezTo>
                    <a:pt x="17967" y="96488"/>
                    <a:pt x="14264" y="89416"/>
                    <a:pt x="12276" y="81772"/>
                  </a:cubicBezTo>
                  <a:cubicBezTo>
                    <a:pt x="11288" y="77962"/>
                    <a:pt x="10811" y="74176"/>
                    <a:pt x="10847" y="70533"/>
                  </a:cubicBezTo>
                  <a:cubicBezTo>
                    <a:pt x="10895" y="66603"/>
                    <a:pt x="11562" y="62924"/>
                    <a:pt x="12836" y="59591"/>
                  </a:cubicBezTo>
                  <a:cubicBezTo>
                    <a:pt x="15634" y="52197"/>
                    <a:pt x="21503" y="46006"/>
                    <a:pt x="28969" y="42589"/>
                  </a:cubicBezTo>
                  <a:cubicBezTo>
                    <a:pt x="29933" y="42136"/>
                    <a:pt x="30945" y="41719"/>
                    <a:pt x="31969" y="41362"/>
                  </a:cubicBezTo>
                  <a:cubicBezTo>
                    <a:pt x="32005" y="41350"/>
                    <a:pt x="32028" y="41350"/>
                    <a:pt x="32064" y="41338"/>
                  </a:cubicBezTo>
                  <a:cubicBezTo>
                    <a:pt x="32505" y="41291"/>
                    <a:pt x="32957" y="41255"/>
                    <a:pt x="33410" y="41231"/>
                  </a:cubicBezTo>
                  <a:lnTo>
                    <a:pt x="33410" y="41231"/>
                  </a:lnTo>
                  <a:cubicBezTo>
                    <a:pt x="32659" y="41541"/>
                    <a:pt x="31897" y="41898"/>
                    <a:pt x="31183" y="42255"/>
                  </a:cubicBezTo>
                  <a:cubicBezTo>
                    <a:pt x="23980" y="45899"/>
                    <a:pt x="18396" y="52376"/>
                    <a:pt x="15872" y="59996"/>
                  </a:cubicBezTo>
                  <a:cubicBezTo>
                    <a:pt x="14752" y="63365"/>
                    <a:pt x="14217" y="67020"/>
                    <a:pt x="14264" y="70925"/>
                  </a:cubicBezTo>
                  <a:cubicBezTo>
                    <a:pt x="14300" y="74569"/>
                    <a:pt x="14872" y="78307"/>
                    <a:pt x="15943" y="82058"/>
                  </a:cubicBezTo>
                  <a:cubicBezTo>
                    <a:pt x="18074" y="89511"/>
                    <a:pt x="21908" y="96536"/>
                    <a:pt x="25397" y="102417"/>
                  </a:cubicBezTo>
                  <a:lnTo>
                    <a:pt x="25468" y="102370"/>
                  </a:lnTo>
                  <a:cubicBezTo>
                    <a:pt x="21980" y="96488"/>
                    <a:pt x="18146" y="89475"/>
                    <a:pt x="16026" y="82034"/>
                  </a:cubicBezTo>
                  <a:cubicBezTo>
                    <a:pt x="14979" y="78307"/>
                    <a:pt x="14407" y="74569"/>
                    <a:pt x="14348" y="70937"/>
                  </a:cubicBezTo>
                  <a:cubicBezTo>
                    <a:pt x="14288" y="67056"/>
                    <a:pt x="14824" y="63389"/>
                    <a:pt x="15943" y="60043"/>
                  </a:cubicBezTo>
                  <a:cubicBezTo>
                    <a:pt x="18467" y="52435"/>
                    <a:pt x="24039" y="45994"/>
                    <a:pt x="31207" y="42339"/>
                  </a:cubicBezTo>
                  <a:cubicBezTo>
                    <a:pt x="32017" y="41946"/>
                    <a:pt x="32838" y="41553"/>
                    <a:pt x="33683" y="41208"/>
                  </a:cubicBezTo>
                  <a:cubicBezTo>
                    <a:pt x="33874" y="41196"/>
                    <a:pt x="34064" y="41184"/>
                    <a:pt x="34267" y="41184"/>
                  </a:cubicBezTo>
                  <a:cubicBezTo>
                    <a:pt x="34541" y="41172"/>
                    <a:pt x="34814" y="41148"/>
                    <a:pt x="35100" y="41148"/>
                  </a:cubicBezTo>
                  <a:cubicBezTo>
                    <a:pt x="34529" y="41422"/>
                    <a:pt x="33969" y="41719"/>
                    <a:pt x="33410" y="42017"/>
                  </a:cubicBezTo>
                  <a:cubicBezTo>
                    <a:pt x="29921" y="43970"/>
                    <a:pt x="26861" y="46589"/>
                    <a:pt x="24349" y="49804"/>
                  </a:cubicBezTo>
                  <a:cubicBezTo>
                    <a:pt x="21884" y="52971"/>
                    <a:pt x="20063" y="56555"/>
                    <a:pt x="18932" y="60436"/>
                  </a:cubicBezTo>
                  <a:cubicBezTo>
                    <a:pt x="17062" y="66973"/>
                    <a:pt x="17312" y="74747"/>
                    <a:pt x="19646" y="82308"/>
                  </a:cubicBezTo>
                  <a:cubicBezTo>
                    <a:pt x="22015" y="89940"/>
                    <a:pt x="26171" y="96976"/>
                    <a:pt x="29528" y="102263"/>
                  </a:cubicBezTo>
                  <a:lnTo>
                    <a:pt x="29600" y="102215"/>
                  </a:lnTo>
                  <a:cubicBezTo>
                    <a:pt x="26242" y="96952"/>
                    <a:pt x="22087" y="89904"/>
                    <a:pt x="19717" y="82284"/>
                  </a:cubicBezTo>
                  <a:cubicBezTo>
                    <a:pt x="17384" y="74747"/>
                    <a:pt x="17134" y="67008"/>
                    <a:pt x="19003" y="60484"/>
                  </a:cubicBezTo>
                  <a:cubicBezTo>
                    <a:pt x="20122" y="56602"/>
                    <a:pt x="21944" y="53030"/>
                    <a:pt x="24397" y="49875"/>
                  </a:cubicBezTo>
                  <a:cubicBezTo>
                    <a:pt x="26897" y="46672"/>
                    <a:pt x="29933" y="44053"/>
                    <a:pt x="33433" y="42124"/>
                  </a:cubicBezTo>
                  <a:cubicBezTo>
                    <a:pt x="34041" y="41779"/>
                    <a:pt x="34660" y="41469"/>
                    <a:pt x="35291" y="41172"/>
                  </a:cubicBezTo>
                  <a:cubicBezTo>
                    <a:pt x="35767" y="41148"/>
                    <a:pt x="36255" y="41136"/>
                    <a:pt x="36743" y="41136"/>
                  </a:cubicBezTo>
                  <a:cubicBezTo>
                    <a:pt x="36362" y="41350"/>
                    <a:pt x="35993" y="41565"/>
                    <a:pt x="35612" y="41791"/>
                  </a:cubicBezTo>
                  <a:cubicBezTo>
                    <a:pt x="32207" y="43863"/>
                    <a:pt x="29278" y="46613"/>
                    <a:pt x="26909" y="49982"/>
                  </a:cubicBezTo>
                  <a:cubicBezTo>
                    <a:pt x="24623" y="53233"/>
                    <a:pt x="22956" y="56912"/>
                    <a:pt x="22003" y="60900"/>
                  </a:cubicBezTo>
                  <a:cubicBezTo>
                    <a:pt x="20408" y="67496"/>
                    <a:pt x="20884" y="75200"/>
                    <a:pt x="23349" y="82582"/>
                  </a:cubicBezTo>
                  <a:cubicBezTo>
                    <a:pt x="24527" y="86082"/>
                    <a:pt x="26718" y="91607"/>
                    <a:pt x="32326" y="100131"/>
                  </a:cubicBezTo>
                  <a:cubicBezTo>
                    <a:pt x="32755" y="100786"/>
                    <a:pt x="33207" y="101441"/>
                    <a:pt x="33671" y="102132"/>
                  </a:cubicBezTo>
                  <a:lnTo>
                    <a:pt x="33755" y="102072"/>
                  </a:lnTo>
                  <a:cubicBezTo>
                    <a:pt x="30588" y="97441"/>
                    <a:pt x="26075" y="90380"/>
                    <a:pt x="23444" y="82546"/>
                  </a:cubicBezTo>
                  <a:cubicBezTo>
                    <a:pt x="20968" y="75176"/>
                    <a:pt x="20491" y="67496"/>
                    <a:pt x="22087" y="60912"/>
                  </a:cubicBezTo>
                  <a:cubicBezTo>
                    <a:pt x="23051" y="56948"/>
                    <a:pt x="24694" y="53280"/>
                    <a:pt x="26980" y="50018"/>
                  </a:cubicBezTo>
                  <a:cubicBezTo>
                    <a:pt x="29338" y="46672"/>
                    <a:pt x="32255" y="43934"/>
                    <a:pt x="35660" y="41862"/>
                  </a:cubicBezTo>
                  <a:cubicBezTo>
                    <a:pt x="36077" y="41612"/>
                    <a:pt x="36505" y="41362"/>
                    <a:pt x="36958" y="41124"/>
                  </a:cubicBezTo>
                  <a:cubicBezTo>
                    <a:pt x="37446" y="41124"/>
                    <a:pt x="37958" y="41124"/>
                    <a:pt x="38458" y="41136"/>
                  </a:cubicBezTo>
                  <a:cubicBezTo>
                    <a:pt x="38255" y="41267"/>
                    <a:pt x="38053" y="41386"/>
                    <a:pt x="37862" y="41529"/>
                  </a:cubicBezTo>
                  <a:cubicBezTo>
                    <a:pt x="34541" y="43708"/>
                    <a:pt x="31731" y="46601"/>
                    <a:pt x="29516" y="50113"/>
                  </a:cubicBezTo>
                  <a:cubicBezTo>
                    <a:pt x="27385" y="53471"/>
                    <a:pt x="25897" y="57245"/>
                    <a:pt x="25099" y="61317"/>
                  </a:cubicBezTo>
                  <a:cubicBezTo>
                    <a:pt x="23765" y="67973"/>
                    <a:pt x="24480" y="75605"/>
                    <a:pt x="27087" y="82808"/>
                  </a:cubicBezTo>
                  <a:cubicBezTo>
                    <a:pt x="28766" y="87439"/>
                    <a:pt x="31147" y="92083"/>
                    <a:pt x="34481" y="97143"/>
                  </a:cubicBezTo>
                  <a:cubicBezTo>
                    <a:pt x="35517" y="98703"/>
                    <a:pt x="36624" y="100298"/>
                    <a:pt x="37851" y="101953"/>
                  </a:cubicBezTo>
                  <a:lnTo>
                    <a:pt x="37934" y="101894"/>
                  </a:lnTo>
                  <a:cubicBezTo>
                    <a:pt x="32790" y="94893"/>
                    <a:pt x="29385" y="88821"/>
                    <a:pt x="27194" y="82784"/>
                  </a:cubicBezTo>
                  <a:cubicBezTo>
                    <a:pt x="24587" y="75593"/>
                    <a:pt x="23885" y="67973"/>
                    <a:pt x="25194" y="61353"/>
                  </a:cubicBezTo>
                  <a:cubicBezTo>
                    <a:pt x="26004" y="57305"/>
                    <a:pt x="27492" y="53530"/>
                    <a:pt x="29600" y="50185"/>
                  </a:cubicBezTo>
                  <a:cubicBezTo>
                    <a:pt x="31826" y="46684"/>
                    <a:pt x="34600" y="43815"/>
                    <a:pt x="37922" y="41624"/>
                  </a:cubicBezTo>
                  <a:cubicBezTo>
                    <a:pt x="38160" y="41469"/>
                    <a:pt x="38410" y="41303"/>
                    <a:pt x="38672" y="41148"/>
                  </a:cubicBezTo>
                  <a:cubicBezTo>
                    <a:pt x="39172" y="41172"/>
                    <a:pt x="39696" y="41184"/>
                    <a:pt x="40220" y="41196"/>
                  </a:cubicBezTo>
                  <a:cubicBezTo>
                    <a:pt x="40184" y="41231"/>
                    <a:pt x="40137" y="41243"/>
                    <a:pt x="40113" y="41267"/>
                  </a:cubicBezTo>
                  <a:cubicBezTo>
                    <a:pt x="33767" y="45815"/>
                    <a:pt x="29528" y="53090"/>
                    <a:pt x="28195" y="61746"/>
                  </a:cubicBezTo>
                  <a:cubicBezTo>
                    <a:pt x="27147" y="68449"/>
                    <a:pt x="28087" y="76021"/>
                    <a:pt x="30826" y="83058"/>
                  </a:cubicBezTo>
                  <a:cubicBezTo>
                    <a:pt x="32362" y="87011"/>
                    <a:pt x="34457" y="90999"/>
                    <a:pt x="37184" y="95119"/>
                  </a:cubicBezTo>
                  <a:cubicBezTo>
                    <a:pt x="38624" y="97310"/>
                    <a:pt x="40232" y="99524"/>
                    <a:pt x="42030" y="101798"/>
                  </a:cubicBezTo>
                  <a:lnTo>
                    <a:pt x="42125" y="101727"/>
                  </a:lnTo>
                  <a:cubicBezTo>
                    <a:pt x="36946" y="95167"/>
                    <a:pt x="33290" y="89047"/>
                    <a:pt x="30945" y="83022"/>
                  </a:cubicBezTo>
                  <a:cubicBezTo>
                    <a:pt x="28207" y="75998"/>
                    <a:pt x="27278" y="68449"/>
                    <a:pt x="28314" y="61770"/>
                  </a:cubicBezTo>
                  <a:cubicBezTo>
                    <a:pt x="29647" y="53138"/>
                    <a:pt x="33862" y="45899"/>
                    <a:pt x="40184" y="41374"/>
                  </a:cubicBezTo>
                  <a:cubicBezTo>
                    <a:pt x="40256" y="41315"/>
                    <a:pt x="40351" y="41267"/>
                    <a:pt x="40422" y="41208"/>
                  </a:cubicBezTo>
                  <a:cubicBezTo>
                    <a:pt x="40946" y="41243"/>
                    <a:pt x="41470" y="41267"/>
                    <a:pt x="42006" y="41303"/>
                  </a:cubicBezTo>
                  <a:cubicBezTo>
                    <a:pt x="36065" y="46065"/>
                    <a:pt x="32267" y="53459"/>
                    <a:pt x="31290" y="62186"/>
                  </a:cubicBezTo>
                  <a:cubicBezTo>
                    <a:pt x="30516" y="69032"/>
                    <a:pt x="31659" y="76331"/>
                    <a:pt x="34564" y="83320"/>
                  </a:cubicBezTo>
                  <a:cubicBezTo>
                    <a:pt x="35969" y="86713"/>
                    <a:pt x="37779" y="90059"/>
                    <a:pt x="40006" y="93452"/>
                  </a:cubicBezTo>
                  <a:cubicBezTo>
                    <a:pt x="41792" y="96155"/>
                    <a:pt x="43851" y="98881"/>
                    <a:pt x="46197" y="101655"/>
                  </a:cubicBezTo>
                  <a:lnTo>
                    <a:pt x="46304" y="101560"/>
                  </a:lnTo>
                  <a:cubicBezTo>
                    <a:pt x="41030" y="95321"/>
                    <a:pt x="37220" y="89344"/>
                    <a:pt x="34695" y="83260"/>
                  </a:cubicBezTo>
                  <a:cubicBezTo>
                    <a:pt x="31790" y="76295"/>
                    <a:pt x="30659" y="69009"/>
                    <a:pt x="31421" y="62198"/>
                  </a:cubicBezTo>
                  <a:cubicBezTo>
                    <a:pt x="32398" y="53459"/>
                    <a:pt x="36231" y="46065"/>
                    <a:pt x="42196" y="41315"/>
                  </a:cubicBezTo>
                  <a:cubicBezTo>
                    <a:pt x="42732" y="41362"/>
                    <a:pt x="43268" y="41410"/>
                    <a:pt x="43816" y="41446"/>
                  </a:cubicBezTo>
                  <a:cubicBezTo>
                    <a:pt x="38327" y="46434"/>
                    <a:pt x="34993" y="53888"/>
                    <a:pt x="34386" y="62615"/>
                  </a:cubicBezTo>
                  <a:cubicBezTo>
                    <a:pt x="33910" y="69485"/>
                    <a:pt x="35255" y="76736"/>
                    <a:pt x="38291" y="83558"/>
                  </a:cubicBezTo>
                  <a:cubicBezTo>
                    <a:pt x="39565" y="86380"/>
                    <a:pt x="41125" y="89225"/>
                    <a:pt x="42970" y="92023"/>
                  </a:cubicBezTo>
                  <a:cubicBezTo>
                    <a:pt x="45066" y="95202"/>
                    <a:pt x="47542" y="98381"/>
                    <a:pt x="50352" y="101477"/>
                  </a:cubicBezTo>
                  <a:lnTo>
                    <a:pt x="50459" y="101382"/>
                  </a:lnTo>
                  <a:cubicBezTo>
                    <a:pt x="45161" y="95548"/>
                    <a:pt x="41113" y="89523"/>
                    <a:pt x="38410" y="83498"/>
                  </a:cubicBezTo>
                  <a:cubicBezTo>
                    <a:pt x="35374" y="76688"/>
                    <a:pt x="34029" y="69473"/>
                    <a:pt x="34517" y="62615"/>
                  </a:cubicBezTo>
                  <a:cubicBezTo>
                    <a:pt x="35124" y="53888"/>
                    <a:pt x="38494" y="46422"/>
                    <a:pt x="43994" y="41469"/>
                  </a:cubicBezTo>
                  <a:lnTo>
                    <a:pt x="45649" y="41648"/>
                  </a:lnTo>
                  <a:cubicBezTo>
                    <a:pt x="40601" y="46827"/>
                    <a:pt x="37696" y="54352"/>
                    <a:pt x="37458" y="63044"/>
                  </a:cubicBezTo>
                  <a:cubicBezTo>
                    <a:pt x="37267" y="69949"/>
                    <a:pt x="38851" y="77140"/>
                    <a:pt x="42018" y="83808"/>
                  </a:cubicBezTo>
                  <a:cubicBezTo>
                    <a:pt x="43137" y="86154"/>
                    <a:pt x="44459" y="88499"/>
                    <a:pt x="45959" y="90785"/>
                  </a:cubicBezTo>
                  <a:cubicBezTo>
                    <a:pt x="48340" y="94405"/>
                    <a:pt x="51197" y="97941"/>
                    <a:pt x="54519" y="101334"/>
                  </a:cubicBezTo>
                  <a:lnTo>
                    <a:pt x="54626" y="101239"/>
                  </a:lnTo>
                  <a:cubicBezTo>
                    <a:pt x="49233" y="95702"/>
                    <a:pt x="45042" y="89821"/>
                    <a:pt x="42149" y="83748"/>
                  </a:cubicBezTo>
                  <a:cubicBezTo>
                    <a:pt x="38982" y="77093"/>
                    <a:pt x="37422" y="69937"/>
                    <a:pt x="37612" y="63055"/>
                  </a:cubicBezTo>
                  <a:cubicBezTo>
                    <a:pt x="37862" y="54364"/>
                    <a:pt x="40768" y="46839"/>
                    <a:pt x="45840" y="41684"/>
                  </a:cubicBezTo>
                  <a:cubicBezTo>
                    <a:pt x="46066" y="41719"/>
                    <a:pt x="46304" y="41743"/>
                    <a:pt x="46530" y="41779"/>
                  </a:cubicBezTo>
                  <a:cubicBezTo>
                    <a:pt x="46852" y="41827"/>
                    <a:pt x="47197" y="41862"/>
                    <a:pt x="47518" y="41910"/>
                  </a:cubicBezTo>
                  <a:cubicBezTo>
                    <a:pt x="42911" y="47280"/>
                    <a:pt x="40434" y="54840"/>
                    <a:pt x="40541" y="63496"/>
                  </a:cubicBezTo>
                  <a:cubicBezTo>
                    <a:pt x="40637" y="70413"/>
                    <a:pt x="42434" y="77545"/>
                    <a:pt x="45733" y="84070"/>
                  </a:cubicBezTo>
                  <a:cubicBezTo>
                    <a:pt x="46709" y="85975"/>
                    <a:pt x="47792" y="87856"/>
                    <a:pt x="48995" y="89690"/>
                  </a:cubicBezTo>
                  <a:cubicBezTo>
                    <a:pt x="51662" y="93738"/>
                    <a:pt x="54900" y="97583"/>
                    <a:pt x="58687" y="101203"/>
                  </a:cubicBezTo>
                  <a:lnTo>
                    <a:pt x="58794" y="101084"/>
                  </a:lnTo>
                  <a:cubicBezTo>
                    <a:pt x="53317" y="95833"/>
                    <a:pt x="48971" y="90083"/>
                    <a:pt x="45887" y="83998"/>
                  </a:cubicBezTo>
                  <a:cubicBezTo>
                    <a:pt x="42577" y="77486"/>
                    <a:pt x="40791" y="70402"/>
                    <a:pt x="40708" y="63496"/>
                  </a:cubicBezTo>
                  <a:cubicBezTo>
                    <a:pt x="40601" y="54840"/>
                    <a:pt x="43077" y="47280"/>
                    <a:pt x="47721" y="41946"/>
                  </a:cubicBezTo>
                  <a:cubicBezTo>
                    <a:pt x="48292" y="42029"/>
                    <a:pt x="48876" y="42100"/>
                    <a:pt x="49459" y="42196"/>
                  </a:cubicBezTo>
                  <a:cubicBezTo>
                    <a:pt x="45292" y="47732"/>
                    <a:pt x="43196" y="55471"/>
                    <a:pt x="43637" y="63925"/>
                  </a:cubicBezTo>
                  <a:cubicBezTo>
                    <a:pt x="44006" y="70854"/>
                    <a:pt x="46018" y="77914"/>
                    <a:pt x="49471" y="84308"/>
                  </a:cubicBezTo>
                  <a:cubicBezTo>
                    <a:pt x="50257" y="85773"/>
                    <a:pt x="51126" y="87213"/>
                    <a:pt x="52043" y="88630"/>
                  </a:cubicBezTo>
                  <a:cubicBezTo>
                    <a:pt x="54984" y="93095"/>
                    <a:pt x="58615" y="97250"/>
                    <a:pt x="62854" y="101036"/>
                  </a:cubicBezTo>
                  <a:lnTo>
                    <a:pt x="62961" y="100917"/>
                  </a:lnTo>
                  <a:cubicBezTo>
                    <a:pt x="57389" y="95952"/>
                    <a:pt x="52900" y="90345"/>
                    <a:pt x="49602" y="84249"/>
                  </a:cubicBezTo>
                  <a:cubicBezTo>
                    <a:pt x="46173" y="77867"/>
                    <a:pt x="44161" y="70842"/>
                    <a:pt x="43792" y="63925"/>
                  </a:cubicBezTo>
                  <a:cubicBezTo>
                    <a:pt x="43339" y="55471"/>
                    <a:pt x="45459" y="47744"/>
                    <a:pt x="49626" y="42243"/>
                  </a:cubicBezTo>
                  <a:cubicBezTo>
                    <a:pt x="50221" y="42327"/>
                    <a:pt x="50816" y="42434"/>
                    <a:pt x="51412" y="42517"/>
                  </a:cubicBezTo>
                  <a:cubicBezTo>
                    <a:pt x="47626" y="48220"/>
                    <a:pt x="45935" y="55971"/>
                    <a:pt x="46709" y="64365"/>
                  </a:cubicBezTo>
                  <a:cubicBezTo>
                    <a:pt x="47340" y="71306"/>
                    <a:pt x="49590" y="78295"/>
                    <a:pt x="53174" y="84582"/>
                  </a:cubicBezTo>
                  <a:cubicBezTo>
                    <a:pt x="53745" y="85582"/>
                    <a:pt x="54353" y="86570"/>
                    <a:pt x="55007" y="87547"/>
                  </a:cubicBezTo>
                  <a:cubicBezTo>
                    <a:pt x="58234" y="92452"/>
                    <a:pt x="62330" y="97012"/>
                    <a:pt x="67009" y="100893"/>
                  </a:cubicBezTo>
                  <a:lnTo>
                    <a:pt x="67104" y="100762"/>
                  </a:lnTo>
                  <a:cubicBezTo>
                    <a:pt x="61532" y="96131"/>
                    <a:pt x="56770" y="90499"/>
                    <a:pt x="53329" y="84487"/>
                  </a:cubicBezTo>
                  <a:cubicBezTo>
                    <a:pt x="49757" y="78236"/>
                    <a:pt x="47518" y="71271"/>
                    <a:pt x="46864" y="64353"/>
                  </a:cubicBezTo>
                  <a:cubicBezTo>
                    <a:pt x="46090" y="55971"/>
                    <a:pt x="47792" y="48232"/>
                    <a:pt x="51590" y="42565"/>
                  </a:cubicBezTo>
                  <a:lnTo>
                    <a:pt x="53412" y="42874"/>
                  </a:lnTo>
                  <a:cubicBezTo>
                    <a:pt x="50007" y="48744"/>
                    <a:pt x="48685" y="56495"/>
                    <a:pt x="49781" y="64818"/>
                  </a:cubicBezTo>
                  <a:cubicBezTo>
                    <a:pt x="50709" y="71747"/>
                    <a:pt x="53162" y="78676"/>
                    <a:pt x="56901" y="84832"/>
                  </a:cubicBezTo>
                  <a:cubicBezTo>
                    <a:pt x="57258" y="85427"/>
                    <a:pt x="57627" y="86011"/>
                    <a:pt x="58020" y="86606"/>
                  </a:cubicBezTo>
                  <a:cubicBezTo>
                    <a:pt x="61532" y="91928"/>
                    <a:pt x="66033" y="96798"/>
                    <a:pt x="71152" y="100762"/>
                  </a:cubicBezTo>
                  <a:lnTo>
                    <a:pt x="71271" y="100608"/>
                  </a:lnTo>
                  <a:cubicBezTo>
                    <a:pt x="65604" y="96238"/>
                    <a:pt x="60699" y="90737"/>
                    <a:pt x="57067" y="84749"/>
                  </a:cubicBezTo>
                  <a:cubicBezTo>
                    <a:pt x="53341" y="78593"/>
                    <a:pt x="50888" y="71711"/>
                    <a:pt x="49983" y="64782"/>
                  </a:cubicBezTo>
                  <a:cubicBezTo>
                    <a:pt x="48876" y="56483"/>
                    <a:pt x="50197" y="48744"/>
                    <a:pt x="53614" y="42910"/>
                  </a:cubicBezTo>
                  <a:lnTo>
                    <a:pt x="55484" y="43220"/>
                  </a:lnTo>
                  <a:cubicBezTo>
                    <a:pt x="52507" y="49101"/>
                    <a:pt x="51543" y="56876"/>
                    <a:pt x="52972" y="65115"/>
                  </a:cubicBezTo>
                  <a:cubicBezTo>
                    <a:pt x="54162" y="72033"/>
                    <a:pt x="56841" y="78879"/>
                    <a:pt x="60722" y="84951"/>
                  </a:cubicBezTo>
                  <a:cubicBezTo>
                    <a:pt x="60842" y="85153"/>
                    <a:pt x="60973" y="85344"/>
                    <a:pt x="61115" y="85534"/>
                  </a:cubicBezTo>
                  <a:cubicBezTo>
                    <a:pt x="64902" y="91297"/>
                    <a:pt x="69843" y="96440"/>
                    <a:pt x="75427" y="100465"/>
                  </a:cubicBezTo>
                  <a:lnTo>
                    <a:pt x="75534" y="100310"/>
                  </a:lnTo>
                  <a:cubicBezTo>
                    <a:pt x="69795" y="96179"/>
                    <a:pt x="64723" y="90845"/>
                    <a:pt x="60889" y="84868"/>
                  </a:cubicBezTo>
                  <a:cubicBezTo>
                    <a:pt x="57020" y="78819"/>
                    <a:pt x="54341" y="71997"/>
                    <a:pt x="53162" y="65103"/>
                  </a:cubicBezTo>
                  <a:cubicBezTo>
                    <a:pt x="51745" y="56876"/>
                    <a:pt x="52698" y="49125"/>
                    <a:pt x="55781" y="43148"/>
                  </a:cubicBezTo>
                  <a:cubicBezTo>
                    <a:pt x="56424" y="43255"/>
                    <a:pt x="57067" y="43351"/>
                    <a:pt x="57722" y="43458"/>
                  </a:cubicBezTo>
                  <a:cubicBezTo>
                    <a:pt x="54984" y="49589"/>
                    <a:pt x="54341" y="57340"/>
                    <a:pt x="56079" y="65580"/>
                  </a:cubicBezTo>
                  <a:cubicBezTo>
                    <a:pt x="57508" y="72390"/>
                    <a:pt x="60258" y="78867"/>
                    <a:pt x="64068" y="84641"/>
                  </a:cubicBezTo>
                  <a:cubicBezTo>
                    <a:pt x="68140" y="90821"/>
                    <a:pt x="73415" y="96190"/>
                    <a:pt x="79606" y="100334"/>
                  </a:cubicBezTo>
                  <a:lnTo>
                    <a:pt x="79713" y="100167"/>
                  </a:lnTo>
                  <a:cubicBezTo>
                    <a:pt x="67783" y="92202"/>
                    <a:pt x="59234" y="79581"/>
                    <a:pt x="56270" y="65532"/>
                  </a:cubicBezTo>
                  <a:cubicBezTo>
                    <a:pt x="54543" y="57329"/>
                    <a:pt x="55186" y="49589"/>
                    <a:pt x="57925" y="43494"/>
                  </a:cubicBezTo>
                  <a:cubicBezTo>
                    <a:pt x="61287" y="44011"/>
                    <a:pt x="64678" y="44409"/>
                    <a:pt x="68038" y="44409"/>
                  </a:cubicBezTo>
                  <a:cubicBezTo>
                    <a:pt x="70864" y="44409"/>
                    <a:pt x="73668" y="44127"/>
                    <a:pt x="76415" y="43398"/>
                  </a:cubicBezTo>
                  <a:cubicBezTo>
                    <a:pt x="79630" y="42553"/>
                    <a:pt x="82666" y="41088"/>
                    <a:pt x="85357" y="39148"/>
                  </a:cubicBezTo>
                  <a:cubicBezTo>
                    <a:pt x="85833" y="38826"/>
                    <a:pt x="86309" y="38517"/>
                    <a:pt x="86773" y="38171"/>
                  </a:cubicBezTo>
                  <a:cubicBezTo>
                    <a:pt x="87250" y="37874"/>
                    <a:pt x="87702" y="37564"/>
                    <a:pt x="88166" y="37219"/>
                  </a:cubicBezTo>
                  <a:cubicBezTo>
                    <a:pt x="88655" y="36921"/>
                    <a:pt x="89119" y="36600"/>
                    <a:pt x="89583" y="36278"/>
                  </a:cubicBezTo>
                  <a:cubicBezTo>
                    <a:pt x="90071" y="35981"/>
                    <a:pt x="90536" y="35659"/>
                    <a:pt x="91000" y="35326"/>
                  </a:cubicBezTo>
                  <a:cubicBezTo>
                    <a:pt x="91488" y="35028"/>
                    <a:pt x="91976" y="34695"/>
                    <a:pt x="92441" y="34373"/>
                  </a:cubicBezTo>
                  <a:cubicBezTo>
                    <a:pt x="92929" y="34076"/>
                    <a:pt x="93405" y="33754"/>
                    <a:pt x="93869" y="33433"/>
                  </a:cubicBezTo>
                  <a:cubicBezTo>
                    <a:pt x="94358" y="33135"/>
                    <a:pt x="94846" y="32826"/>
                    <a:pt x="95322" y="32492"/>
                  </a:cubicBezTo>
                  <a:lnTo>
                    <a:pt x="95346" y="32480"/>
                  </a:lnTo>
                  <a:cubicBezTo>
                    <a:pt x="95727" y="32254"/>
                    <a:pt x="96096" y="32016"/>
                    <a:pt x="96453" y="31778"/>
                  </a:cubicBezTo>
                  <a:cubicBezTo>
                    <a:pt x="96560" y="31706"/>
                    <a:pt x="96667" y="31635"/>
                    <a:pt x="96787" y="31552"/>
                  </a:cubicBezTo>
                  <a:cubicBezTo>
                    <a:pt x="97048" y="31397"/>
                    <a:pt x="97334" y="31230"/>
                    <a:pt x="97608" y="31063"/>
                  </a:cubicBezTo>
                  <a:cubicBezTo>
                    <a:pt x="97822" y="30921"/>
                    <a:pt x="98060" y="30766"/>
                    <a:pt x="98287" y="30623"/>
                  </a:cubicBezTo>
                  <a:cubicBezTo>
                    <a:pt x="98441" y="30528"/>
                    <a:pt x="98584" y="30444"/>
                    <a:pt x="98751" y="30349"/>
                  </a:cubicBezTo>
                  <a:cubicBezTo>
                    <a:pt x="99108" y="30123"/>
                    <a:pt x="99465" y="29909"/>
                    <a:pt x="99823" y="29670"/>
                  </a:cubicBezTo>
                  <a:cubicBezTo>
                    <a:pt x="99835" y="29647"/>
                    <a:pt x="99870" y="29647"/>
                    <a:pt x="99882" y="29635"/>
                  </a:cubicBezTo>
                  <a:cubicBezTo>
                    <a:pt x="100382" y="29349"/>
                    <a:pt x="100882" y="29039"/>
                    <a:pt x="101382" y="28730"/>
                  </a:cubicBezTo>
                  <a:cubicBezTo>
                    <a:pt x="101918" y="28432"/>
                    <a:pt x="102454" y="28123"/>
                    <a:pt x="102978" y="27789"/>
                  </a:cubicBezTo>
                  <a:cubicBezTo>
                    <a:pt x="103418" y="27551"/>
                    <a:pt x="103883" y="27301"/>
                    <a:pt x="104311" y="27051"/>
                  </a:cubicBezTo>
                  <a:cubicBezTo>
                    <a:pt x="104407" y="26991"/>
                    <a:pt x="104490" y="26944"/>
                    <a:pt x="104585" y="26884"/>
                  </a:cubicBezTo>
                  <a:cubicBezTo>
                    <a:pt x="104847" y="26753"/>
                    <a:pt x="105133" y="26599"/>
                    <a:pt x="105407" y="26468"/>
                  </a:cubicBezTo>
                  <a:cubicBezTo>
                    <a:pt x="105680" y="26313"/>
                    <a:pt x="105966" y="26158"/>
                    <a:pt x="106240" y="25991"/>
                  </a:cubicBezTo>
                  <a:cubicBezTo>
                    <a:pt x="106312" y="25944"/>
                    <a:pt x="106395" y="25920"/>
                    <a:pt x="106478" y="25872"/>
                  </a:cubicBezTo>
                  <a:cubicBezTo>
                    <a:pt x="106931" y="25646"/>
                    <a:pt x="107395" y="25408"/>
                    <a:pt x="107859" y="25158"/>
                  </a:cubicBezTo>
                  <a:cubicBezTo>
                    <a:pt x="108419" y="24920"/>
                    <a:pt x="108990" y="24646"/>
                    <a:pt x="109538" y="24372"/>
                  </a:cubicBezTo>
                  <a:cubicBezTo>
                    <a:pt x="113098" y="22955"/>
                    <a:pt x="116372" y="20776"/>
                    <a:pt x="118837" y="18205"/>
                  </a:cubicBezTo>
                  <a:cubicBezTo>
                    <a:pt x="121813" y="15085"/>
                    <a:pt x="123540" y="11454"/>
                    <a:pt x="123814" y="7703"/>
                  </a:cubicBezTo>
                  <a:lnTo>
                    <a:pt x="123623" y="7680"/>
                  </a:lnTo>
                  <a:cubicBezTo>
                    <a:pt x="123337" y="11382"/>
                    <a:pt x="121635" y="14978"/>
                    <a:pt x="118694" y="18074"/>
                  </a:cubicBezTo>
                  <a:cubicBezTo>
                    <a:pt x="116694" y="20169"/>
                    <a:pt x="114158" y="22003"/>
                    <a:pt x="111360" y="23360"/>
                  </a:cubicBezTo>
                  <a:cubicBezTo>
                    <a:pt x="113396" y="22122"/>
                    <a:pt x="115301" y="20622"/>
                    <a:pt x="116980" y="18907"/>
                  </a:cubicBezTo>
                  <a:cubicBezTo>
                    <a:pt x="120468" y="15407"/>
                    <a:pt x="122790" y="11275"/>
                    <a:pt x="123540" y="7251"/>
                  </a:cubicBezTo>
                  <a:lnTo>
                    <a:pt x="123349" y="7227"/>
                  </a:lnTo>
                  <a:cubicBezTo>
                    <a:pt x="122611" y="11192"/>
                    <a:pt x="120301" y="15288"/>
                    <a:pt x="116849" y="18764"/>
                  </a:cubicBezTo>
                  <a:cubicBezTo>
                    <a:pt x="114729" y="20907"/>
                    <a:pt x="112265" y="22729"/>
                    <a:pt x="109633" y="24110"/>
                  </a:cubicBezTo>
                  <a:cubicBezTo>
                    <a:pt x="111896" y="22658"/>
                    <a:pt x="114051" y="20836"/>
                    <a:pt x="115979" y="18752"/>
                  </a:cubicBezTo>
                  <a:cubicBezTo>
                    <a:pt x="119396" y="15109"/>
                    <a:pt x="122040" y="10763"/>
                    <a:pt x="123266" y="6822"/>
                  </a:cubicBezTo>
                  <a:lnTo>
                    <a:pt x="123087" y="6763"/>
                  </a:lnTo>
                  <a:cubicBezTo>
                    <a:pt x="121861" y="10680"/>
                    <a:pt x="119230" y="15002"/>
                    <a:pt x="115848" y="18621"/>
                  </a:cubicBezTo>
                  <a:cubicBezTo>
                    <a:pt x="113658" y="20955"/>
                    <a:pt x="111217" y="22955"/>
                    <a:pt x="108657" y="24479"/>
                  </a:cubicBezTo>
                  <a:cubicBezTo>
                    <a:pt x="108633" y="24503"/>
                    <a:pt x="108598" y="24515"/>
                    <a:pt x="108574" y="24515"/>
                  </a:cubicBezTo>
                  <a:lnTo>
                    <a:pt x="108443" y="24563"/>
                  </a:lnTo>
                  <a:cubicBezTo>
                    <a:pt x="110705" y="22955"/>
                    <a:pt x="112908" y="20955"/>
                    <a:pt x="114991" y="18574"/>
                  </a:cubicBezTo>
                  <a:cubicBezTo>
                    <a:pt x="118289" y="14859"/>
                    <a:pt x="121206" y="10406"/>
                    <a:pt x="122992" y="6358"/>
                  </a:cubicBezTo>
                  <a:lnTo>
                    <a:pt x="122825" y="6287"/>
                  </a:lnTo>
                  <a:cubicBezTo>
                    <a:pt x="121040" y="10323"/>
                    <a:pt x="118146" y="14752"/>
                    <a:pt x="114848" y="18455"/>
                  </a:cubicBezTo>
                  <a:cubicBezTo>
                    <a:pt x="112610" y="20991"/>
                    <a:pt x="110252" y="23098"/>
                    <a:pt x="107824" y="24753"/>
                  </a:cubicBezTo>
                  <a:cubicBezTo>
                    <a:pt x="107693" y="24801"/>
                    <a:pt x="107550" y="24848"/>
                    <a:pt x="107407" y="24884"/>
                  </a:cubicBezTo>
                  <a:cubicBezTo>
                    <a:pt x="109610" y="23181"/>
                    <a:pt x="111788" y="21038"/>
                    <a:pt x="113979" y="18419"/>
                  </a:cubicBezTo>
                  <a:cubicBezTo>
                    <a:pt x="117980" y="13680"/>
                    <a:pt x="121159" y="8549"/>
                    <a:pt x="122695" y="5917"/>
                  </a:cubicBezTo>
                  <a:lnTo>
                    <a:pt x="122552" y="5822"/>
                  </a:lnTo>
                  <a:cubicBezTo>
                    <a:pt x="121016" y="8453"/>
                    <a:pt x="117825" y="13573"/>
                    <a:pt x="113836" y="18312"/>
                  </a:cubicBezTo>
                  <a:cubicBezTo>
                    <a:pt x="111538" y="21050"/>
                    <a:pt x="109252" y="23265"/>
                    <a:pt x="106954" y="25015"/>
                  </a:cubicBezTo>
                  <a:cubicBezTo>
                    <a:pt x="106776" y="25075"/>
                    <a:pt x="106609" y="25122"/>
                    <a:pt x="106431" y="25170"/>
                  </a:cubicBezTo>
                  <a:cubicBezTo>
                    <a:pt x="108562" y="23360"/>
                    <a:pt x="110681" y="21098"/>
                    <a:pt x="112967" y="18252"/>
                  </a:cubicBezTo>
                  <a:cubicBezTo>
                    <a:pt x="115301" y="15347"/>
                    <a:pt x="117587" y="12144"/>
                    <a:pt x="119599" y="9335"/>
                  </a:cubicBezTo>
                  <a:cubicBezTo>
                    <a:pt x="120599" y="7953"/>
                    <a:pt x="121540" y="6632"/>
                    <a:pt x="122397" y="5453"/>
                  </a:cubicBezTo>
                  <a:lnTo>
                    <a:pt x="122278" y="5358"/>
                  </a:lnTo>
                  <a:cubicBezTo>
                    <a:pt x="121397" y="6537"/>
                    <a:pt x="120468" y="7846"/>
                    <a:pt x="119468" y="9239"/>
                  </a:cubicBezTo>
                  <a:cubicBezTo>
                    <a:pt x="117456" y="12061"/>
                    <a:pt x="115170" y="15252"/>
                    <a:pt x="112824" y="18157"/>
                  </a:cubicBezTo>
                  <a:cubicBezTo>
                    <a:pt x="110467" y="21110"/>
                    <a:pt x="108264" y="23432"/>
                    <a:pt x="106061" y="25277"/>
                  </a:cubicBezTo>
                  <a:cubicBezTo>
                    <a:pt x="105859" y="25337"/>
                    <a:pt x="105669" y="25372"/>
                    <a:pt x="105478" y="25444"/>
                  </a:cubicBezTo>
                  <a:cubicBezTo>
                    <a:pt x="107978" y="23110"/>
                    <a:pt x="110110" y="20503"/>
                    <a:pt x="111955" y="18121"/>
                  </a:cubicBezTo>
                  <a:cubicBezTo>
                    <a:pt x="113086" y="16657"/>
                    <a:pt x="114217" y="15121"/>
                    <a:pt x="115313" y="13633"/>
                  </a:cubicBezTo>
                  <a:cubicBezTo>
                    <a:pt x="117730" y="10406"/>
                    <a:pt x="119992" y="7358"/>
                    <a:pt x="122111" y="5024"/>
                  </a:cubicBezTo>
                  <a:lnTo>
                    <a:pt x="122016" y="4917"/>
                  </a:lnTo>
                  <a:cubicBezTo>
                    <a:pt x="119885" y="7251"/>
                    <a:pt x="117611" y="10299"/>
                    <a:pt x="115205" y="13537"/>
                  </a:cubicBezTo>
                  <a:cubicBezTo>
                    <a:pt x="114110" y="15026"/>
                    <a:pt x="112967" y="16538"/>
                    <a:pt x="111848" y="18014"/>
                  </a:cubicBezTo>
                  <a:cubicBezTo>
                    <a:pt x="109955" y="20467"/>
                    <a:pt x="107752" y="23158"/>
                    <a:pt x="105180" y="25515"/>
                  </a:cubicBezTo>
                  <a:cubicBezTo>
                    <a:pt x="104966" y="25575"/>
                    <a:pt x="104764" y="25610"/>
                    <a:pt x="104573" y="25658"/>
                  </a:cubicBezTo>
                  <a:cubicBezTo>
                    <a:pt x="107014" y="23205"/>
                    <a:pt x="109109" y="20455"/>
                    <a:pt x="110967" y="17955"/>
                  </a:cubicBezTo>
                  <a:cubicBezTo>
                    <a:pt x="111431" y="17336"/>
                    <a:pt x="111872" y="16716"/>
                    <a:pt x="112336" y="16085"/>
                  </a:cubicBezTo>
                  <a:cubicBezTo>
                    <a:pt x="115479" y="11823"/>
                    <a:pt x="118718" y="7418"/>
                    <a:pt x="121861" y="4572"/>
                  </a:cubicBezTo>
                  <a:lnTo>
                    <a:pt x="121778" y="4465"/>
                  </a:lnTo>
                  <a:cubicBezTo>
                    <a:pt x="118634" y="7322"/>
                    <a:pt x="115372" y="11752"/>
                    <a:pt x="112229" y="16014"/>
                  </a:cubicBezTo>
                  <a:cubicBezTo>
                    <a:pt x="111776" y="16645"/>
                    <a:pt x="111312" y="17264"/>
                    <a:pt x="110860" y="17871"/>
                  </a:cubicBezTo>
                  <a:cubicBezTo>
                    <a:pt x="108979" y="20431"/>
                    <a:pt x="106812" y="23253"/>
                    <a:pt x="104311" y="25741"/>
                  </a:cubicBezTo>
                  <a:cubicBezTo>
                    <a:pt x="104097" y="25777"/>
                    <a:pt x="103883" y="25837"/>
                    <a:pt x="103656" y="25884"/>
                  </a:cubicBezTo>
                  <a:cubicBezTo>
                    <a:pt x="105883" y="23491"/>
                    <a:pt x="107883" y="20765"/>
                    <a:pt x="109991" y="17800"/>
                  </a:cubicBezTo>
                  <a:cubicBezTo>
                    <a:pt x="113527" y="12847"/>
                    <a:pt x="117527" y="7251"/>
                    <a:pt x="121599" y="4120"/>
                  </a:cubicBezTo>
                  <a:lnTo>
                    <a:pt x="121516" y="4024"/>
                  </a:lnTo>
                  <a:cubicBezTo>
                    <a:pt x="117444" y="7144"/>
                    <a:pt x="113420" y="12775"/>
                    <a:pt x="109883" y="17728"/>
                  </a:cubicBezTo>
                  <a:cubicBezTo>
                    <a:pt x="107740" y="20729"/>
                    <a:pt x="105716" y="23503"/>
                    <a:pt x="103442" y="25932"/>
                  </a:cubicBezTo>
                  <a:cubicBezTo>
                    <a:pt x="103204" y="25979"/>
                    <a:pt x="102966" y="26039"/>
                    <a:pt x="102728" y="26075"/>
                  </a:cubicBezTo>
                  <a:cubicBezTo>
                    <a:pt x="104966" y="23479"/>
                    <a:pt x="106966" y="20586"/>
                    <a:pt x="108919" y="17764"/>
                  </a:cubicBezTo>
                  <a:lnTo>
                    <a:pt x="108990" y="17657"/>
                  </a:lnTo>
                  <a:cubicBezTo>
                    <a:pt x="115848" y="7715"/>
                    <a:pt x="118956" y="5227"/>
                    <a:pt x="121325" y="3679"/>
                  </a:cubicBezTo>
                  <a:lnTo>
                    <a:pt x="121266" y="3572"/>
                  </a:lnTo>
                  <a:cubicBezTo>
                    <a:pt x="119218" y="4917"/>
                    <a:pt x="117087" y="6906"/>
                    <a:pt x="114765" y="9692"/>
                  </a:cubicBezTo>
                  <a:cubicBezTo>
                    <a:pt x="112681" y="12180"/>
                    <a:pt x="110717" y="14942"/>
                    <a:pt x="108895" y="17586"/>
                  </a:cubicBezTo>
                  <a:lnTo>
                    <a:pt x="108824" y="17681"/>
                  </a:lnTo>
                  <a:cubicBezTo>
                    <a:pt x="106859" y="20562"/>
                    <a:pt x="104835" y="23491"/>
                    <a:pt x="102549" y="26110"/>
                  </a:cubicBezTo>
                  <a:cubicBezTo>
                    <a:pt x="102311" y="26158"/>
                    <a:pt x="102049" y="26194"/>
                    <a:pt x="101811" y="26241"/>
                  </a:cubicBezTo>
                  <a:cubicBezTo>
                    <a:pt x="103823" y="23753"/>
                    <a:pt x="105621" y="21062"/>
                    <a:pt x="107383" y="18419"/>
                  </a:cubicBezTo>
                  <a:lnTo>
                    <a:pt x="107990" y="17490"/>
                  </a:lnTo>
                  <a:cubicBezTo>
                    <a:pt x="114539" y="7703"/>
                    <a:pt x="118265" y="4774"/>
                    <a:pt x="121063" y="3215"/>
                  </a:cubicBezTo>
                  <a:lnTo>
                    <a:pt x="121004" y="3108"/>
                  </a:lnTo>
                  <a:cubicBezTo>
                    <a:pt x="118718" y="4393"/>
                    <a:pt x="116420" y="6394"/>
                    <a:pt x="113979" y="9215"/>
                  </a:cubicBezTo>
                  <a:cubicBezTo>
                    <a:pt x="111634" y="11918"/>
                    <a:pt x="109490" y="15026"/>
                    <a:pt x="107907" y="17419"/>
                  </a:cubicBezTo>
                  <a:lnTo>
                    <a:pt x="107288" y="18336"/>
                  </a:lnTo>
                  <a:cubicBezTo>
                    <a:pt x="105502" y="21015"/>
                    <a:pt x="103692" y="23753"/>
                    <a:pt x="101656" y="26253"/>
                  </a:cubicBezTo>
                  <a:lnTo>
                    <a:pt x="100894" y="26384"/>
                  </a:lnTo>
                  <a:cubicBezTo>
                    <a:pt x="102704" y="24003"/>
                    <a:pt x="104347" y="21467"/>
                    <a:pt x="105954" y="18967"/>
                  </a:cubicBezTo>
                  <a:cubicBezTo>
                    <a:pt x="106312" y="18419"/>
                    <a:pt x="106657" y="17871"/>
                    <a:pt x="107014" y="17324"/>
                  </a:cubicBezTo>
                  <a:cubicBezTo>
                    <a:pt x="110479" y="11966"/>
                    <a:pt x="115182" y="5465"/>
                    <a:pt x="120801" y="2750"/>
                  </a:cubicBezTo>
                  <a:lnTo>
                    <a:pt x="120766" y="2667"/>
                  </a:lnTo>
                  <a:cubicBezTo>
                    <a:pt x="118242" y="3870"/>
                    <a:pt x="115777" y="5870"/>
                    <a:pt x="113217" y="8763"/>
                  </a:cubicBezTo>
                  <a:cubicBezTo>
                    <a:pt x="111265" y="10966"/>
                    <a:pt x="109276" y="13668"/>
                    <a:pt x="106931" y="17264"/>
                  </a:cubicBezTo>
                  <a:cubicBezTo>
                    <a:pt x="106573" y="17812"/>
                    <a:pt x="106240" y="18348"/>
                    <a:pt x="105883" y="18907"/>
                  </a:cubicBezTo>
                  <a:cubicBezTo>
                    <a:pt x="104252" y="21431"/>
                    <a:pt x="102609" y="24027"/>
                    <a:pt x="100763" y="26420"/>
                  </a:cubicBezTo>
                  <a:cubicBezTo>
                    <a:pt x="100501" y="26468"/>
                    <a:pt x="100239" y="26491"/>
                    <a:pt x="99989" y="26539"/>
                  </a:cubicBezTo>
                  <a:cubicBezTo>
                    <a:pt x="101632" y="24265"/>
                    <a:pt x="103144" y="21836"/>
                    <a:pt x="104597" y="19455"/>
                  </a:cubicBezTo>
                  <a:cubicBezTo>
                    <a:pt x="105061" y="18705"/>
                    <a:pt x="105538" y="17931"/>
                    <a:pt x="106014" y="17181"/>
                  </a:cubicBezTo>
                  <a:cubicBezTo>
                    <a:pt x="112741" y="6465"/>
                    <a:pt x="117515" y="3560"/>
                    <a:pt x="120539" y="2310"/>
                  </a:cubicBezTo>
                  <a:lnTo>
                    <a:pt x="120504" y="2215"/>
                  </a:lnTo>
                  <a:cubicBezTo>
                    <a:pt x="117765" y="3346"/>
                    <a:pt x="115134" y="5346"/>
                    <a:pt x="112443" y="8311"/>
                  </a:cubicBezTo>
                  <a:cubicBezTo>
                    <a:pt x="110348" y="10597"/>
                    <a:pt x="108288" y="13395"/>
                    <a:pt x="105954" y="17121"/>
                  </a:cubicBezTo>
                  <a:cubicBezTo>
                    <a:pt x="105478" y="17871"/>
                    <a:pt x="105002" y="18645"/>
                    <a:pt x="104537" y="19395"/>
                  </a:cubicBezTo>
                  <a:cubicBezTo>
                    <a:pt x="103049" y="21788"/>
                    <a:pt x="101549" y="24241"/>
                    <a:pt x="99870" y="26551"/>
                  </a:cubicBezTo>
                  <a:cubicBezTo>
                    <a:pt x="99596" y="26599"/>
                    <a:pt x="99334" y="26622"/>
                    <a:pt x="99061" y="26658"/>
                  </a:cubicBezTo>
                  <a:cubicBezTo>
                    <a:pt x="100561" y="24455"/>
                    <a:pt x="101954" y="22146"/>
                    <a:pt x="103299" y="19872"/>
                  </a:cubicBezTo>
                  <a:cubicBezTo>
                    <a:pt x="103871" y="18931"/>
                    <a:pt x="104454" y="17955"/>
                    <a:pt x="105014" y="17014"/>
                  </a:cubicBezTo>
                  <a:cubicBezTo>
                    <a:pt x="108276" y="11680"/>
                    <a:pt x="113396" y="4334"/>
                    <a:pt x="120254" y="1846"/>
                  </a:cubicBezTo>
                  <a:lnTo>
                    <a:pt x="120230" y="1774"/>
                  </a:lnTo>
                  <a:cubicBezTo>
                    <a:pt x="113336" y="4262"/>
                    <a:pt x="108205" y="11644"/>
                    <a:pt x="104942" y="16966"/>
                  </a:cubicBezTo>
                  <a:cubicBezTo>
                    <a:pt x="104359" y="17919"/>
                    <a:pt x="103775" y="18883"/>
                    <a:pt x="103228" y="19824"/>
                  </a:cubicBezTo>
                  <a:cubicBezTo>
                    <a:pt x="101859" y="22122"/>
                    <a:pt x="100477" y="24455"/>
                    <a:pt x="98942" y="26670"/>
                  </a:cubicBezTo>
                  <a:cubicBezTo>
                    <a:pt x="98680" y="26706"/>
                    <a:pt x="98406" y="26741"/>
                    <a:pt x="98120" y="26777"/>
                  </a:cubicBezTo>
                  <a:cubicBezTo>
                    <a:pt x="99513" y="24646"/>
                    <a:pt x="100787" y="22443"/>
                    <a:pt x="102037" y="20253"/>
                  </a:cubicBezTo>
                  <a:cubicBezTo>
                    <a:pt x="102680" y="19145"/>
                    <a:pt x="103347" y="17978"/>
                    <a:pt x="104014" y="16847"/>
                  </a:cubicBezTo>
                  <a:cubicBezTo>
                    <a:pt x="106335" y="12954"/>
                    <a:pt x="108598" y="9870"/>
                    <a:pt x="110907" y="7441"/>
                  </a:cubicBezTo>
                  <a:cubicBezTo>
                    <a:pt x="113812" y="4393"/>
                    <a:pt x="116860" y="2357"/>
                    <a:pt x="119992" y="1381"/>
                  </a:cubicBezTo>
                  <a:lnTo>
                    <a:pt x="119956" y="1310"/>
                  </a:lnTo>
                  <a:cubicBezTo>
                    <a:pt x="116837" y="2298"/>
                    <a:pt x="113765" y="4334"/>
                    <a:pt x="110848" y="7382"/>
                  </a:cubicBezTo>
                  <a:cubicBezTo>
                    <a:pt x="108526" y="9811"/>
                    <a:pt x="106264" y="12895"/>
                    <a:pt x="103942" y="16812"/>
                  </a:cubicBezTo>
                  <a:cubicBezTo>
                    <a:pt x="103275" y="17943"/>
                    <a:pt x="102609" y="19086"/>
                    <a:pt x="101966" y="20217"/>
                  </a:cubicBezTo>
                  <a:cubicBezTo>
                    <a:pt x="100704" y="22396"/>
                    <a:pt x="99418" y="24634"/>
                    <a:pt x="98025" y="26777"/>
                  </a:cubicBezTo>
                  <a:cubicBezTo>
                    <a:pt x="97739" y="26801"/>
                    <a:pt x="97465" y="26849"/>
                    <a:pt x="97191" y="26884"/>
                  </a:cubicBezTo>
                  <a:cubicBezTo>
                    <a:pt x="98465" y="24825"/>
                    <a:pt x="99644" y="22693"/>
                    <a:pt x="100799" y="20610"/>
                  </a:cubicBezTo>
                  <a:cubicBezTo>
                    <a:pt x="101513" y="19324"/>
                    <a:pt x="102263" y="17990"/>
                    <a:pt x="103002" y="16704"/>
                  </a:cubicBezTo>
                  <a:cubicBezTo>
                    <a:pt x="108217" y="7727"/>
                    <a:pt x="113681" y="2572"/>
                    <a:pt x="119706" y="941"/>
                  </a:cubicBezTo>
                  <a:lnTo>
                    <a:pt x="119694" y="881"/>
                  </a:lnTo>
                  <a:cubicBezTo>
                    <a:pt x="113646" y="2512"/>
                    <a:pt x="108169" y="7680"/>
                    <a:pt x="102942" y="16669"/>
                  </a:cubicBezTo>
                  <a:cubicBezTo>
                    <a:pt x="102204" y="17967"/>
                    <a:pt x="101454" y="19288"/>
                    <a:pt x="100739" y="20586"/>
                  </a:cubicBezTo>
                  <a:cubicBezTo>
                    <a:pt x="99573" y="22681"/>
                    <a:pt x="98394" y="24825"/>
                    <a:pt x="97096" y="26896"/>
                  </a:cubicBezTo>
                  <a:lnTo>
                    <a:pt x="96251" y="26980"/>
                  </a:lnTo>
                  <a:cubicBezTo>
                    <a:pt x="97429" y="25003"/>
                    <a:pt x="98525" y="22967"/>
                    <a:pt x="99596" y="20955"/>
                  </a:cubicBezTo>
                  <a:cubicBezTo>
                    <a:pt x="100370" y="19502"/>
                    <a:pt x="101180" y="18014"/>
                    <a:pt x="102013" y="16550"/>
                  </a:cubicBezTo>
                  <a:cubicBezTo>
                    <a:pt x="104371" y="12383"/>
                    <a:pt x="106776" y="9108"/>
                    <a:pt x="109312" y="6537"/>
                  </a:cubicBezTo>
                  <a:cubicBezTo>
                    <a:pt x="112467" y="3346"/>
                    <a:pt x="115884" y="1322"/>
                    <a:pt x="119432" y="488"/>
                  </a:cubicBezTo>
                  <a:lnTo>
                    <a:pt x="119420" y="429"/>
                  </a:lnTo>
                  <a:cubicBezTo>
                    <a:pt x="115848" y="1262"/>
                    <a:pt x="112443" y="3310"/>
                    <a:pt x="109276" y="6489"/>
                  </a:cubicBezTo>
                  <a:cubicBezTo>
                    <a:pt x="106716" y="9061"/>
                    <a:pt x="104311" y="12335"/>
                    <a:pt x="101954" y="16526"/>
                  </a:cubicBezTo>
                  <a:cubicBezTo>
                    <a:pt x="101132" y="17967"/>
                    <a:pt x="100323" y="19467"/>
                    <a:pt x="99537" y="20931"/>
                  </a:cubicBezTo>
                  <a:cubicBezTo>
                    <a:pt x="98453" y="22955"/>
                    <a:pt x="97346" y="25003"/>
                    <a:pt x="96155" y="27003"/>
                  </a:cubicBezTo>
                  <a:cubicBezTo>
                    <a:pt x="95882" y="27027"/>
                    <a:pt x="95584" y="27063"/>
                    <a:pt x="95298" y="27087"/>
                  </a:cubicBezTo>
                  <a:cubicBezTo>
                    <a:pt x="96382" y="25170"/>
                    <a:pt x="97406" y="23217"/>
                    <a:pt x="98418" y="21276"/>
                  </a:cubicBezTo>
                  <a:cubicBezTo>
                    <a:pt x="99251" y="19657"/>
                    <a:pt x="100120" y="18014"/>
                    <a:pt x="101013" y="16407"/>
                  </a:cubicBezTo>
                  <a:cubicBezTo>
                    <a:pt x="103394" y="12109"/>
                    <a:pt x="105859" y="8727"/>
                    <a:pt x="108526" y="6096"/>
                  </a:cubicBezTo>
                  <a:cubicBezTo>
                    <a:pt x="111812" y="2846"/>
                    <a:pt x="115408" y="810"/>
                    <a:pt x="119170" y="48"/>
                  </a:cubicBezTo>
                  <a:lnTo>
                    <a:pt x="119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7" name="Google Shape;547;p27"/>
            <p:cNvGrpSpPr/>
            <p:nvPr/>
          </p:nvGrpSpPr>
          <p:grpSpPr>
            <a:xfrm rot="3733770">
              <a:off x="8151751" y="-839382"/>
              <a:ext cx="1924990" cy="3187424"/>
              <a:chOff x="5855775" y="2503425"/>
              <a:chExt cx="1347525" cy="2231250"/>
            </a:xfrm>
          </p:grpSpPr>
          <p:sp>
            <p:nvSpPr>
              <p:cNvPr id="548" name="Google Shape;548;p27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 ">
  <p:cSld name="Thanks  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2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2"/>
          <p:cNvSpPr txBox="1">
            <a:spLocks noGrp="1"/>
          </p:cNvSpPr>
          <p:nvPr>
            <p:ph type="ctrTitle"/>
          </p:nvPr>
        </p:nvSpPr>
        <p:spPr>
          <a:xfrm>
            <a:off x="4776600" y="631175"/>
            <a:ext cx="3654300" cy="913200"/>
          </a:xfrm>
          <a:prstGeom prst="rect">
            <a:avLst/>
          </a:prstGeom>
          <a:noFill/>
          <a:ln>
            <a:noFill/>
          </a:ln>
          <a:effectLst>
            <a:outerShdw dist="57150" dir="3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5" name="Google Shape;865;p22"/>
          <p:cNvSpPr txBox="1">
            <a:spLocks noGrp="1"/>
          </p:cNvSpPr>
          <p:nvPr>
            <p:ph type="subTitle" idx="1"/>
          </p:nvPr>
        </p:nvSpPr>
        <p:spPr>
          <a:xfrm>
            <a:off x="4776600" y="1553575"/>
            <a:ext cx="36543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6" name="Google Shape;866;p22"/>
          <p:cNvSpPr txBox="1"/>
          <p:nvPr/>
        </p:nvSpPr>
        <p:spPr>
          <a:xfrm>
            <a:off x="4776600" y="3330025"/>
            <a:ext cx="365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7" name="Google Shape;867;p22"/>
          <p:cNvSpPr/>
          <p:nvPr/>
        </p:nvSpPr>
        <p:spPr>
          <a:xfrm flipH="1">
            <a:off x="72" y="3937103"/>
            <a:ext cx="3491334" cy="837501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22"/>
          <p:cNvGrpSpPr/>
          <p:nvPr/>
        </p:nvGrpSpPr>
        <p:grpSpPr>
          <a:xfrm flipH="1">
            <a:off x="49" y="3937102"/>
            <a:ext cx="4106951" cy="1206171"/>
            <a:chOff x="1321202" y="3526247"/>
            <a:chExt cx="7822763" cy="1617068"/>
          </a:xfrm>
        </p:grpSpPr>
        <p:sp>
          <p:nvSpPr>
            <p:cNvPr id="869" name="Google Shape;869;p22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22"/>
          <p:cNvSpPr/>
          <p:nvPr/>
        </p:nvSpPr>
        <p:spPr>
          <a:xfrm rot="9900093">
            <a:off x="-274433" y="241161"/>
            <a:ext cx="1507996" cy="1276548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2"/>
          <p:cNvSpPr/>
          <p:nvPr/>
        </p:nvSpPr>
        <p:spPr>
          <a:xfrm rot="10800000" flipH="1">
            <a:off x="6596951" y="2"/>
            <a:ext cx="2547057" cy="4369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0"/>
            <a:ext cx="9144000" cy="2972217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6375325" y="6877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7809800" y="2826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3"/>
          <p:cNvGrpSpPr/>
          <p:nvPr/>
        </p:nvGrpSpPr>
        <p:grpSpPr>
          <a:xfrm>
            <a:off x="8046694" y="3649772"/>
            <a:ext cx="1377525" cy="1087989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568350" y="1368775"/>
            <a:ext cx="8007300" cy="345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1651520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16515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5529215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55292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882097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4763098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1651520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16515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882097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5529215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55292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3098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1651520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16515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882097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5529215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55292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4763098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8190152" y="4154099"/>
            <a:ext cx="1169797" cy="956443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104942" y="31504"/>
            <a:ext cx="2279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GV: TRẦN XUÂN TRỌNG</a:t>
            </a:r>
          </a:p>
        </p:txBody>
      </p:sp>
    </p:spTree>
    <p:extLst>
      <p:ext uri="{BB962C8B-B14F-4D97-AF65-F5344CB8AC3E}">
        <p14:creationId xmlns:p14="http://schemas.microsoft.com/office/powerpoint/2010/main" val="18293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361950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1265" y="0"/>
            <a:ext cx="238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GV: TRẦN XUÂN TRỌNG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2" r:id="rId4"/>
    <p:sldLayoutId id="2147483673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1297350" y="1270075"/>
            <a:ext cx="65493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838200" y="1207676"/>
            <a:ext cx="7162799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iáo dục công dân 7</a:t>
            </a:r>
            <a:endParaRPr sz="5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396788-A1E0-40B9-90DF-5E57B225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1697"/>
            <a:ext cx="6934200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DSVS phố cổ Hội An có ý nghĩa như thế nào với người dân Quảng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4F5EE67B-F483-4F22-BF53-43884D3709E9}"/>
              </a:ext>
            </a:extLst>
          </p:cNvPr>
          <p:cNvSpPr txBox="1">
            <a:spLocks/>
          </p:cNvSpPr>
          <p:nvPr/>
        </p:nvSpPr>
        <p:spPr>
          <a:xfrm>
            <a:off x="1219200" y="1352550"/>
            <a:ext cx="634365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5C63DF-6B72-48E2-8BE4-A8BAEFF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76" y="350464"/>
            <a:ext cx="7151647" cy="47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1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ễ Tịch Điền có ý nghĩa như thế nào với người dân Hà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ý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762000" y="30289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540774"/>
            <a:ext cx="4763727" cy="624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4123476"/>
            <a:ext cx="7543800" cy="7030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475636" y="361950"/>
            <a:ext cx="8192727" cy="9554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</a:p>
        </p:txBody>
      </p:sp>
      <p:pic>
        <p:nvPicPr>
          <p:cNvPr id="2050" name="Picture 2" descr="Luật di sản văn hóa năm 2001 được sửa đổi, bổ sung năm 2009">
            <a:extLst>
              <a:ext uri="{FF2B5EF4-FFF2-40B4-BE49-F238E27FC236}">
                <a16:creationId xmlns="" xmlns:a16="http://schemas.microsoft.com/office/drawing/2014/main" id="{E99D3D66-7C6A-49C9-A293-BE49DA0D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11809"/>
            <a:ext cx="198120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ật Di sản Văn hóa">
            <a:extLst>
              <a:ext uri="{FF2B5EF4-FFF2-40B4-BE49-F238E27FC236}">
                <a16:creationId xmlns="" xmlns:a16="http://schemas.microsoft.com/office/drawing/2014/main" id="{A8ABF07C-5161-4E48-B770-0478CFB0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81" y="1911809"/>
            <a:ext cx="2332292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1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EA8CB6-0E42-4999-AFE0-C3BFC415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"/>
            <a:ext cx="6680347" cy="45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3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149" name="Google Shape;149;p23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155" name="Google Shape;155;p2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160" name="Google Shape;160;p2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4" name="Google Shape;164;p23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166" name="Google Shape;166;p2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176" name="Google Shape;176;p2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188" name="Google Shape;188;p23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23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196" name="Google Shape;196;p2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203" name="Google Shape;203;p2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207" name="Google Shape;207;p2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9" name="Google Shape;209;p23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211" name="Google Shape;211;p2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" name="Google Shape;216;p23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217" name="Google Shape;217;p2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222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223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47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8" name="Google Shape;299;p18"/>
          <p:cNvSpPr txBox="1">
            <a:spLocks/>
          </p:cNvSpPr>
          <p:nvPr/>
        </p:nvSpPr>
        <p:spPr>
          <a:xfrm>
            <a:off x="664218" y="430993"/>
            <a:ext cx="5342565" cy="2116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Google Shape;299;p18">
            <a:extLst>
              <a:ext uri="{FF2B5EF4-FFF2-40B4-BE49-F238E27FC236}">
                <a16:creationId xmlns="" xmlns:a16="http://schemas.microsoft.com/office/drawing/2014/main" id="{5495A935-9F5B-4793-8F98-C1543CA8B8FD}"/>
              </a:ext>
            </a:extLst>
          </p:cNvPr>
          <p:cNvSpPr txBox="1">
            <a:spLocks/>
          </p:cNvSpPr>
          <p:nvPr/>
        </p:nvSpPr>
        <p:spPr>
          <a:xfrm>
            <a:off x="693442" y="2956766"/>
            <a:ext cx="4500815" cy="1270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quyền và nhân dân xã V đã thực hiện các quy định của pháp luật trong việc bảo vệ DSVH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830580" y="3025951"/>
            <a:ext cx="7543800" cy="19050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 luật có những quy định cơ bản về quyền và nghĩa vụ của các tổ chức, cá nhân đối với việc bảo vệ DSVH thể hiện ở luật DSVH năm 2001 (sửa đổi bổ sung năm 2009)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49"/>
            <a:ext cx="7620000" cy="955499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nước có chính sách bảo vệ và phát huy di sản văn 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9">
            <a:extLst>
              <a:ext uri="{FF2B5EF4-FFF2-40B4-BE49-F238E27FC236}">
                <a16:creationId xmlns="" xmlns:a16="http://schemas.microsoft.com/office/drawing/2014/main" id="{65642DE6-B959-4833-8691-B51ADFAFF480}"/>
              </a:ext>
            </a:extLst>
          </p:cNvPr>
          <p:cNvSpPr txBox="1">
            <a:spLocks/>
          </p:cNvSpPr>
          <p:nvPr/>
        </p:nvSpPr>
        <p:spPr>
          <a:xfrm>
            <a:off x="475636" y="361950"/>
            <a:ext cx="8192727" cy="955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438150"/>
            <a:ext cx="7735527" cy="98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ú Thọ: Gìn giữ và phát huy giá trị di sản văn hóa phi vật thể">
            <a:extLst>
              <a:ext uri="{FF2B5EF4-FFF2-40B4-BE49-F238E27FC236}">
                <a16:creationId xmlns="" xmlns:a16="http://schemas.microsoft.com/office/drawing/2014/main" id="{6F6699FB-2AE5-4C38-A486-7F2EB768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382758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ên hệ trách nhiệm bản thân để giữ gìn bản sắc văn hóa dân tộc ở địa  phương 2022">
            <a:extLst>
              <a:ext uri="{FF2B5EF4-FFF2-40B4-BE49-F238E27FC236}">
                <a16:creationId xmlns="" xmlns:a16="http://schemas.microsoft.com/office/drawing/2014/main" id="{01D7B21A-5A59-444C-A374-8AEBDC66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2171700"/>
            <a:ext cx="34272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73446D-A466-4A0A-82EE-0574B10D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457091"/>
            <a:ext cx="6188220" cy="46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80864-4AD5-4212-AE03-54A8ED31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50"/>
            <a:ext cx="6515239" cy="34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4592033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em,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làm gì để bảo vệ DSVH?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0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777240" y="28765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443066"/>
            <a:ext cx="7354527" cy="1101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3790950"/>
            <a:ext cx="7543800" cy="10355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DSVH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LUYỆN TẬP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5CC3303-A762-4A49-9DE6-D3D82260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733550"/>
            <a:ext cx="7689172" cy="29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VẬN DỤNG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8D653EE-D99F-4F19-8429-123CA234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52" y="1885950"/>
            <a:ext cx="6919296" cy="24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457200" y="1270075"/>
            <a:ext cx="84582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914400" y="1238950"/>
            <a:ext cx="8001000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 VỆ DI SẢN VĂN HOÁ</a:t>
            </a:r>
            <a:endParaRPr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3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37BB46-C1A8-4C3D-9B7E-095BFF282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7" y="1373513"/>
            <a:ext cx="2692538" cy="187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2CFB77A-2DFC-4674-AD4C-EBF96612C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762" y="1433495"/>
            <a:ext cx="2679838" cy="1727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CE677DD-E861-40CD-8A9D-47F9CFA18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422065"/>
            <a:ext cx="2609984" cy="18542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6E70E61-CF19-461D-8DCA-2DD53F668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24" y="3310650"/>
            <a:ext cx="2597283" cy="1771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F89A81E-8EA8-465A-AC14-779E3EF61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0207" y="3167767"/>
            <a:ext cx="5416828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006973" y="1406627"/>
            <a:ext cx="3854245" cy="899654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977475" y="2571750"/>
            <a:ext cx="3913239" cy="966018"/>
          </a:xfrm>
          <a:ln>
            <a:solidFill>
              <a:srgbClr val="FFC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="" xmlns:a16="http://schemas.microsoft.com/office/drawing/2014/main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675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006973" y="1406627"/>
            <a:ext cx="3854245" cy="899654"/>
          </a:xfr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1, 3, 4, 5, 6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3977475" y="2571750"/>
            <a:ext cx="3913239" cy="966018"/>
          </a:xfrm>
          <a:ln>
            <a:solidFill>
              <a:srgbClr val="FFCC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1, 4, 5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33400" y="819150"/>
            <a:ext cx="8153400" cy="4572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13" y="4681742"/>
            <a:ext cx="1307690" cy="46175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9"/>
          <p:cNvSpPr>
            <a:spLocks noGrp="1"/>
          </p:cNvSpPr>
          <p:nvPr>
            <p:ph type="title" idx="21"/>
          </p:nvPr>
        </p:nvSpPr>
        <p:spPr>
          <a:xfrm>
            <a:off x="609600" y="361950"/>
            <a:ext cx="2529090" cy="387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="" xmlns:a16="http://schemas.microsoft.com/office/drawing/2014/main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3, 6</a:t>
            </a:r>
          </a:p>
        </p:txBody>
      </p:sp>
    </p:spTree>
    <p:extLst>
      <p:ext uri="{BB962C8B-B14F-4D97-AF65-F5344CB8AC3E}">
        <p14:creationId xmlns:p14="http://schemas.microsoft.com/office/powerpoint/2010/main" val="21276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05200" y="1966587"/>
            <a:ext cx="5486400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3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8077200" cy="2907276"/>
          </a:xfrm>
        </p:spPr>
        <p:txBody>
          <a:bodyPr/>
          <a:lstStyle/>
          <a:p>
            <a:pPr marL="139700" indent="0"/>
            <a:r>
              <a:rPr lang="vi-VN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sản văn hoá:</a:t>
            </a:r>
          </a:p>
          <a:p>
            <a:pPr marL="13970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phẩm tinh thần, vật chất có giá trị lịch sử, văn hoá, khoa học </a:t>
            </a:r>
          </a:p>
          <a:p>
            <a:pPr marL="139700" indent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lưu truyền từ thế hệ này qua thế hệ khác </a:t>
            </a:r>
          </a:p>
        </p:txBody>
      </p:sp>
    </p:spTree>
    <p:extLst>
      <p:ext uri="{BB962C8B-B14F-4D97-AF65-F5344CB8AC3E}">
        <p14:creationId xmlns:p14="http://schemas.microsoft.com/office/powerpoint/2010/main" val="74808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idx="21"/>
          </p:nvPr>
        </p:nvSpPr>
        <p:spPr>
          <a:xfrm>
            <a:off x="570273" y="540774"/>
            <a:ext cx="4763727" cy="624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u lịch Huế (Past 2) – Thuyết minh tại Đại Nội Huế - VIET - EDU TECHNOLOGY  AND EDUCATION JSC">
            <a:extLst>
              <a:ext uri="{FF2B5EF4-FFF2-40B4-BE49-F238E27FC236}">
                <a16:creationId xmlns="" xmlns:a16="http://schemas.microsoft.com/office/drawing/2014/main" id="{30667BA1-6562-495B-917F-36B00438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5" y="1606161"/>
            <a:ext cx="7434729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0936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ortfolio Map by Slidesgo">
  <a:themeElements>
    <a:clrScheme name="Simple Light">
      <a:dk1>
        <a:srgbClr val="414141"/>
      </a:dk1>
      <a:lt1>
        <a:srgbClr val="FFFFFF"/>
      </a:lt1>
      <a:dk2>
        <a:srgbClr val="59A1AD"/>
      </a:dk2>
      <a:lt2>
        <a:srgbClr val="FFFFFF"/>
      </a:lt2>
      <a:accent1>
        <a:srgbClr val="59A1AD"/>
      </a:accent1>
      <a:accent2>
        <a:srgbClr val="6EBECC"/>
      </a:accent2>
      <a:accent3>
        <a:srgbClr val="C1E3E9"/>
      </a:accent3>
      <a:accent4>
        <a:srgbClr val="ECCC40"/>
      </a:accent4>
      <a:accent5>
        <a:srgbClr val="FFFFFF"/>
      </a:accent5>
      <a:accent6>
        <a:srgbClr val="414141"/>
      </a:accent6>
      <a:hlink>
        <a:srgbClr val="59A1A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(16:9)</PresentationFormat>
  <Paragraphs>65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Quicksand Light</vt:lpstr>
      <vt:lpstr>Open Sans</vt:lpstr>
      <vt:lpstr>Concert One</vt:lpstr>
      <vt:lpstr>Roboto Condensed Light</vt:lpstr>
      <vt:lpstr>Muli</vt:lpstr>
      <vt:lpstr>Didact Gothic</vt:lpstr>
      <vt:lpstr>Livvic</vt:lpstr>
      <vt:lpstr>Maven Pro</vt:lpstr>
      <vt:lpstr>Times New Roman</vt:lpstr>
      <vt:lpstr>Quicksand</vt:lpstr>
      <vt:lpstr>Kanit Medium</vt:lpstr>
      <vt:lpstr>Business Portfolio Map by Slidesgo</vt:lpstr>
      <vt:lpstr>Giáo dục công dân 7</vt:lpstr>
      <vt:lpstr>PowerPoint Presentation</vt:lpstr>
      <vt:lpstr>BÀI 5: BẢO VỆ DI SẢN VĂN HOÁ</vt:lpstr>
      <vt:lpstr>1. Khái niệm di sản văn hoá và một số loại di sản văn hoá của Việt Nam</vt:lpstr>
      <vt:lpstr>.....................................................</vt:lpstr>
      <vt:lpstr>Hình 1, 3, 4, 5, 6</vt:lpstr>
      <vt:lpstr>PowerPoint Presentation</vt:lpstr>
      <vt:lpstr>PowerPoint Presentation</vt:lpstr>
      <vt:lpstr>2. Ý nghĩa của DSVH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công đức của các thế hệ tổ tiên</vt:lpstr>
      <vt:lpstr>3. Quy định cơ bản của pháp luật về quyền và nghĩa vụ của các tổ chức, cá nhân trong việc bảo vệ DSVH</vt:lpstr>
      <vt:lpstr>PowerPoint Presentation</vt:lpstr>
      <vt:lpstr>PowerPoint Presentation</vt:lpstr>
      <vt:lpstr>PowerPoint Presentation</vt:lpstr>
      <vt:lpstr>pháp luật có những quy định cơ bản về quyền và nghĩa vụ của các tổ chức, cá nhân đối với việc bảo vệ DSVH thể hiện ở luật DSVH năm 2001 (sửa đổi bổ sung năm 2009)</vt:lpstr>
      <vt:lpstr>4. Trách nhiệm của học sinh trong việc bảo tồn DSVH</vt:lpstr>
      <vt:lpstr>PowerPoint Presentation</vt:lpstr>
      <vt:lpstr>PowerPoint Presentation</vt:lpstr>
      <vt:lpstr>PowerPoint Presentation</vt:lpstr>
      <vt:lpstr>giữ gìn các di sản văn hoá</vt:lpstr>
      <vt:lpstr> LUYỆN TẬP</vt:lpstr>
      <vt:lpstr>VẬN DỤNG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2022-09-12T13:39:58Z</dcterms:modified>
</cp:coreProperties>
</file>