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  <p:embeddedFont>
      <p:font typeface="Abril Fatface" charset="0"/>
      <p:regular r:id="rId27"/>
    </p:embeddedFont>
    <p:embeddedFont>
      <p:font typeface="Fira Sans" charset="0"/>
      <p:regular r:id="rId28"/>
      <p:bold r:id="rId29"/>
      <p:italic r:id="rId30"/>
      <p:boldItalic r:id="rId31"/>
    </p:embeddedFont>
    <p:embeddedFont>
      <p:font typeface="Calibri Light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 varScale="1">
        <p:scale>
          <a:sx n="75" d="100"/>
          <a:sy n="75" d="100"/>
        </p:scale>
        <p:origin x="-1236" y="-90"/>
      </p:cViewPr>
      <p:guideLst>
        <p:guide orient="horz" pos="2192"/>
        <p:guide orient="horz" pos="608"/>
        <p:guide pos="554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Quay </a:t>
            </a:r>
            <a:r>
              <a:rPr lang="en-US" b="1" baseline="0" dirty="0" err="1" smtClean="0"/>
              <a:t>về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9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image" Target="../media/image35.svg"/><Relationship Id="rId21" Type="http://schemas.openxmlformats.org/officeDocument/2006/relationships/image" Target="../media/image18.svg"/><Relationship Id="rId34" Type="http://schemas.openxmlformats.org/officeDocument/2006/relationships/image" Target="../media/image22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6.svg"/><Relationship Id="rId41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33.svg"/><Relationship Id="rId40" Type="http://schemas.openxmlformats.org/officeDocument/2006/relationships/image" Target="../media/image25.gif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6.svg"/><Relationship Id="rId31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4.svg"/><Relationship Id="rId30" Type="http://schemas.openxmlformats.org/officeDocument/2006/relationships/slide" Target="slide3.xml"/><Relationship Id="rId35" Type="http://schemas.openxmlformats.org/officeDocument/2006/relationships/image" Target="../media/image31.svg"/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33" Type="http://schemas.openxmlformats.org/officeDocument/2006/relationships/image" Target="../media/image29.svg"/><Relationship Id="rId38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7.png"/><Relationship Id="rId21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openxmlformats.org/officeDocument/2006/relationships/image" Target="../media/image7.png"/><Relationship Id="rId17" Type="http://schemas.openxmlformats.org/officeDocument/2006/relationships/image" Target="../media/image31.png"/><Relationship Id="rId25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6.svg"/><Relationship Id="rId24" Type="http://schemas.openxmlformats.org/officeDocument/2006/relationships/slide" Target="slide6.xml"/><Relationship Id="rId5" Type="http://schemas.openxmlformats.org/officeDocument/2006/relationships/image" Target="../media/image28.png"/><Relationship Id="rId15" Type="http://schemas.openxmlformats.org/officeDocument/2006/relationships/image" Target="../media/image4.svg"/><Relationship Id="rId23" Type="http://schemas.openxmlformats.org/officeDocument/2006/relationships/slide" Target="slide5.xml"/><Relationship Id="rId10" Type="http://schemas.openxmlformats.org/officeDocument/2006/relationships/image" Target="../media/image8.png"/><Relationship Id="rId19" Type="http://schemas.openxmlformats.org/officeDocument/2006/relationships/image" Target="../media/image33.png"/><Relationship Id="rId4" Type="http://schemas.openxmlformats.org/officeDocument/2006/relationships/image" Target="../media/image39.svg"/><Relationship Id="rId9" Type="http://schemas.openxmlformats.org/officeDocument/2006/relationships/image" Target="../media/image2.svg"/><Relationship Id="rId14" Type="http://schemas.openxmlformats.org/officeDocument/2006/relationships/image" Target="../media/image6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36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39.png"/><Relationship Id="rId5" Type="http://schemas.openxmlformats.org/officeDocument/2006/relationships/image" Target="../media/image340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2.svg"/><Relationship Id="rId9" Type="http://schemas.openxmlformats.org/officeDocument/2006/relationships/image" Target="../media/image4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MN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3.12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Hình</a:t>
            </a:r>
            <a:r>
              <a:rPr lang="en-US" sz="1800" i="1" dirty="0" smtClean="0"/>
              <a:t> 3.28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IPQ.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MIE.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smtClean="0"/>
              <a:t>MEI.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  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/>
              <a:t>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3.13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 smtClean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Ax // By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3.15 (SGK - tr50)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 smtClean="0"/>
                  <a:t>). </a:t>
                </a:r>
                <a:r>
                  <a:rPr lang="vi-VN" sz="2000" dirty="0"/>
                  <a:t>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Hướng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endParaRPr lang="fr-F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(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en-US" sz="2000" dirty="0" smtClean="0"/>
              <a:t>-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10</a:t>
            </a:r>
            <a:r>
              <a:rPr lang="en-US" sz="2000" dirty="0" smtClean="0"/>
              <a:t>: </a:t>
            </a:r>
            <a:r>
              <a:rPr lang="vi-VN" sz="2000" dirty="0" smtClean="0"/>
              <a:t>Tiên </a:t>
            </a:r>
            <a:r>
              <a:rPr lang="vi-VN" sz="2000" dirty="0"/>
              <a:t>đề Euclid. Tính chất hai đường thẳng song </a:t>
            </a:r>
            <a:r>
              <a:rPr lang="vi-VN" sz="2000" dirty="0" smtClean="0"/>
              <a:t>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=""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=""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=""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=""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=""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=""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=""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=""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=""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=""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=""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30" action="ppaction://hlinksldjump"/>
            <a:extLst>
              <a:ext uri="{FF2B5EF4-FFF2-40B4-BE49-F238E27FC236}">
                <a16:creationId xmlns=""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=""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=""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=""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=""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=""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=""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=""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=""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  <a:extLst>
              <a:ext uri="{FF2B5EF4-FFF2-40B4-BE49-F238E27FC236}">
                <a16:creationId xmlns=""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4" action="ppaction://hlinksldjump"/>
            <a:extLst>
              <a:ext uri="{FF2B5EF4-FFF2-40B4-BE49-F238E27FC236}">
                <a16:creationId xmlns=""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 smtClean="0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  <a:endParaRPr lang="nl-N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=""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=""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=""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=""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=""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đồng vị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=""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=""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=""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=""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=""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000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=""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</a:t>
            </a:r>
            <a:r>
              <a:rPr 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=""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=""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=""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=""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</a:t>
                </a:r>
                <a:r>
                  <a:rPr 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=""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=""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=""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=""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=""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Ví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dụ</a:t>
            </a:r>
            <a:r>
              <a:rPr lang="en-US" sz="2000" b="1" dirty="0" smtClean="0">
                <a:solidFill>
                  <a:schemeClr val="bg2"/>
                </a:solidFill>
              </a:rPr>
              <a:t> 1</a:t>
            </a:r>
            <a:endParaRPr lang="en-US" sz="2000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3.27,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AB // CD;         b) MN // CD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 smtClean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góc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trí</a:t>
                </a:r>
                <a:r>
                  <a:rPr lang="en-US" sz="2000" dirty="0" smtClean="0"/>
                  <a:t> so le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AB // CD (</a:t>
                </a:r>
                <a:r>
                  <a:rPr lang="en-US" sz="2000" dirty="0" err="1" smtClean="0"/>
                  <a:t>dấu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thẳng</a:t>
                </a:r>
                <a:r>
                  <a:rPr lang="en-US" sz="2000" dirty="0" smtClean="0"/>
                  <a:t> song song).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Abril Fatface</vt:lpstr>
      <vt:lpstr>Fira Sans</vt:lpstr>
      <vt:lpstr>Calibri Light</vt:lpstr>
      <vt:lpstr>Times New Roman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2022-09-23T05:40:58Z</dcterms:modified>
</cp:coreProperties>
</file>