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1" r:id="rId1"/>
    <p:sldMasterId id="2147483710" r:id="rId2"/>
  </p:sldMasterIdLst>
  <p:notesMasterIdLst>
    <p:notesMasterId r:id="rId19"/>
  </p:notesMasterIdLst>
  <p:sldIdLst>
    <p:sldId id="399" r:id="rId3"/>
    <p:sldId id="258" r:id="rId4"/>
    <p:sldId id="375" r:id="rId5"/>
    <p:sldId id="393" r:id="rId6"/>
    <p:sldId id="394" r:id="rId7"/>
    <p:sldId id="395" r:id="rId8"/>
    <p:sldId id="396" r:id="rId9"/>
    <p:sldId id="397" r:id="rId10"/>
    <p:sldId id="262" r:id="rId11"/>
    <p:sldId id="389" r:id="rId12"/>
    <p:sldId id="268" r:id="rId13"/>
    <p:sldId id="390" r:id="rId14"/>
    <p:sldId id="392" r:id="rId15"/>
    <p:sldId id="391" r:id="rId16"/>
    <p:sldId id="256" r:id="rId17"/>
    <p:sldId id="259" r:id="rId18"/>
  </p:sldIdLst>
  <p:sldSz cx="9144000" cy="5143500" type="screen16x9"/>
  <p:notesSz cx="6858000" cy="9144000"/>
  <p:embeddedFontLst>
    <p:embeddedFont>
      <p:font typeface="Fira Sans Condensed Medium" charset="0"/>
      <p:regular r:id="rId20"/>
      <p:bold r:id="rId21"/>
      <p:italic r:id="rId22"/>
      <p:boldItalic r:id="rId23"/>
    </p:embeddedFont>
    <p:embeddedFont>
      <p:font typeface=".VnTime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Aharoni" pitchFamily="2" charset="-79"/>
      <p:bold r:id="rId32"/>
    </p:embeddedFont>
    <p:embeddedFont>
      <p:font typeface="Sport Day" charset="0"/>
      <p:bold r:id="rId33"/>
    </p:embeddedFont>
    <p:embeddedFont>
      <p:font typeface="Fira Sans Extra Condensed Medium" charset="0"/>
      <p:regular r:id="rId34"/>
      <p:bold r:id="rId35"/>
      <p:italic r:id="rId36"/>
      <p:boldItalic r:id="rId37"/>
    </p:embeddedFont>
    <p:embeddedFont>
      <p:font typeface="Hind" charset="0"/>
      <p:regular r:id="rId38"/>
      <p:bold r:id="rId39"/>
    </p:embeddedFont>
    <p:embeddedFont>
      <p:font typeface="Montserrat" pitchFamily="2" charset="0"/>
      <p:regular r:id="rId40"/>
    </p:embeddedFont>
    <p:embeddedFont>
      <p:font typeface="Comic Sans MS" pitchFamily="66" charset="0"/>
      <p:regular r:id="rId41"/>
      <p:bold r:id="rId42"/>
    </p:embeddedFont>
    <p:embeddedFont>
      <p:font typeface="PT Sans" charset="0"/>
      <p:regular r:id="rId43"/>
      <p:bold r:id="rId44"/>
      <p:italic r:id="rId45"/>
      <p:boldItalic r:id="rId46"/>
    </p:embeddedFont>
    <p:embeddedFont>
      <p:font typeface="Fredoka One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5EF17-CA08-44A7-A0BA-9080A6D5A137}">
  <a:tblStyle styleId="{1465EF17-CA08-44A7-A0BA-9080A6D5A1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6364" autoAdjust="0"/>
  </p:normalViewPr>
  <p:slideViewPr>
    <p:cSldViewPr snapToGrid="0">
      <p:cViewPr>
        <p:scale>
          <a:sx n="75" d="100"/>
          <a:sy n="75" d="100"/>
        </p:scale>
        <p:origin x="-1176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0.fntdata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7345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62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38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06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632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27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d2902cd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d2902cd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4 teams.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Have pupils sing and dance with the lyrics and rhythm of the chant.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Invite each team to sing and do actions. When the music stops, all of them have to stop doing actions (freeze). Who can freeze longer will win.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Encourage pupils to join the game.</a:t>
            </a:r>
            <a:r>
              <a:rPr lang="vi-VN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Give point to teams.</a:t>
            </a: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the numbers.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30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Divide class into 4 teams. Invite pupils go to the monitor and choose the correct answer. If correct, one point for the team. 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Give points for the teams and encourage pupils.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5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0" hangingPunc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 into 4 groups. Invite pupils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 to the monitor and touch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choose the numbers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Pupils will get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for their team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if the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answer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are correct.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Give points to the groups and encourage them.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4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the numbers.</a:t>
            </a:r>
            <a:endParaRPr lang="en-US" sz="11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Divide class into 4 teams. Invite pupils go to the monitor and choose the correct answer. If correct, one point for the team. </a:t>
            </a:r>
            <a:endParaRPr lang="en-US" sz="11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Give points for the teams and encourage pupils.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the numbers.</a:t>
            </a:r>
            <a:endParaRPr lang="en-US" sz="11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Divide class into 4 teams. Invite pupils go to the monitor and choose the correct answer. If correct, one point for the team. </a:t>
            </a:r>
            <a:endParaRPr lang="en-US" sz="11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Give points for the teams and encourage pupils.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61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the numbers.</a:t>
            </a:r>
            <a:endParaRPr lang="en-US" sz="11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Divide class into 4 teams. Invite pupils go to the monitor and choose the correct answer. If correct, one point for the team. </a:t>
            </a:r>
            <a:endParaRPr lang="en-US" sz="11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Give points for the teams and encourage pupils.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1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17353" y="-76200"/>
            <a:ext cx="7058168" cy="5183347"/>
            <a:chOff x="1282762" y="26746"/>
            <a:chExt cx="6692744" cy="5156534"/>
          </a:xfrm>
        </p:grpSpPr>
        <p:sp>
          <p:nvSpPr>
            <p:cNvPr id="10" name="Google Shape;10;p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81350" y="879842"/>
            <a:ext cx="59865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9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72900" y="3322517"/>
            <a:ext cx="5003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2072900" y="2524044"/>
            <a:ext cx="50034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39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115275" y="26750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79550" y="-118325"/>
            <a:ext cx="628450" cy="641000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45575" y="4679625"/>
            <a:ext cx="611700" cy="658450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8375" y="33850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42388" y="405217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183850" y="35336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575" y="-882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857600" y="398982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474925" y="-8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-69125" y="53032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-3983438">
            <a:off x="68284" y="4574888"/>
            <a:ext cx="929053" cy="8928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7869013" y="37620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701075" y="3566700"/>
            <a:ext cx="321575" cy="295050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166825" y="7172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44925" y="67900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713125" y="3249042"/>
            <a:ext cx="2800" cy="312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166613" y="38617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392900" y="393542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700050" y="3084742"/>
            <a:ext cx="6300" cy="21650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743450" y="1318950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748325" y="110575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652250" y="270850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237938" y="449577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9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771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13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679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526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132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986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58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 rot="5400000" flipH="1">
            <a:off x="2239512" y="-485040"/>
            <a:ext cx="4492839" cy="6113586"/>
            <a:chOff x="1282762" y="26746"/>
            <a:chExt cx="6692744" cy="5156534"/>
          </a:xfrm>
        </p:grpSpPr>
        <p:sp>
          <p:nvSpPr>
            <p:cNvPr id="40" name="Google Shape;40;p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hasCustomPrompt="1"/>
          </p:nvPr>
        </p:nvSpPr>
        <p:spPr>
          <a:xfrm>
            <a:off x="2653275" y="1104928"/>
            <a:ext cx="3362100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680655" y="3132383"/>
            <a:ext cx="24498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796571" y="11161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-4564996">
            <a:off x="7348908" y="404909"/>
            <a:ext cx="611671" cy="658419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931075" y="31889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162537" y="4339888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-4564996">
            <a:off x="6347812" y="364243"/>
            <a:ext cx="661893" cy="1155695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84150" y="782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934538" y="-1521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4564996">
            <a:off x="6456058" y="1077584"/>
            <a:ext cx="1083848" cy="1316287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368863" y="3821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162513" y="380345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442025" y="3513525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1849350" y="3716475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7671350" y="7830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5424950" y="1327738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2104888" y="415220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2683225" y="2432248"/>
            <a:ext cx="33621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725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142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83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5"/>
          <p:cNvGrpSpPr/>
          <p:nvPr/>
        </p:nvGrpSpPr>
        <p:grpSpPr>
          <a:xfrm>
            <a:off x="931128" y="-71600"/>
            <a:ext cx="7058168" cy="5183347"/>
            <a:chOff x="1282762" y="26746"/>
            <a:chExt cx="6692744" cy="5156534"/>
          </a:xfrm>
        </p:grpSpPr>
        <p:sp>
          <p:nvSpPr>
            <p:cNvPr id="280" name="Google Shape;280;p1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5"/>
          <p:cNvSpPr/>
          <p:nvPr/>
        </p:nvSpPr>
        <p:spPr>
          <a:xfrm>
            <a:off x="7955814" y="3658185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>
            <a:off x="444433" y="956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>
            <a:off x="935201" y="5856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8141200" y="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>
            <a:off x="816190" y="44521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103194" y="42948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-66960" y="4086734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8204515" y="4103929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>
            <a:off x="373026" y="117279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7673286" y="1102418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8229705" y="1054463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>
            <a:off x="242097" y="1207832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/>
          <p:nvPr/>
        </p:nvSpPr>
        <p:spPr>
          <a:xfrm>
            <a:off x="2707341" y="3797462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5"/>
          <p:cNvSpPr/>
          <p:nvPr/>
        </p:nvSpPr>
        <p:spPr>
          <a:xfrm>
            <a:off x="7459030" y="4046638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5"/>
          <p:cNvSpPr/>
          <p:nvPr/>
        </p:nvSpPr>
        <p:spPr>
          <a:xfrm>
            <a:off x="661240" y="42843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3577341" y="3652627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"/>
          <p:cNvSpPr/>
          <p:nvPr/>
        </p:nvSpPr>
        <p:spPr>
          <a:xfrm>
            <a:off x="108265" y="3760877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"/>
          <p:cNvSpPr/>
          <p:nvPr/>
        </p:nvSpPr>
        <p:spPr>
          <a:xfrm>
            <a:off x="8577753" y="894598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"/>
          <p:cNvSpPr/>
          <p:nvPr/>
        </p:nvSpPr>
        <p:spPr>
          <a:xfrm>
            <a:off x="8121828" y="349955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"/>
          <p:cNvSpPr/>
          <p:nvPr/>
        </p:nvSpPr>
        <p:spPr>
          <a:xfrm>
            <a:off x="91670" y="3502017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"/>
          <p:cNvSpPr/>
          <p:nvPr/>
        </p:nvSpPr>
        <p:spPr>
          <a:xfrm>
            <a:off x="790708" y="41915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"/>
          <p:cNvSpPr/>
          <p:nvPr/>
        </p:nvSpPr>
        <p:spPr>
          <a:xfrm rot="-1644660">
            <a:off x="7886348" y="4600112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"/>
          <p:cNvSpPr txBox="1">
            <a:spLocks noGrp="1"/>
          </p:cNvSpPr>
          <p:nvPr>
            <p:ph type="title" hasCustomPrompt="1"/>
          </p:nvPr>
        </p:nvSpPr>
        <p:spPr>
          <a:xfrm>
            <a:off x="2223600" y="7464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5" name="Google Shape;305;p15"/>
          <p:cNvSpPr txBox="1">
            <a:spLocks noGrp="1"/>
          </p:cNvSpPr>
          <p:nvPr>
            <p:ph type="subTitle" idx="1"/>
          </p:nvPr>
        </p:nvSpPr>
        <p:spPr>
          <a:xfrm>
            <a:off x="2223600" y="13298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1894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15"/>
          <p:cNvSpPr txBox="1">
            <a:spLocks noGrp="1"/>
          </p:cNvSpPr>
          <p:nvPr>
            <p:ph type="subTitle" idx="5"/>
          </p:nvPr>
        </p:nvSpPr>
        <p:spPr>
          <a:xfrm>
            <a:off x="2223600" y="37982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1"/>
          <p:cNvGrpSpPr/>
          <p:nvPr/>
        </p:nvGrpSpPr>
        <p:grpSpPr>
          <a:xfrm flipH="1">
            <a:off x="1546880" y="974375"/>
            <a:ext cx="6050241" cy="3904012"/>
            <a:chOff x="1282762" y="26746"/>
            <a:chExt cx="6692744" cy="5156534"/>
          </a:xfrm>
        </p:grpSpPr>
        <p:sp>
          <p:nvSpPr>
            <p:cNvPr id="409" name="Google Shape;409;p2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21"/>
          <p:cNvSpPr/>
          <p:nvPr/>
        </p:nvSpPr>
        <p:spPr>
          <a:xfrm>
            <a:off x="446400" y="77682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769300" y="109275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294000" y="1699500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676350" y="130775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1546875" y="8290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152400" y="146055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"/>
          <p:cNvSpPr/>
          <p:nvPr/>
        </p:nvSpPr>
        <p:spPr>
          <a:xfrm>
            <a:off x="2408450" y="124057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/>
          <p:nvPr/>
        </p:nvSpPr>
        <p:spPr>
          <a:xfrm>
            <a:off x="2550775" y="18211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"/>
          <p:cNvSpPr/>
          <p:nvPr/>
        </p:nvSpPr>
        <p:spPr>
          <a:xfrm>
            <a:off x="7543075" y="313947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7324750" y="4088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8551300" y="42833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8334400" y="472650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1"/>
          <p:cNvSpPr/>
          <p:nvPr/>
        </p:nvSpPr>
        <p:spPr>
          <a:xfrm>
            <a:off x="1316350" y="1859400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 rot="8100000">
            <a:off x="8143752" y="3362153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1"/>
          <p:cNvSpPr/>
          <p:nvPr/>
        </p:nvSpPr>
        <p:spPr>
          <a:xfrm rot="8100000">
            <a:off x="8281294" y="3598499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1"/>
          <p:cNvSpPr/>
          <p:nvPr/>
        </p:nvSpPr>
        <p:spPr>
          <a:xfrm rot="8829132">
            <a:off x="-195809" y="311844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1"/>
          <p:cNvSpPr/>
          <p:nvPr/>
        </p:nvSpPr>
        <p:spPr>
          <a:xfrm>
            <a:off x="7499875" y="363960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7203738" y="22210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1"/>
          <p:cNvSpPr/>
          <p:nvPr/>
        </p:nvSpPr>
        <p:spPr>
          <a:xfrm>
            <a:off x="8164364" y="276332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/>
          </p:nvPr>
        </p:nvSpPr>
        <p:spPr>
          <a:xfrm>
            <a:off x="2194350" y="1859400"/>
            <a:ext cx="47553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1"/>
          </p:nvPr>
        </p:nvSpPr>
        <p:spPr>
          <a:xfrm>
            <a:off x="2194350" y="2898450"/>
            <a:ext cx="47553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_1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"/>
          <p:cNvSpPr txBox="1">
            <a:spLocks noGrp="1"/>
          </p:cNvSpPr>
          <p:nvPr>
            <p:ph type="subTitle" idx="1"/>
          </p:nvPr>
        </p:nvSpPr>
        <p:spPr>
          <a:xfrm>
            <a:off x="1042425" y="2141999"/>
            <a:ext cx="31638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3"/>
          <p:cNvSpPr/>
          <p:nvPr/>
        </p:nvSpPr>
        <p:spPr>
          <a:xfrm>
            <a:off x="8050608" y="721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3"/>
          <p:cNvSpPr/>
          <p:nvPr/>
        </p:nvSpPr>
        <p:spPr>
          <a:xfrm>
            <a:off x="8498676" y="5726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3"/>
          <p:cNvSpPr/>
          <p:nvPr/>
        </p:nvSpPr>
        <p:spPr>
          <a:xfrm>
            <a:off x="7709369" y="4060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3"/>
          <p:cNvSpPr/>
          <p:nvPr/>
        </p:nvSpPr>
        <p:spPr>
          <a:xfrm>
            <a:off x="7996876" y="129251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3"/>
          <p:cNvSpPr/>
          <p:nvPr/>
        </p:nvSpPr>
        <p:spPr>
          <a:xfrm>
            <a:off x="7678472" y="11752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3"/>
          <p:cNvSpPr/>
          <p:nvPr/>
        </p:nvSpPr>
        <p:spPr>
          <a:xfrm>
            <a:off x="8396883" y="39570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3"/>
          <p:cNvSpPr/>
          <p:nvPr/>
        </p:nvSpPr>
        <p:spPr>
          <a:xfrm rot="1039124">
            <a:off x="4565509" y="3382071"/>
            <a:ext cx="553955" cy="56503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3"/>
          <p:cNvSpPr/>
          <p:nvPr/>
        </p:nvSpPr>
        <p:spPr>
          <a:xfrm rot="-5705381">
            <a:off x="1254325" y="4710263"/>
            <a:ext cx="939455" cy="590236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3"/>
          <p:cNvSpPr/>
          <p:nvPr/>
        </p:nvSpPr>
        <p:spPr>
          <a:xfrm rot="1039124">
            <a:off x="3869954" y="4206687"/>
            <a:ext cx="938207" cy="430991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3"/>
          <p:cNvSpPr/>
          <p:nvPr/>
        </p:nvSpPr>
        <p:spPr>
          <a:xfrm rot="1039124">
            <a:off x="3084360" y="4586843"/>
            <a:ext cx="1066085" cy="558869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3"/>
          <p:cNvSpPr/>
          <p:nvPr/>
        </p:nvSpPr>
        <p:spPr>
          <a:xfrm rot="1039124">
            <a:off x="2166402" y="4635865"/>
            <a:ext cx="968331" cy="864450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3"/>
          <p:cNvSpPr/>
          <p:nvPr/>
        </p:nvSpPr>
        <p:spPr>
          <a:xfrm rot="1039124">
            <a:off x="2392887" y="4007165"/>
            <a:ext cx="953566" cy="667069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3"/>
          <p:cNvSpPr/>
          <p:nvPr/>
        </p:nvSpPr>
        <p:spPr>
          <a:xfrm rot="-4850917">
            <a:off x="3771513" y="3820025"/>
            <a:ext cx="640689" cy="954863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3"/>
          <p:cNvSpPr/>
          <p:nvPr/>
        </p:nvSpPr>
        <p:spPr>
          <a:xfrm rot="1314892">
            <a:off x="5117785" y="3436383"/>
            <a:ext cx="802978" cy="716900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3"/>
          <p:cNvSpPr/>
          <p:nvPr/>
        </p:nvSpPr>
        <p:spPr>
          <a:xfrm rot="1314892">
            <a:off x="5851254" y="3449086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3"/>
          <p:cNvSpPr/>
          <p:nvPr/>
        </p:nvSpPr>
        <p:spPr>
          <a:xfrm rot="1314892">
            <a:off x="5549340" y="2786228"/>
            <a:ext cx="433476" cy="518938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3"/>
          <p:cNvSpPr txBox="1">
            <a:spLocks noGrp="1"/>
          </p:cNvSpPr>
          <p:nvPr>
            <p:ph type="ctrTitle"/>
          </p:nvPr>
        </p:nvSpPr>
        <p:spPr>
          <a:xfrm>
            <a:off x="722400" y="350817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_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7"/>
          <p:cNvSpPr/>
          <p:nvPr/>
        </p:nvSpPr>
        <p:spPr>
          <a:xfrm>
            <a:off x="7681200" y="-187050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-384975" y="35823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8490075" y="445088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181047" y="4798502"/>
            <a:ext cx="818824" cy="37614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8135925" y="432185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8767125" y="4267450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8271213" y="76313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rot="10800000">
            <a:off x="-354450" y="46238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rot="10800000">
            <a:off x="-150234" y="805257"/>
            <a:ext cx="807434" cy="720815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rot="7059861">
            <a:off x="560769" y="-15131"/>
            <a:ext cx="1081821" cy="75679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153375" y="448682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7"/>
          <p:cNvSpPr/>
          <p:nvPr/>
        </p:nvSpPr>
        <p:spPr>
          <a:xfrm rot="947751">
            <a:off x="176200" y="342597"/>
            <a:ext cx="905990" cy="887415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7"/>
          <p:cNvSpPr/>
          <p:nvPr/>
        </p:nvSpPr>
        <p:spPr>
          <a:xfrm rot="-3302788">
            <a:off x="7545208" y="4631877"/>
            <a:ext cx="848132" cy="59983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7"/>
          <p:cNvSpPr txBox="1">
            <a:spLocks noGrp="1"/>
          </p:cNvSpPr>
          <p:nvPr>
            <p:ph type="ctrTitle"/>
          </p:nvPr>
        </p:nvSpPr>
        <p:spPr>
          <a:xfrm>
            <a:off x="724275" y="29249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8" name="Google Shape;528;p27"/>
          <p:cNvSpPr txBox="1">
            <a:spLocks noGrp="1"/>
          </p:cNvSpPr>
          <p:nvPr>
            <p:ph type="subTitle" idx="1"/>
          </p:nvPr>
        </p:nvSpPr>
        <p:spPr>
          <a:xfrm>
            <a:off x="711594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9" name="Google Shape;529;p27"/>
          <p:cNvSpPr txBox="1">
            <a:spLocks noGrp="1"/>
          </p:cNvSpPr>
          <p:nvPr>
            <p:ph type="subTitle" idx="2"/>
          </p:nvPr>
        </p:nvSpPr>
        <p:spPr>
          <a:xfrm>
            <a:off x="3428160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27"/>
          <p:cNvSpPr txBox="1">
            <a:spLocks noGrp="1"/>
          </p:cNvSpPr>
          <p:nvPr>
            <p:ph type="ctrTitle" idx="3"/>
          </p:nvPr>
        </p:nvSpPr>
        <p:spPr>
          <a:xfrm>
            <a:off x="548994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31" name="Google Shape;531;p27"/>
          <p:cNvSpPr txBox="1">
            <a:spLocks noGrp="1"/>
          </p:cNvSpPr>
          <p:nvPr>
            <p:ph type="ctrTitle" idx="4"/>
          </p:nvPr>
        </p:nvSpPr>
        <p:spPr>
          <a:xfrm>
            <a:off x="3265560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5"/>
          </p:nvPr>
        </p:nvSpPr>
        <p:spPr>
          <a:xfrm>
            <a:off x="6138306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3" name="Google Shape;533;p27"/>
          <p:cNvSpPr txBox="1">
            <a:spLocks noGrp="1"/>
          </p:cNvSpPr>
          <p:nvPr>
            <p:ph type="ctrTitle" idx="6"/>
          </p:nvPr>
        </p:nvSpPr>
        <p:spPr>
          <a:xfrm>
            <a:off x="5975706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1" r:id="rId5"/>
    <p:sldLayoutId id="2147483666" r:id="rId6"/>
    <p:sldLayoutId id="2147483667" r:id="rId7"/>
    <p:sldLayoutId id="2147483669" r:id="rId8"/>
    <p:sldLayoutId id="2147483673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ECD6A-F455-4FCF-9472-44609EDF7C09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68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NULL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5" Type="http://schemas.openxmlformats.org/officeDocument/2006/relationships/audio" Target="../media/audio3.wav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6" Type="http://schemas.openxmlformats.org/officeDocument/2006/relationships/audio" Target="NUL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audio" Target="NULL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audio" Target="NUL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2" Type="http://schemas.openxmlformats.org/officeDocument/2006/relationships/notesSlide" Target="../notesSlides/notesSlide7.xml"/><Relationship Id="rId16" Type="http://schemas.openxmlformats.org/officeDocument/2006/relationships/audio" Target="NUL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audio" Target="NULL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audio" Target="NUL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microsoft.com/office/2007/relationships/hdphoto" Target="../media/hdphoto9.wdp"/><Relationship Id="rId2" Type="http://schemas.openxmlformats.org/officeDocument/2006/relationships/notesSlide" Target="../notesSlides/notesSlide8.xml"/><Relationship Id="rId16" Type="http://schemas.openxmlformats.org/officeDocument/2006/relationships/audio" Target="NUL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audio" Target="NULL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audio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08" y="2287836"/>
            <a:ext cx="3205546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269426" y="2359015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3584269" y="516252"/>
            <a:ext cx="3526774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9A128"/>
                </a:solidFill>
                <a:latin typeface="Comic Sans MS" panose="030F0702030302020204" pitchFamily="66" charset="0"/>
              </a:rPr>
              <a:t>Hello</a:t>
            </a:r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6150" y="3022825"/>
            <a:ext cx="1767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02484"/>
                </a:solidFill>
                <a:latin typeface="Montserrat" panose="020B0604020202020204" charset="0"/>
              </a:rPr>
              <a:t>Period </a:t>
            </a:r>
            <a:r>
              <a:rPr lang="en-GB" sz="2800" dirty="0" smtClean="0">
                <a:solidFill>
                  <a:srgbClr val="502484"/>
                </a:solidFill>
                <a:latin typeface="Montserrat" panose="020B0604020202020204" charset="0"/>
              </a:rPr>
              <a:t>5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279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012">
            <a:hlinkClick r:id="" action="ppaction://media"/>
            <a:extLst>
              <a:ext uri="{FF2B5EF4-FFF2-40B4-BE49-F238E27FC236}">
                <a16:creationId xmlns="" xmlns:a16="http://schemas.microsoft.com/office/drawing/2014/main" id="{FE8BAA08-603B-4C8D-B638-751DBC2235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0273" y="1332274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12" y="1250450"/>
            <a:ext cx="4745621" cy="773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557" y="2202084"/>
            <a:ext cx="6901037" cy="1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4011786" y="441988"/>
            <a:ext cx="2000105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653540" y="1986058"/>
            <a:ext cx="5679565" cy="2414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L</a:t>
            </a:r>
            <a:r>
              <a:rPr lang="en" sz="6600" dirty="0">
                <a:solidFill>
                  <a:srgbClr val="FF0000"/>
                </a:solidFill>
              </a:rPr>
              <a:t>isten and </a:t>
            </a:r>
            <a:r>
              <a:rPr lang="en" sz="6600" dirty="0" smtClean="0">
                <a:solidFill>
                  <a:srgbClr val="FF0000"/>
                </a:solidFill>
              </a:rPr>
              <a:t>circle. </a:t>
            </a:r>
            <a:endParaRPr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76" y="2422145"/>
            <a:ext cx="7897121" cy="147889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A022B19-7E9F-4E20-8460-9CF275F502C9}"/>
              </a:ext>
            </a:extLst>
          </p:cNvPr>
          <p:cNvSpPr/>
          <p:nvPr/>
        </p:nvSpPr>
        <p:spPr>
          <a:xfrm>
            <a:off x="3577576" y="3364303"/>
            <a:ext cx="457370" cy="433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EAD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11B67BD-96D7-4125-8D3B-1CAB19E16761}"/>
              </a:ext>
            </a:extLst>
          </p:cNvPr>
          <p:cNvSpPr/>
          <p:nvPr/>
        </p:nvSpPr>
        <p:spPr>
          <a:xfrm>
            <a:off x="7565595" y="2552540"/>
            <a:ext cx="457370" cy="433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EAD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Track 013">
            <a:hlinkClick r:id="" action="ppaction://media"/>
            <a:extLst>
              <a:ext uri="{FF2B5EF4-FFF2-40B4-BE49-F238E27FC236}">
                <a16:creationId xmlns="" xmlns:a16="http://schemas.microsoft.com/office/drawing/2014/main" id="{0FF8A82F-0D29-4B00-81E5-E2545D498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79145" y="1263284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8" y="1125754"/>
            <a:ext cx="5719019" cy="8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3402956" y="868101"/>
            <a:ext cx="1566470" cy="1060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 smtClean="0"/>
              <a:t> 4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673603" y="2354125"/>
            <a:ext cx="5679565" cy="1564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L</a:t>
            </a:r>
            <a:r>
              <a:rPr lang="en" sz="6600" dirty="0">
                <a:solidFill>
                  <a:srgbClr val="FF0000"/>
                </a:solidFill>
              </a:rPr>
              <a:t>et’s </a:t>
            </a:r>
            <a:r>
              <a:rPr lang="en" sz="6600" dirty="0" smtClean="0">
                <a:solidFill>
                  <a:srgbClr val="FF0000"/>
                </a:solidFill>
              </a:rPr>
              <a:t>chant.</a:t>
            </a:r>
            <a:endParaRPr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79" y="0"/>
            <a:ext cx="7798963" cy="5143500"/>
          </a:xfrm>
          <a:prstGeom prst="rect">
            <a:avLst/>
          </a:prstGeom>
        </p:spPr>
      </p:pic>
      <p:pic>
        <p:nvPicPr>
          <p:cNvPr id="2" name="Track 014">
            <a:hlinkClick r:id="" action="ppaction://media"/>
            <a:extLst>
              <a:ext uri="{FF2B5EF4-FFF2-40B4-BE49-F238E27FC236}">
                <a16:creationId xmlns="" xmlns:a16="http://schemas.microsoft.com/office/drawing/2014/main" id="{0E3D6BE2-6D97-4D19-9240-69E725EB6D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37905" y="154053"/>
            <a:ext cx="485861" cy="4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6"/>
          <p:cNvSpPr txBox="1">
            <a:spLocks noGrp="1"/>
          </p:cNvSpPr>
          <p:nvPr>
            <p:ph type="ctrTitle"/>
          </p:nvPr>
        </p:nvSpPr>
        <p:spPr>
          <a:xfrm>
            <a:off x="1578750" y="2118360"/>
            <a:ext cx="59865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F</a:t>
            </a:r>
            <a:r>
              <a:rPr lang="en" sz="6600" dirty="0">
                <a:solidFill>
                  <a:srgbClr val="FF0000"/>
                </a:solidFill>
              </a:rPr>
              <a:t>un corner and </a:t>
            </a:r>
            <a:r>
              <a:rPr lang="en" sz="6600" dirty="0" smtClean="0">
                <a:solidFill>
                  <a:srgbClr val="FF0000"/>
                </a:solidFill>
              </a:rPr>
              <a:t>wrap-up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701" name="Google Shape;701;p36"/>
          <p:cNvSpPr txBox="1">
            <a:spLocks noGrp="1"/>
          </p:cNvSpPr>
          <p:nvPr>
            <p:ph type="subTitle" idx="2"/>
          </p:nvPr>
        </p:nvSpPr>
        <p:spPr>
          <a:xfrm>
            <a:off x="3382110" y="763824"/>
            <a:ext cx="2379780" cy="1354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 dirty="0" smtClean="0"/>
              <a:t>5</a:t>
            </a:r>
            <a:endParaRPr sz="9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188 Baby Sing Illustrations &amp;amp; Clip Art - iStock">
            <a:extLst>
              <a:ext uri="{FF2B5EF4-FFF2-40B4-BE49-F238E27FC236}">
                <a16:creationId xmlns="" xmlns:a16="http://schemas.microsoft.com/office/drawing/2014/main" id="{1E6B6A7D-9A46-4192-9531-1998DA622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325" y="1430095"/>
            <a:ext cx="4560570" cy="32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9" name="Google Shape;729;p39"/>
          <p:cNvSpPr txBox="1">
            <a:spLocks noGrp="1"/>
          </p:cNvSpPr>
          <p:nvPr>
            <p:ph type="title"/>
          </p:nvPr>
        </p:nvSpPr>
        <p:spPr>
          <a:xfrm>
            <a:off x="376526" y="1218865"/>
            <a:ext cx="8171711" cy="7689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</a:rPr>
              <a:t>Si</a:t>
            </a:r>
            <a:r>
              <a:rPr lang="en" sz="4800" dirty="0">
                <a:solidFill>
                  <a:schemeClr val="dk1"/>
                </a:solidFill>
              </a:rPr>
              <a:t>ng, do actions, then stop!</a:t>
            </a: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730" name="Google Shape;730;p39"/>
          <p:cNvSpPr txBox="1">
            <a:spLocks noGrp="1"/>
          </p:cNvSpPr>
          <p:nvPr>
            <p:ph type="subTitle" idx="1"/>
          </p:nvPr>
        </p:nvSpPr>
        <p:spPr>
          <a:xfrm>
            <a:off x="2650320" y="620065"/>
            <a:ext cx="336948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</a:rPr>
              <a:t>G</a:t>
            </a:r>
            <a:r>
              <a:rPr lang="en" sz="4000" b="1" dirty="0">
                <a:solidFill>
                  <a:srgbClr val="FF0000"/>
                </a:solidFill>
              </a:rPr>
              <a:t>ame time!!!</a:t>
            </a:r>
            <a:endParaRPr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 txBox="1">
            <a:spLocks noGrp="1"/>
          </p:cNvSpPr>
          <p:nvPr>
            <p:ph type="ctrTitle" idx="6"/>
          </p:nvPr>
        </p:nvSpPr>
        <p:spPr>
          <a:xfrm>
            <a:off x="1065535" y="2431721"/>
            <a:ext cx="2522286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" sz="3200" dirty="0">
                <a:solidFill>
                  <a:srgbClr val="FF0000"/>
                </a:solidFill>
              </a:rPr>
              <a:t>isten and </a:t>
            </a:r>
            <a:r>
              <a:rPr lang="en" sz="3200" dirty="0" smtClean="0">
                <a:solidFill>
                  <a:srgbClr val="FF0000"/>
                </a:solidFill>
              </a:rPr>
              <a:t>circle.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714" name="Google Shape;714;p38"/>
          <p:cNvSpPr txBox="1">
            <a:spLocks noGrp="1"/>
          </p:cNvSpPr>
          <p:nvPr>
            <p:ph type="title" idx="8"/>
          </p:nvPr>
        </p:nvSpPr>
        <p:spPr>
          <a:xfrm>
            <a:off x="3470493" y="2352040"/>
            <a:ext cx="555682" cy="1025652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" dirty="0" smtClean="0"/>
              <a:t>ontents </a:t>
            </a:r>
            <a:endParaRPr sz="3600" dirty="0"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/>
          </p:nvPr>
        </p:nvSpPr>
        <p:spPr>
          <a:xfrm>
            <a:off x="1389997" y="1415593"/>
            <a:ext cx="2197824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W</a:t>
            </a:r>
            <a:r>
              <a:rPr lang="en" sz="3200" dirty="0" smtClean="0">
                <a:solidFill>
                  <a:srgbClr val="FF0000"/>
                </a:solidFill>
              </a:rPr>
              <a:t>arm-up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718" name="Google Shape;718;p38"/>
          <p:cNvSpPr txBox="1">
            <a:spLocks noGrp="1"/>
          </p:cNvSpPr>
          <p:nvPr>
            <p:ph type="title" idx="2"/>
          </p:nvPr>
        </p:nvSpPr>
        <p:spPr>
          <a:xfrm>
            <a:off x="3587821" y="1280512"/>
            <a:ext cx="429722" cy="1089703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719" name="Google Shape;719;p38"/>
          <p:cNvSpPr txBox="1">
            <a:spLocks noGrp="1"/>
          </p:cNvSpPr>
          <p:nvPr>
            <p:ph type="ctrTitle" idx="3"/>
          </p:nvPr>
        </p:nvSpPr>
        <p:spPr>
          <a:xfrm>
            <a:off x="5447635" y="1332900"/>
            <a:ext cx="286422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Listen and </a:t>
            </a:r>
            <a:r>
              <a:rPr lang="en-US" sz="3200" dirty="0" smtClean="0">
                <a:solidFill>
                  <a:srgbClr val="FF0000"/>
                </a:solidFill>
              </a:rPr>
              <a:t>repeat.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721" name="Google Shape;721;p38"/>
          <p:cNvSpPr txBox="1">
            <a:spLocks noGrp="1"/>
          </p:cNvSpPr>
          <p:nvPr>
            <p:ph type="title" idx="5"/>
          </p:nvPr>
        </p:nvSpPr>
        <p:spPr>
          <a:xfrm>
            <a:off x="4362167" y="1274547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722" name="Google Shape;722;p38"/>
          <p:cNvSpPr txBox="1">
            <a:spLocks noGrp="1"/>
          </p:cNvSpPr>
          <p:nvPr>
            <p:ph type="ctrTitle" idx="13"/>
          </p:nvPr>
        </p:nvSpPr>
        <p:spPr>
          <a:xfrm>
            <a:off x="5464899" y="2671383"/>
            <a:ext cx="275567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" sz="3200" dirty="0">
                <a:solidFill>
                  <a:srgbClr val="FF0000"/>
                </a:solidFill>
              </a:rPr>
              <a:t>et’s </a:t>
            </a:r>
            <a:r>
              <a:rPr lang="en" sz="3200" dirty="0" smtClean="0">
                <a:solidFill>
                  <a:srgbClr val="FF0000"/>
                </a:solidFill>
              </a:rPr>
              <a:t>chant.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724" name="Google Shape;724;p38"/>
          <p:cNvSpPr txBox="1">
            <a:spLocks noGrp="1"/>
          </p:cNvSpPr>
          <p:nvPr>
            <p:ph type="title" idx="15"/>
          </p:nvPr>
        </p:nvSpPr>
        <p:spPr>
          <a:xfrm>
            <a:off x="4370799" y="2405977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15" name="Google Shape;722;p38">
            <a:extLst>
              <a:ext uri="{FF2B5EF4-FFF2-40B4-BE49-F238E27FC236}">
                <a16:creationId xmlns="" xmlns:a16="http://schemas.microsoft.com/office/drawing/2014/main" id="{2E94BE29-BC13-4D24-AF24-9972165785E7}"/>
              </a:ext>
            </a:extLst>
          </p:cNvPr>
          <p:cNvSpPr txBox="1">
            <a:spLocks/>
          </p:cNvSpPr>
          <p:nvPr/>
        </p:nvSpPr>
        <p:spPr>
          <a:xfrm>
            <a:off x="4455897" y="3385230"/>
            <a:ext cx="3007238" cy="107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Fun corner and </a:t>
            </a:r>
            <a:r>
              <a:rPr lang="en-US" sz="3200" dirty="0" smtClean="0">
                <a:solidFill>
                  <a:srgbClr val="FF0000"/>
                </a:solidFill>
              </a:rPr>
              <a:t>wrap-up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Google Shape;714;p38">
            <a:extLst>
              <a:ext uri="{FF2B5EF4-FFF2-40B4-BE49-F238E27FC236}">
                <a16:creationId xmlns="" xmlns:a16="http://schemas.microsoft.com/office/drawing/2014/main" id="{21B572CF-EB5A-4850-B961-3560257BE0BA}"/>
              </a:ext>
            </a:extLst>
          </p:cNvPr>
          <p:cNvSpPr txBox="1">
            <a:spLocks/>
          </p:cNvSpPr>
          <p:nvPr/>
        </p:nvSpPr>
        <p:spPr>
          <a:xfrm>
            <a:off x="3908847" y="3377692"/>
            <a:ext cx="1094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2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 smtClean="0"/>
              <a:t>5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710576" y="1859417"/>
            <a:ext cx="5722748" cy="1439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W</a:t>
            </a:r>
            <a:r>
              <a:rPr lang="en" sz="6600" dirty="0" smtClean="0">
                <a:solidFill>
                  <a:srgbClr val="FF0000"/>
                </a:solidFill>
              </a:rPr>
              <a:t>arm-up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588617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752" name="Google Shape;752;p42"/>
          <p:cNvSpPr txBox="1">
            <a:spLocks noGrp="1"/>
          </p:cNvSpPr>
          <p:nvPr>
            <p:ph type="subTitle" idx="1"/>
          </p:nvPr>
        </p:nvSpPr>
        <p:spPr>
          <a:xfrm>
            <a:off x="3490399" y="3410085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400" dirty="0">
                <a:solidFill>
                  <a:srgbClr val="000000"/>
                </a:solidFill>
              </a:rPr>
              <a:t>G</a:t>
            </a:r>
            <a:r>
              <a:rPr lang="en" sz="5400" dirty="0">
                <a:solidFill>
                  <a:srgbClr val="000000"/>
                </a:solidFill>
              </a:rPr>
              <a:t>ame </a:t>
            </a:r>
            <a:endParaRPr sz="5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676" y="1213284"/>
            <a:ext cx="961865" cy="15970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958" y="2247714"/>
            <a:ext cx="1187402" cy="197156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115" y="1761660"/>
            <a:ext cx="1608088" cy="267007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58864"/>
            <a:ext cx="5303082" cy="85442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4504576"/>
            <a:ext cx="3488148" cy="480020"/>
          </a:xfrm>
          <a:prstGeom prst="rect">
            <a:avLst/>
          </a:prstGeom>
        </p:spPr>
      </p:pic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979" y="4308162"/>
            <a:ext cx="1157044" cy="5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nodeType="after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lamada ovalada"/>
          <p:cNvSpPr/>
          <p:nvPr/>
        </p:nvSpPr>
        <p:spPr>
          <a:xfrm>
            <a:off x="1925706" y="195486"/>
            <a:ext cx="3078342" cy="1026114"/>
          </a:xfrm>
          <a:prstGeom prst="wedgeEllipseCallout">
            <a:avLst>
              <a:gd name="adj1" fmla="val 5495"/>
              <a:gd name="adj2" fmla="val 959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I’m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dino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number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_______ </a:t>
            </a:r>
            <a:endParaRPr lang="es-ES" sz="21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05826" y="573529"/>
            <a:ext cx="9181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700" b="1" kern="1200" dirty="0" err="1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four</a:t>
            </a:r>
            <a:endParaRPr lang="es-ES" sz="2700" b="1" kern="1200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7 Nube"/>
          <p:cNvSpPr/>
          <p:nvPr/>
        </p:nvSpPr>
        <p:spPr>
          <a:xfrm>
            <a:off x="5328085" y="825735"/>
            <a:ext cx="2115182" cy="999111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5445044" y="2085696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405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</a:t>
            </a:r>
            <a:endParaRPr lang="es-ES" sz="405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Nube"/>
          <p:cNvSpPr/>
          <p:nvPr/>
        </p:nvSpPr>
        <p:spPr>
          <a:xfrm>
            <a:off x="5445044" y="3350230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four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822" y="3165816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029" y="1869673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029" y="692293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6894258" y="4353948"/>
            <a:ext cx="900515" cy="64807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1350" b="1" kern="1200" dirty="0">
                <a:solidFill>
                  <a:prstClr val="black"/>
                </a:solidFill>
                <a:latin typeface="Calibri"/>
              </a:rPr>
              <a:t>NEXT</a:t>
            </a:r>
            <a:endParaRPr lang="es-ES" sz="135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71" y="1824846"/>
            <a:ext cx="2020724" cy="30151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1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CC33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CC33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/>
          <p:bldP spid="1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5328084" y="875134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802" y="1707654"/>
            <a:ext cx="1941296" cy="322333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5 Llamada ovalada"/>
          <p:cNvSpPr/>
          <p:nvPr/>
        </p:nvSpPr>
        <p:spPr>
          <a:xfrm>
            <a:off x="1925706" y="195486"/>
            <a:ext cx="3078342" cy="1026114"/>
          </a:xfrm>
          <a:prstGeom prst="wedgeEllipseCallout">
            <a:avLst>
              <a:gd name="adj1" fmla="val 1107"/>
              <a:gd name="adj2" fmla="val 9186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I’m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dino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number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_______ </a:t>
            </a:r>
            <a:endParaRPr lang="es-ES" sz="21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05826" y="573529"/>
            <a:ext cx="9181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700" b="1" kern="1200" dirty="0" err="1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one</a:t>
            </a:r>
            <a:endParaRPr lang="es-ES" sz="2700" b="1" kern="1200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7 Nube"/>
          <p:cNvSpPr/>
          <p:nvPr/>
        </p:nvSpPr>
        <p:spPr>
          <a:xfrm>
            <a:off x="5445045" y="3381840"/>
            <a:ext cx="2115182" cy="999111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two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5445044" y="2085696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405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</a:t>
            </a:r>
            <a:endParaRPr lang="es-ES" sz="405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0142" y="712936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029" y="1869673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029" y="3199179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6894258" y="4353948"/>
            <a:ext cx="900515" cy="64807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1350" b="1" kern="1200" dirty="0">
                <a:solidFill>
                  <a:prstClr val="black"/>
                </a:solidFill>
                <a:latin typeface="Calibri"/>
              </a:rPr>
              <a:t>NEXT</a:t>
            </a:r>
            <a:endParaRPr lang="es-ES" sz="1350" b="1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4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0" grpId="2" animBg="1"/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0" grpId="2"/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5364102" y="2216104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1925706" y="195486"/>
            <a:ext cx="3078342" cy="1026114"/>
          </a:xfrm>
          <a:prstGeom prst="wedgeEllipseCallout">
            <a:avLst>
              <a:gd name="adj1" fmla="val -243"/>
              <a:gd name="adj2" fmla="val 8882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I’m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dino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number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_______ </a:t>
            </a:r>
            <a:endParaRPr lang="es-ES" sz="21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05826" y="573529"/>
            <a:ext cx="9181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700" b="1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ten</a:t>
            </a:r>
            <a:endParaRPr lang="es-ES" sz="2700" b="1" kern="1200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7 Nube"/>
          <p:cNvSpPr/>
          <p:nvPr/>
        </p:nvSpPr>
        <p:spPr>
          <a:xfrm>
            <a:off x="5445045" y="3381840"/>
            <a:ext cx="2115182" cy="999111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eight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5337032" y="1085932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405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nine</a:t>
            </a:r>
            <a:endParaRPr lang="es-ES" sz="405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166" y="2053906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017" y="869908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277" y="3165817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6894258" y="4353948"/>
            <a:ext cx="900515" cy="64807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1350" b="1" kern="1200" dirty="0">
                <a:solidFill>
                  <a:prstClr val="black"/>
                </a:solidFill>
                <a:latin typeface="Calibri"/>
              </a:rPr>
              <a:t>NEXT</a:t>
            </a:r>
            <a:endParaRPr lang="es-ES" sz="135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802" y="1707655"/>
            <a:ext cx="1941295" cy="32233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0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0" grpId="2" animBg="1"/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0" grpId="2"/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lamada ovalada"/>
          <p:cNvSpPr/>
          <p:nvPr/>
        </p:nvSpPr>
        <p:spPr>
          <a:xfrm>
            <a:off x="1925706" y="195486"/>
            <a:ext cx="3078342" cy="1026114"/>
          </a:xfrm>
          <a:prstGeom prst="wedgeEllipseCallout">
            <a:avLst>
              <a:gd name="adj1" fmla="val 432"/>
              <a:gd name="adj2" fmla="val 8781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I’m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dino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number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_______ </a:t>
            </a:r>
            <a:endParaRPr lang="es-ES" sz="21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97814" y="573529"/>
            <a:ext cx="11341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700" b="1" kern="1200" dirty="0" err="1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seven</a:t>
            </a:r>
            <a:endParaRPr lang="es-ES" sz="2700" b="1" kern="1200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7 Nube"/>
          <p:cNvSpPr/>
          <p:nvPr/>
        </p:nvSpPr>
        <p:spPr>
          <a:xfrm>
            <a:off x="5274079" y="825735"/>
            <a:ext cx="2169188" cy="999111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5382091" y="2085696"/>
            <a:ext cx="2061176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405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</a:t>
            </a:r>
            <a:endParaRPr lang="es-ES" sz="405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Nube"/>
          <p:cNvSpPr/>
          <p:nvPr/>
        </p:nvSpPr>
        <p:spPr>
          <a:xfrm>
            <a:off x="5145206" y="3350230"/>
            <a:ext cx="2298061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seven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822" y="3165816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029" y="1869673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029" y="692293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6894258" y="4353948"/>
            <a:ext cx="900515" cy="64807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1350" b="1" kern="1200" dirty="0">
                <a:solidFill>
                  <a:prstClr val="black"/>
                </a:solidFill>
                <a:latin typeface="Calibri"/>
              </a:rPr>
              <a:t>NEXT</a:t>
            </a:r>
            <a:endParaRPr lang="es-ES" sz="135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802" y="1707655"/>
            <a:ext cx="1941295" cy="32233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3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/>
          <p:bldP spid="1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430160" y="1796005"/>
            <a:ext cx="6283580" cy="2257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L</a:t>
            </a:r>
            <a:r>
              <a:rPr lang="en" sz="6600" dirty="0">
                <a:solidFill>
                  <a:srgbClr val="FF0000"/>
                </a:solidFill>
              </a:rPr>
              <a:t>isten and </a:t>
            </a:r>
            <a:r>
              <a:rPr lang="en" sz="6600" dirty="0" smtClean="0">
                <a:solidFill>
                  <a:srgbClr val="FF0000"/>
                </a:solidFill>
              </a:rPr>
              <a:t>repeat. 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51546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On-screen Show (16:9)</PresentationFormat>
  <Paragraphs>70</Paragraphs>
  <Slides>16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Fira Sans Condensed Medium</vt:lpstr>
      <vt:lpstr>.VnTime</vt:lpstr>
      <vt:lpstr>Calibri</vt:lpstr>
      <vt:lpstr>Aharoni</vt:lpstr>
      <vt:lpstr>Sport Day</vt:lpstr>
      <vt:lpstr>Fira Sans Extra Condensed Medium</vt:lpstr>
      <vt:lpstr>Hind</vt:lpstr>
      <vt:lpstr>Montserrat</vt:lpstr>
      <vt:lpstr>Times New Roman</vt:lpstr>
      <vt:lpstr>Comic Sans MS</vt:lpstr>
      <vt:lpstr>PT Sans</vt:lpstr>
      <vt:lpstr>Fredoka One</vt:lpstr>
      <vt:lpstr>Taller de Aprendizaje con Tonos Pastel by Slidesgo</vt:lpstr>
      <vt:lpstr>Tema de Office</vt:lpstr>
      <vt:lpstr>PowerPoint Presentation</vt:lpstr>
      <vt:lpstr>Listen and circle.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repeat. </vt:lpstr>
      <vt:lpstr>PowerPoint Presentation</vt:lpstr>
      <vt:lpstr>3</vt:lpstr>
      <vt:lpstr>PowerPoint Presentation</vt:lpstr>
      <vt:lpstr>  4</vt:lpstr>
      <vt:lpstr>PowerPoint Presentation</vt:lpstr>
      <vt:lpstr>Fun corner and wrap-up</vt:lpstr>
      <vt:lpstr>Sing, do actions, then stop!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2022-07-21T13:18:50Z</dcterms:modified>
</cp:coreProperties>
</file>