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</p:sldMasterIdLst>
  <p:sldIdLst>
    <p:sldId id="256" r:id="rId2"/>
    <p:sldId id="257" r:id="rId3"/>
    <p:sldId id="261" r:id="rId4"/>
    <p:sldId id="282" r:id="rId5"/>
    <p:sldId id="283" r:id="rId6"/>
    <p:sldId id="262" r:id="rId7"/>
    <p:sldId id="263" r:id="rId8"/>
    <p:sldId id="278" r:id="rId9"/>
    <p:sldId id="266" r:id="rId10"/>
    <p:sldId id="268" r:id="rId11"/>
    <p:sldId id="269" r:id="rId12"/>
    <p:sldId id="265" r:id="rId13"/>
    <p:sldId id="285" r:id="rId14"/>
    <p:sldId id="288" r:id="rId15"/>
    <p:sldId id="286" r:id="rId16"/>
    <p:sldId id="289" r:id="rId17"/>
    <p:sldId id="287" r:id="rId18"/>
    <p:sldId id="290" r:id="rId19"/>
    <p:sldId id="280" r:id="rId20"/>
    <p:sldId id="293" r:id="rId21"/>
    <p:sldId id="281" r:id="rId22"/>
    <p:sldId id="292" r:id="rId23"/>
    <p:sldId id="274" r:id="rId24"/>
    <p:sldId id="275" r:id="rId25"/>
    <p:sldId id="276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A6A6"/>
    <a:srgbClr val="B7B7B7"/>
    <a:srgbClr val="FCF6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36A661A-3546-448C-90F8-321A9DCED7C4}" type="datetimeFigureOut">
              <a:rPr lang="vi-VN" smtClean="0"/>
              <a:t>03/08/2022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5E60B538-BEDC-46D7-A468-289CAA484A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37857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Ảnh Toàn cảnh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A661A-3546-448C-90F8-321A9DCED7C4}" type="datetimeFigureOut">
              <a:rPr lang="vi-VN" smtClean="0"/>
              <a:t>03/08/2022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B538-BEDC-46D7-A468-289CAA484A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0361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êu đề và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A661A-3546-448C-90F8-321A9DCED7C4}" type="datetimeFigureOut">
              <a:rPr lang="vi-VN" smtClean="0"/>
              <a:t>03/08/2022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B538-BEDC-46D7-A468-289CAA484A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4114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A661A-3546-448C-90F8-321A9DCED7C4}" type="datetimeFigureOut">
              <a:rPr lang="vi-VN" smtClean="0"/>
              <a:t>03/08/2022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B538-BEDC-46D7-A468-289CAA484A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45774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A661A-3546-448C-90F8-321A9DCED7C4}" type="datetimeFigureOut">
              <a:rPr lang="vi-VN" smtClean="0"/>
              <a:t>03/08/2022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B538-BEDC-46D7-A468-289CAA484A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30286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vi-VN"/>
              <a:t>Bấm để chỉnh sửa kiểu văn bản của Bản cái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A661A-3546-448C-90F8-321A9DCED7C4}" type="datetimeFigureOut">
              <a:rPr lang="vi-VN" smtClean="0"/>
              <a:t>03/08/2022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B538-BEDC-46D7-A468-289CAA484A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88117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vi-VN"/>
              <a:t>Bấm để chỉnh sửa kiểu văn bản của Bản cái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A661A-3546-448C-90F8-321A9DCED7C4}" type="datetimeFigureOut">
              <a:rPr lang="vi-VN" smtClean="0"/>
              <a:t>03/08/2022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B538-BEDC-46D7-A468-289CAA484A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975853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A661A-3546-448C-90F8-321A9DCED7C4}" type="datetimeFigureOut">
              <a:rPr lang="vi-VN" smtClean="0"/>
              <a:t>03/08/2022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B538-BEDC-46D7-A468-289CAA484A0F}" type="slidenum">
              <a:rPr lang="vi-VN" smtClean="0"/>
              <a:t>‹#›</a:t>
            </a:fld>
            <a:endParaRPr lang="vi-VN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1100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A661A-3546-448C-90F8-321A9DCED7C4}" type="datetimeFigureOut">
              <a:rPr lang="vi-VN" smtClean="0"/>
              <a:t>03/08/2022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B538-BEDC-46D7-A468-289CAA484A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9869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A661A-3546-448C-90F8-321A9DCED7C4}" type="datetimeFigureOut">
              <a:rPr lang="vi-VN" smtClean="0"/>
              <a:t>03/08/2022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B538-BEDC-46D7-A468-289CAA484A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6653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A661A-3546-448C-90F8-321A9DCED7C4}" type="datetimeFigureOut">
              <a:rPr lang="vi-VN" smtClean="0"/>
              <a:t>03/08/2022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B538-BEDC-46D7-A468-289CAA484A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6670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A661A-3546-448C-90F8-321A9DCED7C4}" type="datetimeFigureOut">
              <a:rPr lang="vi-VN" smtClean="0"/>
              <a:t>03/08/2022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B538-BEDC-46D7-A468-289CAA484A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2860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A661A-3546-448C-90F8-321A9DCED7C4}" type="datetimeFigureOut">
              <a:rPr lang="vi-VN" smtClean="0"/>
              <a:t>03/08/2022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B538-BEDC-46D7-A468-289CAA484A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5131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A661A-3546-448C-90F8-321A9DCED7C4}" type="datetimeFigureOut">
              <a:rPr lang="vi-VN" smtClean="0"/>
              <a:t>03/08/2022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B538-BEDC-46D7-A468-289CAA484A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77566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A661A-3546-448C-90F8-321A9DCED7C4}" type="datetimeFigureOut">
              <a:rPr lang="vi-VN" smtClean="0"/>
              <a:t>03/08/2022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B538-BEDC-46D7-A468-289CAA484A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5155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A661A-3546-448C-90F8-321A9DCED7C4}" type="datetimeFigureOut">
              <a:rPr lang="vi-VN" smtClean="0"/>
              <a:t>03/08/2022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B538-BEDC-46D7-A468-289CAA484A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3236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A661A-3546-448C-90F8-321A9DCED7C4}" type="datetimeFigureOut">
              <a:rPr lang="vi-VN" smtClean="0"/>
              <a:t>03/08/2022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B538-BEDC-46D7-A468-289CAA484A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9459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36A661A-3546-448C-90F8-321A9DCED7C4}" type="datetimeFigureOut">
              <a:rPr lang="vi-VN" smtClean="0"/>
              <a:t>03/08/2022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E60B538-BEDC-46D7-A468-289CAA484A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51062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1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3.png"/><Relationship Id="rId7" Type="http://schemas.microsoft.com/office/2007/relationships/hdphoto" Target="../media/hdphoto8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6.jpeg"/><Relationship Id="rId5" Type="http://schemas.openxmlformats.org/officeDocument/2006/relationships/image" Target="../media/image32.png"/><Relationship Id="rId10" Type="http://schemas.openxmlformats.org/officeDocument/2006/relationships/image" Target="../media/image35.jpeg"/><Relationship Id="rId4" Type="http://schemas.openxmlformats.org/officeDocument/2006/relationships/image" Target="../media/image16.svg"/><Relationship Id="rId9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1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1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11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16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11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1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7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45.png"/><Relationship Id="rId4" Type="http://schemas.openxmlformats.org/officeDocument/2006/relationships/image" Target="../media/image49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46.png"/><Relationship Id="rId4" Type="http://schemas.openxmlformats.org/officeDocument/2006/relationships/image" Target="../media/image49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53.svg"/><Relationship Id="rId5" Type="http://schemas.openxmlformats.org/officeDocument/2006/relationships/image" Target="../media/image47.png"/><Relationship Id="rId4" Type="http://schemas.openxmlformats.org/officeDocument/2006/relationships/image" Target="../media/image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3.png"/><Relationship Id="rId7" Type="http://schemas.openxmlformats.org/officeDocument/2006/relationships/image" Target="../media/image1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6.svg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sv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9.png"/><Relationship Id="rId7" Type="http://schemas.openxmlformats.org/officeDocument/2006/relationships/image" Target="../media/image22.png"/><Relationship Id="rId12" Type="http://schemas.microsoft.com/office/2007/relationships/hdphoto" Target="../media/hdphoto7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microsoft.com/office/2007/relationships/hdphoto" Target="../media/hdphoto6.wdp"/><Relationship Id="rId4" Type="http://schemas.openxmlformats.org/officeDocument/2006/relationships/image" Target="../media/image11.sv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3.png"/><Relationship Id="rId7" Type="http://schemas.openxmlformats.org/officeDocument/2006/relationships/image" Target="../media/image2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31C407EB-CEC8-4E71-9581-9A81C5E73FCE}"/>
              </a:ext>
            </a:extLst>
          </p:cNvPr>
          <p:cNvSpPr txBox="1"/>
          <p:nvPr/>
        </p:nvSpPr>
        <p:spPr>
          <a:xfrm>
            <a:off x="2816603" y="2105561"/>
            <a:ext cx="65587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1: TỰ HÀO TRUYỀN THỐNG QUÊ H</a:t>
            </a:r>
            <a:r>
              <a:rPr lang="vi-VN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endParaRPr lang="vi-VN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4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16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4" descr="Giáng Sinh Vui Tươi đầy Màu Sắc Ornamen Nền, Ngày Lễ, Đầy Màu Sắc, Giáng  Sinh Hình nền Vector để tải xuống miễn phí">
            <a:extLst>
              <a:ext uri="{FF2B5EF4-FFF2-40B4-BE49-F238E27FC236}">
                <a16:creationId xmlns="" xmlns:a16="http://schemas.microsoft.com/office/drawing/2014/main" id="{27D9AB62-F7BA-442A-BA92-F47806868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ình chữ nhật: Góc Tròn 9">
            <a:extLst>
              <a:ext uri="{FF2B5EF4-FFF2-40B4-BE49-F238E27FC236}">
                <a16:creationId xmlns="" xmlns:a16="http://schemas.microsoft.com/office/drawing/2014/main" id="{47E93259-9AB1-49CA-A5CE-2B567AF4769B}"/>
              </a:ext>
            </a:extLst>
          </p:cNvPr>
          <p:cNvSpPr/>
          <p:nvPr/>
        </p:nvSpPr>
        <p:spPr>
          <a:xfrm>
            <a:off x="276837" y="453006"/>
            <a:ext cx="11610363" cy="5838737"/>
          </a:xfrm>
          <a:prstGeom prst="roundRect">
            <a:avLst>
              <a:gd name="adj" fmla="val 1006"/>
            </a:avLst>
          </a:prstGeom>
          <a:solidFill>
            <a:srgbClr val="FCF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="" xmlns:a16="http://schemas.microsoft.com/office/drawing/2014/main" id="{64EB9EC5-AB99-4ECD-8468-8107BE322448}"/>
              </a:ext>
            </a:extLst>
          </p:cNvPr>
          <p:cNvSpPr/>
          <p:nvPr/>
        </p:nvSpPr>
        <p:spPr>
          <a:xfrm>
            <a:off x="329967" y="830727"/>
            <a:ext cx="11504102" cy="5402293"/>
          </a:xfrm>
          <a:prstGeom prst="roundRect">
            <a:avLst>
              <a:gd name="adj" fmla="val 4021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7A400CBA-80B4-46A6-B17F-AE4D259D6BFA}"/>
              </a:ext>
            </a:extLst>
          </p:cNvPr>
          <p:cNvSpPr txBox="1"/>
          <p:nvPr/>
        </p:nvSpPr>
        <p:spPr>
          <a:xfrm>
            <a:off x="536895" y="926985"/>
            <a:ext cx="2152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="" xmlns:a16="http://schemas.microsoft.com/office/drawing/2014/main" id="{F2C20FC1-FA2D-440E-B734-1C3357DC786F}"/>
              </a:ext>
            </a:extLst>
          </p:cNvPr>
          <p:cNvSpPr txBox="1"/>
          <p:nvPr/>
        </p:nvSpPr>
        <p:spPr>
          <a:xfrm>
            <a:off x="9416644" y="923434"/>
            <a:ext cx="1248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="" xmlns:a16="http://schemas.microsoft.com/office/drawing/2014/main" id="{E9057974-4BE0-4359-B247-3409561C4E18}"/>
              </a:ext>
            </a:extLst>
          </p:cNvPr>
          <p:cNvSpPr txBox="1"/>
          <p:nvPr/>
        </p:nvSpPr>
        <p:spPr>
          <a:xfrm>
            <a:off x="10584110" y="923434"/>
            <a:ext cx="1199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="" xmlns:a16="http://schemas.microsoft.com/office/drawing/2014/main" id="{8BB4CCF2-7580-4F20-A1A8-A2A730D5C396}"/>
              </a:ext>
            </a:extLst>
          </p:cNvPr>
          <p:cNvSpPr txBox="1"/>
          <p:nvPr/>
        </p:nvSpPr>
        <p:spPr>
          <a:xfrm>
            <a:off x="8221213" y="923434"/>
            <a:ext cx="1339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="" xmlns:a16="http://schemas.microsoft.com/office/drawing/2014/main" id="{154A9734-C6B8-4EB5-889C-C42AC3E10AD5}"/>
              </a:ext>
            </a:extLst>
          </p:cNvPr>
          <p:cNvSpPr txBox="1"/>
          <p:nvPr/>
        </p:nvSpPr>
        <p:spPr>
          <a:xfrm>
            <a:off x="7219428" y="926985"/>
            <a:ext cx="1062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Đường nối Thẳng 16">
            <a:extLst>
              <a:ext uri="{FF2B5EF4-FFF2-40B4-BE49-F238E27FC236}">
                <a16:creationId xmlns="" xmlns:a16="http://schemas.microsoft.com/office/drawing/2014/main" id="{DDD3CDD5-068B-4BF9-B531-7914F1E87F20}"/>
              </a:ext>
            </a:extLst>
          </p:cNvPr>
          <p:cNvCxnSpPr>
            <a:cxnSpLocks/>
          </p:cNvCxnSpPr>
          <p:nvPr/>
        </p:nvCxnSpPr>
        <p:spPr>
          <a:xfrm>
            <a:off x="8343553" y="1307627"/>
            <a:ext cx="1007378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="" xmlns:a16="http://schemas.microsoft.com/office/drawing/2014/main" id="{5F88AD77-3019-4D81-ADB7-57D15FF57E14}"/>
              </a:ext>
            </a:extLst>
          </p:cNvPr>
          <p:cNvCxnSpPr>
            <a:cxnSpLocks/>
          </p:cNvCxnSpPr>
          <p:nvPr/>
        </p:nvCxnSpPr>
        <p:spPr>
          <a:xfrm>
            <a:off x="329967" y="1393216"/>
            <a:ext cx="1149012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Cung 23">
            <a:extLst>
              <a:ext uri="{FF2B5EF4-FFF2-40B4-BE49-F238E27FC236}">
                <a16:creationId xmlns="" xmlns:a16="http://schemas.microsoft.com/office/drawing/2014/main" id="{2ED535C0-B0B8-4C1D-8618-68263482BDDE}"/>
              </a:ext>
            </a:extLst>
          </p:cNvPr>
          <p:cNvSpPr/>
          <p:nvPr/>
        </p:nvSpPr>
        <p:spPr>
          <a:xfrm>
            <a:off x="2226577" y="831373"/>
            <a:ext cx="462794" cy="553454"/>
          </a:xfrm>
          <a:prstGeom prst="arc">
            <a:avLst>
              <a:gd name="adj1" fmla="val 16200000"/>
              <a:gd name="adj2" fmla="val 4868656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Hộp Văn bản 32">
            <a:extLst>
              <a:ext uri="{FF2B5EF4-FFF2-40B4-BE49-F238E27FC236}">
                <a16:creationId xmlns="" xmlns:a16="http://schemas.microsoft.com/office/drawing/2014/main" id="{D92A4F44-1DBF-4881-9E17-6DEB4C151A78}"/>
              </a:ext>
            </a:extLst>
          </p:cNvPr>
          <p:cNvSpPr txBox="1"/>
          <p:nvPr/>
        </p:nvSpPr>
        <p:spPr>
          <a:xfrm>
            <a:off x="906012" y="1530795"/>
            <a:ext cx="82828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Báo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cáo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,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thảo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luận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: </a:t>
            </a:r>
            <a:r>
              <a:rPr lang="vi-VN" sz="2000" dirty="0">
                <a:solidFill>
                  <a:schemeClr val="bg1"/>
                </a:solidFill>
              </a:rPr>
              <a:t>Chia </a:t>
            </a:r>
            <a:r>
              <a:rPr lang="vi-VN" sz="2000" dirty="0" err="1">
                <a:solidFill>
                  <a:schemeClr val="bg1"/>
                </a:solidFill>
              </a:rPr>
              <a:t>sẻ</a:t>
            </a:r>
            <a:r>
              <a:rPr lang="vi-VN" sz="2000" dirty="0">
                <a:solidFill>
                  <a:schemeClr val="bg1"/>
                </a:solidFill>
              </a:rPr>
              <a:t> </a:t>
            </a:r>
            <a:r>
              <a:rPr lang="vi-VN" sz="2000" dirty="0" err="1">
                <a:solidFill>
                  <a:schemeClr val="bg1"/>
                </a:solidFill>
              </a:rPr>
              <a:t>về</a:t>
            </a:r>
            <a:r>
              <a:rPr lang="vi-VN" sz="2000" dirty="0">
                <a:solidFill>
                  <a:schemeClr val="bg1"/>
                </a:solidFill>
              </a:rPr>
              <a:t> </a:t>
            </a:r>
            <a:r>
              <a:rPr lang="vi-VN" sz="2000" dirty="0" err="1">
                <a:solidFill>
                  <a:schemeClr val="bg1"/>
                </a:solidFill>
              </a:rPr>
              <a:t>một</a:t>
            </a:r>
            <a:r>
              <a:rPr lang="vi-VN" sz="2000" dirty="0">
                <a:solidFill>
                  <a:schemeClr val="bg1"/>
                </a:solidFill>
              </a:rPr>
              <a:t> </a:t>
            </a:r>
            <a:r>
              <a:rPr lang="vi-VN" sz="2000" dirty="0" err="1">
                <a:solidFill>
                  <a:schemeClr val="bg1"/>
                </a:solidFill>
              </a:rPr>
              <a:t>truyền</a:t>
            </a:r>
            <a:r>
              <a:rPr lang="vi-VN" sz="2000" dirty="0">
                <a:solidFill>
                  <a:schemeClr val="bg1"/>
                </a:solidFill>
              </a:rPr>
              <a:t> </a:t>
            </a:r>
            <a:r>
              <a:rPr lang="vi-VN" sz="2000" dirty="0" err="1">
                <a:solidFill>
                  <a:schemeClr val="bg1"/>
                </a:solidFill>
              </a:rPr>
              <a:t>thống</a:t>
            </a:r>
            <a:r>
              <a:rPr lang="vi-VN" sz="2000" dirty="0">
                <a:solidFill>
                  <a:schemeClr val="bg1"/>
                </a:solidFill>
              </a:rPr>
              <a:t> </a:t>
            </a:r>
            <a:r>
              <a:rPr lang="vi-VN" sz="2000" dirty="0" err="1">
                <a:solidFill>
                  <a:schemeClr val="bg1"/>
                </a:solidFill>
              </a:rPr>
              <a:t>tại</a:t>
            </a:r>
            <a:r>
              <a:rPr lang="vi-VN" sz="2000" dirty="0">
                <a:solidFill>
                  <a:schemeClr val="bg1"/>
                </a:solidFill>
              </a:rPr>
              <a:t> </a:t>
            </a:r>
            <a:r>
              <a:rPr lang="vi-VN" sz="2000" dirty="0" err="1">
                <a:solidFill>
                  <a:schemeClr val="bg1"/>
                </a:solidFill>
              </a:rPr>
              <a:t>địa</a:t>
            </a:r>
            <a:r>
              <a:rPr lang="vi-VN" sz="2000" dirty="0">
                <a:solidFill>
                  <a:schemeClr val="bg1"/>
                </a:solidFill>
              </a:rPr>
              <a:t> phương.</a:t>
            </a:r>
            <a:endParaRPr lang="vi-VN" sz="20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37" name="Nhóm 36">
            <a:extLst>
              <a:ext uri="{FF2B5EF4-FFF2-40B4-BE49-F238E27FC236}">
                <a16:creationId xmlns="" xmlns:a16="http://schemas.microsoft.com/office/drawing/2014/main" id="{DF6696A3-1C78-4541-A5E6-7A5B55F5DD4D}"/>
              </a:ext>
            </a:extLst>
          </p:cNvPr>
          <p:cNvGrpSpPr/>
          <p:nvPr/>
        </p:nvGrpSpPr>
        <p:grpSpPr>
          <a:xfrm>
            <a:off x="504176" y="1510518"/>
            <a:ext cx="401836" cy="401836"/>
            <a:chOff x="504176" y="1510518"/>
            <a:chExt cx="401836" cy="401836"/>
          </a:xfrm>
        </p:grpSpPr>
        <p:sp>
          <p:nvSpPr>
            <p:cNvPr id="36" name="Hình chữ nhật 35">
              <a:extLst>
                <a:ext uri="{FF2B5EF4-FFF2-40B4-BE49-F238E27FC236}">
                  <a16:creationId xmlns="" xmlns:a16="http://schemas.microsoft.com/office/drawing/2014/main" id="{F1B00BEC-46D8-465A-BE25-9F70ACB6FACE}"/>
                </a:ext>
              </a:extLst>
            </p:cNvPr>
            <p:cNvSpPr/>
            <p:nvPr/>
          </p:nvSpPr>
          <p:spPr>
            <a:xfrm>
              <a:off x="504176" y="1526773"/>
              <a:ext cx="401836" cy="36932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pic>
          <p:nvPicPr>
            <p:cNvPr id="35" name="Đồ họa 34" descr="Trò chuyện">
              <a:extLst>
                <a:ext uri="{FF2B5EF4-FFF2-40B4-BE49-F238E27FC236}">
                  <a16:creationId xmlns="" xmlns:a16="http://schemas.microsoft.com/office/drawing/2014/main" id="{32BB0388-5E54-4D4A-B184-93139FE4D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04176" y="1510518"/>
              <a:ext cx="401836" cy="401836"/>
            </a:xfrm>
            <a:prstGeom prst="rect">
              <a:avLst/>
            </a:prstGeom>
          </p:spPr>
        </p:pic>
      </p:grpSp>
      <p:pic>
        <p:nvPicPr>
          <p:cNvPr id="11266" name="Picture 2" descr="Kỳ II: Từ nền tảng truyền thống đến một nền công nghiệp văn hóa (Tiếp theo  và hết)">
            <a:extLst>
              <a:ext uri="{FF2B5EF4-FFF2-40B4-BE49-F238E27FC236}">
                <a16:creationId xmlns="" xmlns:a16="http://schemas.microsoft.com/office/drawing/2014/main" id="{E8C767A6-8BB5-4DE4-A7BC-0CACD5C2F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895" y="1999078"/>
            <a:ext cx="3278967" cy="237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="" xmlns:a16="http://schemas.microsoft.com/office/drawing/2014/main" id="{7445A9C1-2C44-452D-83D5-0C8C543BFE70}"/>
              </a:ext>
            </a:extLst>
          </p:cNvPr>
          <p:cNvSpPr txBox="1"/>
          <p:nvPr/>
        </p:nvSpPr>
        <p:spPr>
          <a:xfrm>
            <a:off x="391750" y="4395411"/>
            <a:ext cx="37111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2000" dirty="0" err="1">
                <a:solidFill>
                  <a:schemeClr val="bg1"/>
                </a:solidFill>
                <a:latin typeface="+mj-lt"/>
              </a:rPr>
              <a:t>Bảo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tồn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và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phát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huy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giá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trị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truyền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thống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vi-VN" sz="2000" dirty="0">
                <a:solidFill>
                  <a:schemeClr val="bg1"/>
                </a:solidFill>
                <a:latin typeface="+mj-lt"/>
              </a:rPr>
              <a:t>Thu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hút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du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khách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trong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và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ngoài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nước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vi-VN" sz="2000" dirty="0">
                <a:solidFill>
                  <a:schemeClr val="bg1"/>
                </a:solidFill>
                <a:latin typeface="+mj-lt"/>
              </a:rPr>
              <a:t>Gia tăng kinh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tế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tại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địa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phương.</a:t>
            </a:r>
          </a:p>
        </p:txBody>
      </p:sp>
      <p:pic>
        <p:nvPicPr>
          <p:cNvPr id="11272" name="Picture 8" descr="Phát huy sức mạnh tinh thần yêu nước Việt Nam theo tư tưởng Hồ Chí Minh |  Tạp chí Tuyên giáo">
            <a:extLst>
              <a:ext uri="{FF2B5EF4-FFF2-40B4-BE49-F238E27FC236}">
                <a16:creationId xmlns="" xmlns:a16="http://schemas.microsoft.com/office/drawing/2014/main" id="{A7C024B5-3C71-492D-B8AE-A99B7E3AA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5543" y="1999078"/>
            <a:ext cx="3278967" cy="236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Hộp Văn bản 29">
            <a:extLst>
              <a:ext uri="{FF2B5EF4-FFF2-40B4-BE49-F238E27FC236}">
                <a16:creationId xmlns="" xmlns:a16="http://schemas.microsoft.com/office/drawing/2014/main" id="{E138EF74-107F-403C-8768-8CCE857FE4B0}"/>
              </a:ext>
            </a:extLst>
          </p:cNvPr>
          <p:cNvSpPr txBox="1"/>
          <p:nvPr/>
        </p:nvSpPr>
        <p:spPr>
          <a:xfrm>
            <a:off x="3944097" y="4428500"/>
            <a:ext cx="430380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dirty="0">
                <a:solidFill>
                  <a:schemeClr val="bg1"/>
                </a:solidFill>
              </a:rPr>
              <a:t>Yêu </a:t>
            </a:r>
            <a:r>
              <a:rPr lang="vi-VN" dirty="0" err="1">
                <a:solidFill>
                  <a:schemeClr val="bg1"/>
                </a:solidFill>
              </a:rPr>
              <a:t>nước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là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nguồn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sức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mạnh</a:t>
            </a:r>
            <a:r>
              <a:rPr lang="vi-VN" dirty="0">
                <a:solidFill>
                  <a:schemeClr val="bg1"/>
                </a:solidFill>
              </a:rPr>
              <a:t> vô </a:t>
            </a:r>
            <a:r>
              <a:rPr lang="vi-VN" dirty="0" err="1">
                <a:solidFill>
                  <a:schemeClr val="bg1"/>
                </a:solidFill>
              </a:rPr>
              <a:t>giá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kết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nối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trái</a:t>
            </a:r>
            <a:r>
              <a:rPr lang="vi-VN" dirty="0">
                <a:solidFill>
                  <a:schemeClr val="bg1"/>
                </a:solidFill>
              </a:rPr>
              <a:t> tim con </a:t>
            </a:r>
            <a:r>
              <a:rPr lang="vi-VN" dirty="0" err="1">
                <a:solidFill>
                  <a:schemeClr val="bg1"/>
                </a:solidFill>
              </a:rPr>
              <a:t>người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lại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với</a:t>
            </a:r>
            <a:r>
              <a:rPr lang="vi-VN" dirty="0">
                <a:solidFill>
                  <a:schemeClr val="bg1"/>
                </a:solidFill>
              </a:rPr>
              <a:t> nhau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vi-VN" sz="2000" dirty="0">
                <a:solidFill>
                  <a:schemeClr val="bg1"/>
                </a:solidFill>
                <a:latin typeface="+mj-lt"/>
              </a:rPr>
              <a:t>Yêu 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nước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là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chia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khóa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dẫn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đến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thắng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lợi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trong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cuộc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kháng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chiến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cũng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như xây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dựng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đất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nước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.</a:t>
            </a:r>
          </a:p>
        </p:txBody>
      </p:sp>
      <p:pic>
        <p:nvPicPr>
          <p:cNvPr id="11274" name="Picture 10" descr="3 trận thủy chiến làm nên những trang sử hào hùng trên Bạch Đằng Giang">
            <a:extLst>
              <a:ext uri="{FF2B5EF4-FFF2-40B4-BE49-F238E27FC236}">
                <a16:creationId xmlns="" xmlns:a16="http://schemas.microsoft.com/office/drawing/2014/main" id="{F3EC8AC4-52F6-4079-BFE1-2525E9250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4191" y="2002157"/>
            <a:ext cx="3274767" cy="235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Hộp Văn bản 31">
            <a:extLst>
              <a:ext uri="{FF2B5EF4-FFF2-40B4-BE49-F238E27FC236}">
                <a16:creationId xmlns="" xmlns:a16="http://schemas.microsoft.com/office/drawing/2014/main" id="{949A5D19-9F48-4DC1-83C6-7D6C086AE9D4}"/>
              </a:ext>
            </a:extLst>
          </p:cNvPr>
          <p:cNvSpPr txBox="1"/>
          <p:nvPr/>
        </p:nvSpPr>
        <p:spPr>
          <a:xfrm>
            <a:off x="8223886" y="4395411"/>
            <a:ext cx="359069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2000" dirty="0" err="1">
                <a:solidFill>
                  <a:schemeClr val="bg1"/>
                </a:solidFill>
                <a:latin typeface="+mj-lt"/>
              </a:rPr>
              <a:t>Bảo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vệ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độc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lập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dân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tộc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và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chủ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quyền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lãnh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thổ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vi-VN" sz="2000" dirty="0" err="1">
                <a:solidFill>
                  <a:schemeClr val="bg1"/>
                </a:solidFill>
                <a:latin typeface="+mj-lt"/>
              </a:rPr>
              <a:t>Bảo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vệ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cuộc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sống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yên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bình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và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hạnh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phúc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cho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bản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thân, gia đinh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và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xã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hội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501816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" grpId="0"/>
      <p:bldP spid="30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4" descr="Giáng Sinh Vui Tươi đầy Màu Sắc Ornamen Nền, Ngày Lễ, Đầy Màu Sắc, Giáng  Sinh Hình nền Vector để tải xuống miễn phí">
            <a:extLst>
              <a:ext uri="{FF2B5EF4-FFF2-40B4-BE49-F238E27FC236}">
                <a16:creationId xmlns="" xmlns:a16="http://schemas.microsoft.com/office/drawing/2014/main" id="{3D8C2AC4-7264-4FA7-AC52-AFFDE341D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ình chữ nhật: Góc Tròn 9">
            <a:extLst>
              <a:ext uri="{FF2B5EF4-FFF2-40B4-BE49-F238E27FC236}">
                <a16:creationId xmlns="" xmlns:a16="http://schemas.microsoft.com/office/drawing/2014/main" id="{47E93259-9AB1-49CA-A5CE-2B567AF4769B}"/>
              </a:ext>
            </a:extLst>
          </p:cNvPr>
          <p:cNvSpPr/>
          <p:nvPr/>
        </p:nvSpPr>
        <p:spPr>
          <a:xfrm>
            <a:off x="276837" y="453006"/>
            <a:ext cx="11610363" cy="5838737"/>
          </a:xfrm>
          <a:prstGeom prst="roundRect">
            <a:avLst>
              <a:gd name="adj" fmla="val 1006"/>
            </a:avLst>
          </a:prstGeom>
          <a:solidFill>
            <a:srgbClr val="FCF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="" xmlns:a16="http://schemas.microsoft.com/office/drawing/2014/main" id="{64EB9EC5-AB99-4ECD-8468-8107BE322448}"/>
              </a:ext>
            </a:extLst>
          </p:cNvPr>
          <p:cNvSpPr/>
          <p:nvPr/>
        </p:nvSpPr>
        <p:spPr>
          <a:xfrm>
            <a:off x="329967" y="830727"/>
            <a:ext cx="11504102" cy="5402293"/>
          </a:xfrm>
          <a:prstGeom prst="roundRect">
            <a:avLst>
              <a:gd name="adj" fmla="val 4021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7A400CBA-80B4-46A6-B17F-AE4D259D6BFA}"/>
              </a:ext>
            </a:extLst>
          </p:cNvPr>
          <p:cNvSpPr txBox="1"/>
          <p:nvPr/>
        </p:nvSpPr>
        <p:spPr>
          <a:xfrm>
            <a:off x="536895" y="926985"/>
            <a:ext cx="2152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="" xmlns:a16="http://schemas.microsoft.com/office/drawing/2014/main" id="{F2C20FC1-FA2D-440E-B734-1C3357DC786F}"/>
              </a:ext>
            </a:extLst>
          </p:cNvPr>
          <p:cNvSpPr txBox="1"/>
          <p:nvPr/>
        </p:nvSpPr>
        <p:spPr>
          <a:xfrm>
            <a:off x="9416644" y="923434"/>
            <a:ext cx="1248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="" xmlns:a16="http://schemas.microsoft.com/office/drawing/2014/main" id="{E9057974-4BE0-4359-B247-3409561C4E18}"/>
              </a:ext>
            </a:extLst>
          </p:cNvPr>
          <p:cNvSpPr txBox="1"/>
          <p:nvPr/>
        </p:nvSpPr>
        <p:spPr>
          <a:xfrm>
            <a:off x="10584110" y="923434"/>
            <a:ext cx="1199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="" xmlns:a16="http://schemas.microsoft.com/office/drawing/2014/main" id="{8BB4CCF2-7580-4F20-A1A8-A2A730D5C396}"/>
              </a:ext>
            </a:extLst>
          </p:cNvPr>
          <p:cNvSpPr txBox="1"/>
          <p:nvPr/>
        </p:nvSpPr>
        <p:spPr>
          <a:xfrm>
            <a:off x="8221213" y="923434"/>
            <a:ext cx="1339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="" xmlns:a16="http://schemas.microsoft.com/office/drawing/2014/main" id="{154A9734-C6B8-4EB5-889C-C42AC3E10AD5}"/>
              </a:ext>
            </a:extLst>
          </p:cNvPr>
          <p:cNvSpPr txBox="1"/>
          <p:nvPr/>
        </p:nvSpPr>
        <p:spPr>
          <a:xfrm>
            <a:off x="7219428" y="926985"/>
            <a:ext cx="1062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Đường nối Thẳng 16">
            <a:extLst>
              <a:ext uri="{FF2B5EF4-FFF2-40B4-BE49-F238E27FC236}">
                <a16:creationId xmlns="" xmlns:a16="http://schemas.microsoft.com/office/drawing/2014/main" id="{DDD3CDD5-068B-4BF9-B531-7914F1E87F20}"/>
              </a:ext>
            </a:extLst>
          </p:cNvPr>
          <p:cNvCxnSpPr>
            <a:cxnSpLocks/>
          </p:cNvCxnSpPr>
          <p:nvPr/>
        </p:nvCxnSpPr>
        <p:spPr>
          <a:xfrm>
            <a:off x="8343553" y="1307627"/>
            <a:ext cx="1007378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="" xmlns:a16="http://schemas.microsoft.com/office/drawing/2014/main" id="{5F88AD77-3019-4D81-ADB7-57D15FF57E14}"/>
              </a:ext>
            </a:extLst>
          </p:cNvPr>
          <p:cNvCxnSpPr>
            <a:cxnSpLocks/>
          </p:cNvCxnSpPr>
          <p:nvPr/>
        </p:nvCxnSpPr>
        <p:spPr>
          <a:xfrm>
            <a:off x="329967" y="1393216"/>
            <a:ext cx="1149012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Cung 23">
            <a:extLst>
              <a:ext uri="{FF2B5EF4-FFF2-40B4-BE49-F238E27FC236}">
                <a16:creationId xmlns="" xmlns:a16="http://schemas.microsoft.com/office/drawing/2014/main" id="{2ED535C0-B0B8-4C1D-8618-68263482BDDE}"/>
              </a:ext>
            </a:extLst>
          </p:cNvPr>
          <p:cNvSpPr/>
          <p:nvPr/>
        </p:nvSpPr>
        <p:spPr>
          <a:xfrm>
            <a:off x="2226577" y="831373"/>
            <a:ext cx="462794" cy="553454"/>
          </a:xfrm>
          <a:prstGeom prst="arc">
            <a:avLst>
              <a:gd name="adj1" fmla="val 16200000"/>
              <a:gd name="adj2" fmla="val 4868656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Hộp Văn bản 32">
            <a:extLst>
              <a:ext uri="{FF2B5EF4-FFF2-40B4-BE49-F238E27FC236}">
                <a16:creationId xmlns="" xmlns:a16="http://schemas.microsoft.com/office/drawing/2014/main" id="{D92A4F44-1DBF-4881-9E17-6DEB4C151A78}"/>
              </a:ext>
            </a:extLst>
          </p:cNvPr>
          <p:cNvSpPr txBox="1"/>
          <p:nvPr/>
        </p:nvSpPr>
        <p:spPr>
          <a:xfrm>
            <a:off x="906011" y="1530795"/>
            <a:ext cx="109085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Báo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cáo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,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thảo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luận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: </a:t>
            </a:r>
            <a:r>
              <a:rPr lang="vi-VN" sz="2000" dirty="0" err="1">
                <a:solidFill>
                  <a:schemeClr val="bg1"/>
                </a:solidFill>
              </a:rPr>
              <a:t>Những</a:t>
            </a:r>
            <a:r>
              <a:rPr lang="vi-VN" sz="2000" dirty="0">
                <a:solidFill>
                  <a:schemeClr val="bg1"/>
                </a:solidFill>
              </a:rPr>
              <a:t> </a:t>
            </a:r>
            <a:r>
              <a:rPr lang="vi-VN" sz="2000" dirty="0" err="1">
                <a:solidFill>
                  <a:schemeClr val="bg1"/>
                </a:solidFill>
              </a:rPr>
              <a:t>việc</a:t>
            </a:r>
            <a:r>
              <a:rPr lang="vi-VN" sz="2000" dirty="0">
                <a:solidFill>
                  <a:schemeClr val="bg1"/>
                </a:solidFill>
              </a:rPr>
              <a:t> </a:t>
            </a:r>
            <a:r>
              <a:rPr lang="vi-VN" sz="2000" dirty="0" err="1">
                <a:solidFill>
                  <a:schemeClr val="bg1"/>
                </a:solidFill>
              </a:rPr>
              <a:t>làm</a:t>
            </a:r>
            <a:r>
              <a:rPr lang="vi-VN" sz="2000" dirty="0">
                <a:solidFill>
                  <a:schemeClr val="bg1"/>
                </a:solidFill>
              </a:rPr>
              <a:t> </a:t>
            </a:r>
            <a:r>
              <a:rPr lang="vi-VN" sz="2000" dirty="0" err="1">
                <a:solidFill>
                  <a:schemeClr val="bg1"/>
                </a:solidFill>
              </a:rPr>
              <a:t>để</a:t>
            </a:r>
            <a:r>
              <a:rPr lang="vi-VN" sz="2000" dirty="0">
                <a:solidFill>
                  <a:schemeClr val="bg1"/>
                </a:solidFill>
              </a:rPr>
              <a:t> </a:t>
            </a:r>
            <a:r>
              <a:rPr lang="vi-VN" sz="2000" dirty="0" err="1">
                <a:solidFill>
                  <a:schemeClr val="bg1"/>
                </a:solidFill>
              </a:rPr>
              <a:t>giữ</a:t>
            </a:r>
            <a:r>
              <a:rPr lang="vi-VN" sz="2000" dirty="0">
                <a:solidFill>
                  <a:schemeClr val="bg1"/>
                </a:solidFill>
              </a:rPr>
              <a:t> </a:t>
            </a:r>
            <a:r>
              <a:rPr lang="vi-VN" sz="2000" dirty="0" err="1">
                <a:solidFill>
                  <a:schemeClr val="bg1"/>
                </a:solidFill>
              </a:rPr>
              <a:t>gìn</a:t>
            </a:r>
            <a:r>
              <a:rPr lang="vi-VN" sz="2000" dirty="0">
                <a:solidFill>
                  <a:schemeClr val="bg1"/>
                </a:solidFill>
              </a:rPr>
              <a:t> </a:t>
            </a:r>
            <a:r>
              <a:rPr lang="vi-VN" sz="2000" dirty="0" err="1">
                <a:solidFill>
                  <a:schemeClr val="bg1"/>
                </a:solidFill>
              </a:rPr>
              <a:t>và</a:t>
            </a:r>
            <a:r>
              <a:rPr lang="vi-VN" sz="2000" dirty="0">
                <a:solidFill>
                  <a:schemeClr val="bg1"/>
                </a:solidFill>
              </a:rPr>
              <a:t> </a:t>
            </a:r>
            <a:r>
              <a:rPr lang="vi-VN" sz="2000" dirty="0" err="1">
                <a:solidFill>
                  <a:schemeClr val="bg1"/>
                </a:solidFill>
              </a:rPr>
              <a:t>phát</a:t>
            </a:r>
            <a:r>
              <a:rPr lang="vi-VN" sz="2000" dirty="0">
                <a:solidFill>
                  <a:schemeClr val="bg1"/>
                </a:solidFill>
              </a:rPr>
              <a:t> huy </a:t>
            </a:r>
            <a:r>
              <a:rPr lang="vi-VN" sz="2000" dirty="0" err="1">
                <a:solidFill>
                  <a:schemeClr val="bg1"/>
                </a:solidFill>
              </a:rPr>
              <a:t>truyền</a:t>
            </a:r>
            <a:r>
              <a:rPr lang="vi-VN" sz="2000" dirty="0">
                <a:solidFill>
                  <a:schemeClr val="bg1"/>
                </a:solidFill>
              </a:rPr>
              <a:t> </a:t>
            </a:r>
            <a:r>
              <a:rPr lang="vi-VN" sz="2000" dirty="0" err="1">
                <a:solidFill>
                  <a:schemeClr val="bg1"/>
                </a:solidFill>
              </a:rPr>
              <a:t>thống</a:t>
            </a:r>
            <a:r>
              <a:rPr lang="vi-VN" sz="2000" dirty="0">
                <a:solidFill>
                  <a:schemeClr val="bg1"/>
                </a:solidFill>
              </a:rPr>
              <a:t> quê hương.</a:t>
            </a:r>
            <a:endParaRPr lang="vi-VN" sz="20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37" name="Nhóm 36">
            <a:extLst>
              <a:ext uri="{FF2B5EF4-FFF2-40B4-BE49-F238E27FC236}">
                <a16:creationId xmlns="" xmlns:a16="http://schemas.microsoft.com/office/drawing/2014/main" id="{DF6696A3-1C78-4541-A5E6-7A5B55F5DD4D}"/>
              </a:ext>
            </a:extLst>
          </p:cNvPr>
          <p:cNvGrpSpPr/>
          <p:nvPr/>
        </p:nvGrpSpPr>
        <p:grpSpPr>
          <a:xfrm>
            <a:off x="504176" y="1510518"/>
            <a:ext cx="401836" cy="401836"/>
            <a:chOff x="504176" y="1510518"/>
            <a:chExt cx="401836" cy="401836"/>
          </a:xfrm>
        </p:grpSpPr>
        <p:sp>
          <p:nvSpPr>
            <p:cNvPr id="36" name="Hình chữ nhật 35">
              <a:extLst>
                <a:ext uri="{FF2B5EF4-FFF2-40B4-BE49-F238E27FC236}">
                  <a16:creationId xmlns="" xmlns:a16="http://schemas.microsoft.com/office/drawing/2014/main" id="{F1B00BEC-46D8-465A-BE25-9F70ACB6FACE}"/>
                </a:ext>
              </a:extLst>
            </p:cNvPr>
            <p:cNvSpPr/>
            <p:nvPr/>
          </p:nvSpPr>
          <p:spPr>
            <a:xfrm>
              <a:off x="504176" y="1526773"/>
              <a:ext cx="401836" cy="36932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pic>
          <p:nvPicPr>
            <p:cNvPr id="35" name="Đồ họa 34" descr="Trò chuyện">
              <a:extLst>
                <a:ext uri="{FF2B5EF4-FFF2-40B4-BE49-F238E27FC236}">
                  <a16:creationId xmlns="" xmlns:a16="http://schemas.microsoft.com/office/drawing/2014/main" id="{32BB0388-5E54-4D4A-B184-93139FE4D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04176" y="1510518"/>
              <a:ext cx="401836" cy="401836"/>
            </a:xfrm>
            <a:prstGeom prst="rect">
              <a:avLst/>
            </a:prstGeom>
          </p:spPr>
        </p:pic>
      </p:grpSp>
      <p:sp>
        <p:nvSpPr>
          <p:cNvPr id="3" name="Hộp Văn bản 2">
            <a:extLst>
              <a:ext uri="{FF2B5EF4-FFF2-40B4-BE49-F238E27FC236}">
                <a16:creationId xmlns="" xmlns:a16="http://schemas.microsoft.com/office/drawing/2014/main" id="{7445A9C1-2C44-452D-83D5-0C8C543BFE70}"/>
              </a:ext>
            </a:extLst>
          </p:cNvPr>
          <p:cNvSpPr txBox="1"/>
          <p:nvPr/>
        </p:nvSpPr>
        <p:spPr>
          <a:xfrm>
            <a:off x="749183" y="4756898"/>
            <a:ext cx="21931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 err="1">
                <a:solidFill>
                  <a:schemeClr val="bg1"/>
                </a:solidFill>
                <a:latin typeface="+mj-lt"/>
              </a:rPr>
              <a:t>Tìm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hiểu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về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giá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trị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của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truyền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thống</a:t>
            </a:r>
            <a:endParaRPr lang="vi-VN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="" xmlns:a16="http://schemas.microsoft.com/office/drawing/2014/main" id="{E138EF74-107F-403C-8768-8CCE857FE4B0}"/>
              </a:ext>
            </a:extLst>
          </p:cNvPr>
          <p:cNvSpPr txBox="1"/>
          <p:nvPr/>
        </p:nvSpPr>
        <p:spPr>
          <a:xfrm>
            <a:off x="3090646" y="4684724"/>
            <a:ext cx="22637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 err="1">
                <a:solidFill>
                  <a:schemeClr val="bg1"/>
                </a:solidFill>
                <a:latin typeface="+mj-lt"/>
              </a:rPr>
              <a:t>Bảo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vệ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và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phát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huy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giá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trị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tốt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đẹp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từ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truyền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thống</a:t>
            </a:r>
            <a:endParaRPr lang="vi-VN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2" name="Hộp Văn bản 31">
            <a:extLst>
              <a:ext uri="{FF2B5EF4-FFF2-40B4-BE49-F238E27FC236}">
                <a16:creationId xmlns="" xmlns:a16="http://schemas.microsoft.com/office/drawing/2014/main" id="{949A5D19-9F48-4DC1-83C6-7D6C086AE9D4}"/>
              </a:ext>
            </a:extLst>
          </p:cNvPr>
          <p:cNvSpPr txBox="1"/>
          <p:nvPr/>
        </p:nvSpPr>
        <p:spPr>
          <a:xfrm>
            <a:off x="5268042" y="4729337"/>
            <a:ext cx="29051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 err="1">
                <a:solidFill>
                  <a:schemeClr val="bg1"/>
                </a:solidFill>
                <a:latin typeface="+mj-lt"/>
              </a:rPr>
              <a:t>Tích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cực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quảng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bá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,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giới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thiệu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với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bạn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bè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trong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và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ngoài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nước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.... 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="" xmlns:a16="http://schemas.microsoft.com/office/drawing/2014/main" id="{54650A11-870D-483B-9C40-C792C8158504}"/>
              </a:ext>
            </a:extLst>
          </p:cNvPr>
          <p:cNvSpPr txBox="1"/>
          <p:nvPr/>
        </p:nvSpPr>
        <p:spPr>
          <a:xfrm>
            <a:off x="8150893" y="4447943"/>
            <a:ext cx="371114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dirty="0">
                <a:solidFill>
                  <a:schemeClr val="bg1"/>
                </a:solidFill>
              </a:rPr>
              <a:t>Phê </a:t>
            </a:r>
            <a:r>
              <a:rPr lang="vi-VN" dirty="0" err="1">
                <a:solidFill>
                  <a:schemeClr val="bg1"/>
                </a:solidFill>
              </a:rPr>
              <a:t>phán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việc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làm</a:t>
            </a:r>
            <a:r>
              <a:rPr lang="vi-VN" dirty="0">
                <a:solidFill>
                  <a:schemeClr val="bg1"/>
                </a:solidFill>
              </a:rPr>
              <a:t>,</a:t>
            </a:r>
            <a:r>
              <a:rPr lang="vi-VN" sz="2000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hành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động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thiếu</a:t>
            </a:r>
            <a:r>
              <a:rPr lang="vi-VN" dirty="0">
                <a:solidFill>
                  <a:schemeClr val="bg1"/>
                </a:solidFill>
              </a:rPr>
              <a:t> ý </a:t>
            </a:r>
            <a:r>
              <a:rPr lang="vi-VN" dirty="0" err="1">
                <a:solidFill>
                  <a:schemeClr val="bg1"/>
                </a:solidFill>
              </a:rPr>
              <a:t>thức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trách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nhiệm</a:t>
            </a:r>
            <a:r>
              <a:rPr lang="vi-VN" dirty="0">
                <a:solidFill>
                  <a:schemeClr val="bg1"/>
                </a:solidFill>
              </a:rPr>
              <a:t>, đi </a:t>
            </a:r>
            <a:r>
              <a:rPr lang="vi-VN" dirty="0" err="1">
                <a:solidFill>
                  <a:schemeClr val="bg1"/>
                </a:solidFill>
              </a:rPr>
              <a:t>ngược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lại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truyền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thống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tốt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đẹp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của</a:t>
            </a:r>
            <a:r>
              <a:rPr lang="vi-VN" dirty="0">
                <a:solidFill>
                  <a:schemeClr val="bg1"/>
                </a:solidFill>
              </a:rPr>
              <a:t> quê hương,</a:t>
            </a:r>
            <a:r>
              <a:rPr lang="vi-VN" sz="2000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làm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ảnh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hưởng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đến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hình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ảnh</a:t>
            </a:r>
            <a:r>
              <a:rPr lang="vi-VN" dirty="0">
                <a:solidFill>
                  <a:schemeClr val="bg1"/>
                </a:solidFill>
              </a:rPr>
              <a:t>, </a:t>
            </a:r>
            <a:r>
              <a:rPr lang="vi-VN" dirty="0" err="1">
                <a:solidFill>
                  <a:schemeClr val="bg1"/>
                </a:solidFill>
              </a:rPr>
              <a:t>giá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trị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của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cộng</a:t>
            </a:r>
            <a:r>
              <a:rPr lang="vi-VN" dirty="0">
                <a:solidFill>
                  <a:schemeClr val="bg1"/>
                </a:solidFill>
              </a:rPr>
              <a:t> </a:t>
            </a:r>
            <a:r>
              <a:rPr lang="vi-VN" dirty="0" err="1">
                <a:solidFill>
                  <a:schemeClr val="bg1"/>
                </a:solidFill>
              </a:rPr>
              <a:t>đồng</a:t>
            </a:r>
            <a:endParaRPr lang="vi-VN" sz="2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2290" name="Picture 2" descr="Tranh luận vẻ sự cần thiết phải giữ gin, phái huy các truyền thông tốt đẹp  của quê hương. | [Cánh diều] Hoạt động trải nghiệm, hướng nghiệp 6">
            <a:extLst>
              <a:ext uri="{FF2B5EF4-FFF2-40B4-BE49-F238E27FC236}">
                <a16:creationId xmlns="" xmlns:a16="http://schemas.microsoft.com/office/drawing/2014/main" id="{AF3A919E-98AB-44DE-A0BA-6549F001F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9967" y="1970528"/>
            <a:ext cx="3211961" cy="2465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Nhóm 1">
            <a:extLst>
              <a:ext uri="{FF2B5EF4-FFF2-40B4-BE49-F238E27FC236}">
                <a16:creationId xmlns="" xmlns:a16="http://schemas.microsoft.com/office/drawing/2014/main" id="{186AEF13-D669-4519-8ED2-A9199D1EEC63}"/>
              </a:ext>
            </a:extLst>
          </p:cNvPr>
          <p:cNvGrpSpPr/>
          <p:nvPr/>
        </p:nvGrpSpPr>
        <p:grpSpPr>
          <a:xfrm>
            <a:off x="2942373" y="2342049"/>
            <a:ext cx="2612349" cy="1961403"/>
            <a:chOff x="2942373" y="2342049"/>
            <a:chExt cx="2612349" cy="1961403"/>
          </a:xfrm>
        </p:grpSpPr>
        <p:pic>
          <p:nvPicPr>
            <p:cNvPr id="12294" name="Picture 6" descr="Icon Protect | Diễn đàn Designer Việt Nam">
              <a:extLst>
                <a:ext uri="{FF2B5EF4-FFF2-40B4-BE49-F238E27FC236}">
                  <a16:creationId xmlns="" xmlns:a16="http://schemas.microsoft.com/office/drawing/2014/main" id="{6C0C91E4-14B3-4FA1-98A7-8457C61EB2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987" b="94105" l="10000" r="90000">
                          <a14:foregroundMark x1="37377" y1="12009" x2="37377" y2="12009"/>
                          <a14:foregroundMark x1="49016" y1="10699" x2="49016" y2="10699"/>
                          <a14:foregroundMark x1="43770" y1="10262" x2="55738" y2="13319"/>
                          <a14:foregroundMark x1="60656" y1="11354" x2="67869" y2="18777"/>
                          <a14:foregroundMark x1="67869" y1="18777" x2="70000" y2="24236"/>
                          <a14:foregroundMark x1="71803" y1="25109" x2="75246" y2="51092"/>
                          <a14:foregroundMark x1="75246" y1="51092" x2="74262" y2="62445"/>
                          <a14:foregroundMark x1="74262" y1="62445" x2="71475" y2="69432"/>
                          <a14:foregroundMark x1="62131" y1="10480" x2="56721" y2="11135"/>
                          <a14:foregroundMark x1="75574" y1="28166" x2="75410" y2="36463"/>
                          <a14:foregroundMark x1="24754" y1="37773" x2="31803" y2="73144"/>
                          <a14:foregroundMark x1="31803" y1="73144" x2="36230" y2="81878"/>
                          <a14:foregroundMark x1="30000" y1="72271" x2="25574" y2="45197"/>
                          <a14:foregroundMark x1="25574" y1="45197" x2="26557" y2="30786"/>
                          <a14:foregroundMark x1="32131" y1="18559" x2="32131" y2="18559"/>
                          <a14:foregroundMark x1="30656" y1="20306" x2="30656" y2="20306"/>
                          <a14:foregroundMark x1="28689" y1="21616" x2="28689" y2="21616"/>
                          <a14:foregroundMark x1="50164" y1="94105" x2="50164" y2="94105"/>
                          <a14:foregroundMark x1="68033" y1="70961" x2="68033" y2="70961"/>
                          <a14:foregroundMark x1="50820" y1="6987" x2="50820" y2="69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2373" y="2342049"/>
              <a:ext cx="2612349" cy="19614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 descr="Tranh luận vẻ sự cần thiết phải giữ gin, phái huy các truyền thông tốt đẹp  của quê hương. | [Cánh diều] Hoạt động trải nghiệm, hướng nghiệp 6">
              <a:extLst>
                <a:ext uri="{FF2B5EF4-FFF2-40B4-BE49-F238E27FC236}">
                  <a16:creationId xmlns="" xmlns:a16="http://schemas.microsoft.com/office/drawing/2014/main" id="{D1AEEE96-7663-4058-A9AF-0125B48928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161" b="93391" l="10000" r="90000">
                          <a14:foregroundMark x1="25517" y1="13218" x2="27414" y2="29598"/>
                          <a14:foregroundMark x1="27414" y1="29598" x2="38448" y2="36782"/>
                          <a14:foregroundMark x1="38448" y1="36782" x2="45862" y2="17816"/>
                          <a14:foregroundMark x1="45862" y1="17816" x2="33621" y2="12644"/>
                          <a14:foregroundMark x1="33621" y1="12644" x2="33276" y2="12931"/>
                          <a14:foregroundMark x1="69655" y1="17816" x2="63793" y2="31034"/>
                          <a14:foregroundMark x1="63793" y1="31034" x2="71034" y2="25287"/>
                          <a14:foregroundMark x1="37931" y1="72989" x2="42069" y2="80460"/>
                          <a14:foregroundMark x1="35862" y1="91667" x2="40690" y2="90230"/>
                          <a14:foregroundMark x1="74310" y1="93678" x2="74310" y2="93678"/>
                          <a14:foregroundMark x1="69138" y1="90230" x2="77759" y2="91092"/>
                          <a14:foregroundMark x1="40172" y1="91092" x2="45172" y2="91092"/>
                          <a14:foregroundMark x1="37069" y1="36782" x2="44310" y2="37069"/>
                          <a14:foregroundMark x1="70690" y1="38506" x2="76552" y2="38793"/>
                          <a14:foregroundMark x1="61552" y1="14943" x2="62759" y2="33621"/>
                          <a14:foregroundMark x1="62759" y1="33621" x2="74828" y2="36782"/>
                          <a14:foregroundMark x1="60172" y1="37931" x2="59828" y2="14368"/>
                          <a14:foregroundMark x1="67241" y1="8046" x2="79483" y2="8046"/>
                          <a14:foregroundMark x1="37241" y1="39943" x2="41552" y2="39655"/>
                          <a14:foregroundMark x1="64483" y1="41954" x2="64483" y2="41954"/>
                          <a14:foregroundMark x1="65690" y1="41379" x2="65690" y2="41379"/>
                          <a14:foregroundMark x1="60690" y1="41667" x2="63276" y2="40805"/>
                          <a14:foregroundMark x1="57586" y1="42816" x2="58793" y2="42529"/>
                          <a14:foregroundMark x1="64483" y1="7471" x2="64483" y2="7471"/>
                          <a14:foregroundMark x1="67931" y1="37356" x2="76552" y2="38506"/>
                          <a14:foregroundMark x1="37241" y1="3161" x2="37241" y2="3161"/>
                          <a14:foregroundMark x1="67931" y1="7184" x2="67931" y2="71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1928" y="2807784"/>
              <a:ext cx="1361166" cy="1044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298" name="Picture 10" descr="Quảng bá hình ảnh đất nước, con người Việt Nam tại miền Nam nước Đức | Văn  hóa | Vietnam+ (VietnamPlus)">
            <a:extLst>
              <a:ext uri="{FF2B5EF4-FFF2-40B4-BE49-F238E27FC236}">
                <a16:creationId xmlns="" xmlns:a16="http://schemas.microsoft.com/office/drawing/2014/main" id="{A72263EF-B1FB-45E6-B12E-5B57EA22B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7853" y="2039282"/>
            <a:ext cx="2225490" cy="2327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Xử người share tin giả 10-20 triệu đồng là còn thấp' - Tuổi Trẻ Online">
            <a:extLst>
              <a:ext uri="{FF2B5EF4-FFF2-40B4-BE49-F238E27FC236}">
                <a16:creationId xmlns="" xmlns:a16="http://schemas.microsoft.com/office/drawing/2014/main" id="{B57A1920-B471-4EC5-939F-3D2B34BA5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31915" y="2041552"/>
            <a:ext cx="2218017" cy="231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6377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" grpId="0"/>
      <p:bldP spid="30" grpId="0"/>
      <p:bldP spid="3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Giáng Sinh Vui Tươi đầy Màu Sắc Ornamen Nền, Ngày Lễ, Đầy Màu Sắc, Giáng  Sinh Hình nền Vector để tải xuống miễn phí">
            <a:extLst>
              <a:ext uri="{FF2B5EF4-FFF2-40B4-BE49-F238E27FC236}">
                <a16:creationId xmlns="" xmlns:a16="http://schemas.microsoft.com/office/drawing/2014/main" id="{14C66078-7316-4A12-B0C0-E6C4EAF68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ình chữ nhật: Góc Tròn 9">
            <a:extLst>
              <a:ext uri="{FF2B5EF4-FFF2-40B4-BE49-F238E27FC236}">
                <a16:creationId xmlns="" xmlns:a16="http://schemas.microsoft.com/office/drawing/2014/main" id="{47E93259-9AB1-49CA-A5CE-2B567AF4769B}"/>
              </a:ext>
            </a:extLst>
          </p:cNvPr>
          <p:cNvSpPr/>
          <p:nvPr/>
        </p:nvSpPr>
        <p:spPr>
          <a:xfrm>
            <a:off x="276837" y="453006"/>
            <a:ext cx="11610363" cy="5838737"/>
          </a:xfrm>
          <a:prstGeom prst="roundRect">
            <a:avLst>
              <a:gd name="adj" fmla="val 1006"/>
            </a:avLst>
          </a:prstGeom>
          <a:solidFill>
            <a:srgbClr val="FCF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="" xmlns:a16="http://schemas.microsoft.com/office/drawing/2014/main" id="{64EB9EC5-AB99-4ECD-8468-8107BE322448}"/>
              </a:ext>
            </a:extLst>
          </p:cNvPr>
          <p:cNvSpPr/>
          <p:nvPr/>
        </p:nvSpPr>
        <p:spPr>
          <a:xfrm>
            <a:off x="329967" y="830727"/>
            <a:ext cx="11504102" cy="5402293"/>
          </a:xfrm>
          <a:prstGeom prst="roundRect">
            <a:avLst>
              <a:gd name="adj" fmla="val 4021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7A400CBA-80B4-46A6-B17F-AE4D259D6BFA}"/>
              </a:ext>
            </a:extLst>
          </p:cNvPr>
          <p:cNvSpPr txBox="1"/>
          <p:nvPr/>
        </p:nvSpPr>
        <p:spPr>
          <a:xfrm>
            <a:off x="536895" y="926985"/>
            <a:ext cx="2152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="" xmlns:a16="http://schemas.microsoft.com/office/drawing/2014/main" id="{F2C20FC1-FA2D-440E-B734-1C3357DC786F}"/>
              </a:ext>
            </a:extLst>
          </p:cNvPr>
          <p:cNvSpPr txBox="1"/>
          <p:nvPr/>
        </p:nvSpPr>
        <p:spPr>
          <a:xfrm>
            <a:off x="9416644" y="923434"/>
            <a:ext cx="1248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="" xmlns:a16="http://schemas.microsoft.com/office/drawing/2014/main" id="{E9057974-4BE0-4359-B247-3409561C4E18}"/>
              </a:ext>
            </a:extLst>
          </p:cNvPr>
          <p:cNvSpPr txBox="1"/>
          <p:nvPr/>
        </p:nvSpPr>
        <p:spPr>
          <a:xfrm>
            <a:off x="10584110" y="923434"/>
            <a:ext cx="1199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="" xmlns:a16="http://schemas.microsoft.com/office/drawing/2014/main" id="{8BB4CCF2-7580-4F20-A1A8-A2A730D5C396}"/>
              </a:ext>
            </a:extLst>
          </p:cNvPr>
          <p:cNvSpPr txBox="1"/>
          <p:nvPr/>
        </p:nvSpPr>
        <p:spPr>
          <a:xfrm>
            <a:off x="8221213" y="923434"/>
            <a:ext cx="1339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="" xmlns:a16="http://schemas.microsoft.com/office/drawing/2014/main" id="{154A9734-C6B8-4EB5-889C-C42AC3E10AD5}"/>
              </a:ext>
            </a:extLst>
          </p:cNvPr>
          <p:cNvSpPr txBox="1"/>
          <p:nvPr/>
        </p:nvSpPr>
        <p:spPr>
          <a:xfrm>
            <a:off x="7219428" y="926985"/>
            <a:ext cx="1062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Đường nối Thẳng 16">
            <a:extLst>
              <a:ext uri="{FF2B5EF4-FFF2-40B4-BE49-F238E27FC236}">
                <a16:creationId xmlns="" xmlns:a16="http://schemas.microsoft.com/office/drawing/2014/main" id="{DDD3CDD5-068B-4BF9-B531-7914F1E87F20}"/>
              </a:ext>
            </a:extLst>
          </p:cNvPr>
          <p:cNvCxnSpPr>
            <a:cxnSpLocks/>
          </p:cNvCxnSpPr>
          <p:nvPr/>
        </p:nvCxnSpPr>
        <p:spPr>
          <a:xfrm>
            <a:off x="8343553" y="1307627"/>
            <a:ext cx="1007378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="" xmlns:a16="http://schemas.microsoft.com/office/drawing/2014/main" id="{5F88AD77-3019-4D81-ADB7-57D15FF57E14}"/>
              </a:ext>
            </a:extLst>
          </p:cNvPr>
          <p:cNvCxnSpPr>
            <a:cxnSpLocks/>
          </p:cNvCxnSpPr>
          <p:nvPr/>
        </p:nvCxnSpPr>
        <p:spPr>
          <a:xfrm>
            <a:off x="329967" y="1393216"/>
            <a:ext cx="1149012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Cung 23">
            <a:extLst>
              <a:ext uri="{FF2B5EF4-FFF2-40B4-BE49-F238E27FC236}">
                <a16:creationId xmlns="" xmlns:a16="http://schemas.microsoft.com/office/drawing/2014/main" id="{2ED535C0-B0B8-4C1D-8618-68263482BDDE}"/>
              </a:ext>
            </a:extLst>
          </p:cNvPr>
          <p:cNvSpPr/>
          <p:nvPr/>
        </p:nvSpPr>
        <p:spPr>
          <a:xfrm>
            <a:off x="2226577" y="831373"/>
            <a:ext cx="462794" cy="553454"/>
          </a:xfrm>
          <a:prstGeom prst="arc">
            <a:avLst>
              <a:gd name="adj1" fmla="val 16200000"/>
              <a:gd name="adj2" fmla="val 4868656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Hộp Văn bản 32">
            <a:extLst>
              <a:ext uri="{FF2B5EF4-FFF2-40B4-BE49-F238E27FC236}">
                <a16:creationId xmlns="" xmlns:a16="http://schemas.microsoft.com/office/drawing/2014/main" id="{D92A4F44-1DBF-4881-9E17-6DEB4C151A78}"/>
              </a:ext>
            </a:extLst>
          </p:cNvPr>
          <p:cNvSpPr txBox="1"/>
          <p:nvPr/>
        </p:nvSpPr>
        <p:spPr>
          <a:xfrm>
            <a:off x="906012" y="1530795"/>
            <a:ext cx="82828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Kết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luận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:</a:t>
            </a:r>
          </a:p>
        </p:txBody>
      </p:sp>
      <p:grpSp>
        <p:nvGrpSpPr>
          <p:cNvPr id="37" name="Nhóm 36">
            <a:extLst>
              <a:ext uri="{FF2B5EF4-FFF2-40B4-BE49-F238E27FC236}">
                <a16:creationId xmlns="" xmlns:a16="http://schemas.microsoft.com/office/drawing/2014/main" id="{DF6696A3-1C78-4541-A5E6-7A5B55F5DD4D}"/>
              </a:ext>
            </a:extLst>
          </p:cNvPr>
          <p:cNvGrpSpPr/>
          <p:nvPr/>
        </p:nvGrpSpPr>
        <p:grpSpPr>
          <a:xfrm>
            <a:off x="504176" y="1510518"/>
            <a:ext cx="401836" cy="401836"/>
            <a:chOff x="504176" y="1510518"/>
            <a:chExt cx="401836" cy="401836"/>
          </a:xfrm>
        </p:grpSpPr>
        <p:sp>
          <p:nvSpPr>
            <p:cNvPr id="36" name="Hình chữ nhật 35">
              <a:extLst>
                <a:ext uri="{FF2B5EF4-FFF2-40B4-BE49-F238E27FC236}">
                  <a16:creationId xmlns="" xmlns:a16="http://schemas.microsoft.com/office/drawing/2014/main" id="{F1B00BEC-46D8-465A-BE25-9F70ACB6FACE}"/>
                </a:ext>
              </a:extLst>
            </p:cNvPr>
            <p:cNvSpPr/>
            <p:nvPr/>
          </p:nvSpPr>
          <p:spPr>
            <a:xfrm>
              <a:off x="504176" y="1526773"/>
              <a:ext cx="401836" cy="36932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pic>
          <p:nvPicPr>
            <p:cNvPr id="35" name="Đồ họa 34" descr="Cuốn sách đang mở">
              <a:extLst>
                <a:ext uri="{FF2B5EF4-FFF2-40B4-BE49-F238E27FC236}">
                  <a16:creationId xmlns="" xmlns:a16="http://schemas.microsoft.com/office/drawing/2014/main" id="{32BB0388-5E54-4D4A-B184-93139FE4D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04176" y="1510518"/>
              <a:ext cx="401836" cy="401836"/>
            </a:xfrm>
            <a:prstGeom prst="rect">
              <a:avLst/>
            </a:prstGeom>
          </p:spPr>
        </p:pic>
      </p:grpSp>
      <p:sp>
        <p:nvSpPr>
          <p:cNvPr id="2" name="Cuộn: Ngang 1">
            <a:extLst>
              <a:ext uri="{FF2B5EF4-FFF2-40B4-BE49-F238E27FC236}">
                <a16:creationId xmlns="" xmlns:a16="http://schemas.microsoft.com/office/drawing/2014/main" id="{B2407095-62B6-40B4-B642-213DEFCFE007}"/>
              </a:ext>
            </a:extLst>
          </p:cNvPr>
          <p:cNvSpPr/>
          <p:nvPr/>
        </p:nvSpPr>
        <p:spPr>
          <a:xfrm>
            <a:off x="1624916" y="2308626"/>
            <a:ext cx="8914203" cy="2804629"/>
          </a:xfrm>
          <a:prstGeom prst="horizontalScrol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vi-VN" dirty="0" err="1"/>
              <a:t>Để</a:t>
            </a:r>
            <a:r>
              <a:rPr lang="vi-VN" dirty="0"/>
              <a:t> </a:t>
            </a:r>
            <a:r>
              <a:rPr lang="vi-VN" dirty="0" err="1"/>
              <a:t>giữ</a:t>
            </a:r>
            <a:r>
              <a:rPr lang="vi-VN" dirty="0"/>
              <a:t> </a:t>
            </a:r>
            <a:r>
              <a:rPr lang="vi-VN" dirty="0" err="1"/>
              <a:t>gìn</a:t>
            </a:r>
            <a:r>
              <a:rPr lang="vi-VN" dirty="0"/>
              <a:t>, </a:t>
            </a:r>
            <a:r>
              <a:rPr lang="vi-VN" dirty="0" err="1"/>
              <a:t>phát</a:t>
            </a:r>
            <a:r>
              <a:rPr lang="vi-VN" dirty="0"/>
              <a:t> huy </a:t>
            </a:r>
            <a:r>
              <a:rPr lang="vi-VN" dirty="0" err="1"/>
              <a:t>truyền</a:t>
            </a:r>
            <a:r>
              <a:rPr lang="vi-VN" dirty="0"/>
              <a:t> </a:t>
            </a:r>
            <a:r>
              <a:rPr lang="vi-VN" dirty="0" err="1"/>
              <a:t>thống</a:t>
            </a:r>
            <a:r>
              <a:rPr lang="vi-VN" dirty="0"/>
              <a:t> quê hương, </a:t>
            </a:r>
            <a:r>
              <a:rPr lang="vi-VN" dirty="0" err="1"/>
              <a:t>chúng</a:t>
            </a:r>
            <a:r>
              <a:rPr lang="vi-VN" dirty="0"/>
              <a:t> ta </a:t>
            </a:r>
            <a:r>
              <a:rPr lang="vi-VN" dirty="0" err="1"/>
              <a:t>cần</a:t>
            </a:r>
            <a:r>
              <a:rPr lang="vi-VN" dirty="0"/>
              <a:t>: </a:t>
            </a:r>
            <a:r>
              <a:rPr lang="vi-VN" dirty="0" err="1"/>
              <a:t>tìm</a:t>
            </a:r>
            <a:r>
              <a:rPr lang="vi-VN" dirty="0"/>
              <a:t> </a:t>
            </a:r>
            <a:r>
              <a:rPr lang="vi-VN" dirty="0" err="1"/>
              <a:t>hiểu</a:t>
            </a:r>
            <a:r>
              <a:rPr lang="vi-VN" dirty="0"/>
              <a:t> </a:t>
            </a:r>
            <a:r>
              <a:rPr lang="vi-VN" dirty="0" err="1"/>
              <a:t>về</a:t>
            </a:r>
            <a:r>
              <a:rPr lang="vi-VN" dirty="0"/>
              <a:t> </a:t>
            </a:r>
            <a:r>
              <a:rPr lang="vi-VN" dirty="0" err="1"/>
              <a:t>giá</a:t>
            </a:r>
            <a:r>
              <a:rPr lang="vi-VN" dirty="0"/>
              <a:t> </a:t>
            </a:r>
            <a:r>
              <a:rPr lang="vi-VN" dirty="0" err="1"/>
              <a:t>trị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sz="2000" dirty="0"/>
              <a:t> </a:t>
            </a:r>
            <a:r>
              <a:rPr lang="vi-VN" dirty="0" err="1"/>
              <a:t>truyền</a:t>
            </a:r>
            <a:r>
              <a:rPr lang="vi-VN" dirty="0"/>
              <a:t> </a:t>
            </a:r>
            <a:r>
              <a:rPr lang="vi-VN" dirty="0" err="1"/>
              <a:t>thống</a:t>
            </a:r>
            <a:r>
              <a:rPr lang="vi-VN" dirty="0"/>
              <a:t>; </a:t>
            </a:r>
            <a:r>
              <a:rPr lang="vi-VN" dirty="0" err="1"/>
              <a:t>bảo</a:t>
            </a:r>
            <a:r>
              <a:rPr lang="vi-VN" dirty="0"/>
              <a:t> </a:t>
            </a:r>
            <a:r>
              <a:rPr lang="vi-VN" dirty="0" err="1"/>
              <a:t>vệ</a:t>
            </a:r>
            <a:r>
              <a:rPr lang="vi-VN" dirty="0"/>
              <a:t> </a:t>
            </a:r>
            <a:r>
              <a:rPr lang="vi-VN" dirty="0" err="1"/>
              <a:t>và</a:t>
            </a:r>
            <a:r>
              <a:rPr lang="vi-VN" dirty="0"/>
              <a:t> </a:t>
            </a:r>
            <a:r>
              <a:rPr lang="vi-VN" dirty="0" err="1"/>
              <a:t>phát</a:t>
            </a:r>
            <a:r>
              <a:rPr lang="vi-VN" dirty="0"/>
              <a:t> huy </a:t>
            </a:r>
            <a:r>
              <a:rPr lang="vi-VN" dirty="0" err="1"/>
              <a:t>giá</a:t>
            </a:r>
            <a:r>
              <a:rPr lang="vi-VN" dirty="0"/>
              <a:t> </a:t>
            </a:r>
            <a:r>
              <a:rPr lang="vi-VN" dirty="0" err="1"/>
              <a:t>trị</a:t>
            </a:r>
            <a:r>
              <a:rPr lang="vi-VN" dirty="0"/>
              <a:t> </a:t>
            </a:r>
            <a:r>
              <a:rPr lang="vi-VN" dirty="0" err="1"/>
              <a:t>tốt</a:t>
            </a:r>
            <a:r>
              <a:rPr lang="vi-VN" dirty="0"/>
              <a:t> </a:t>
            </a:r>
            <a:r>
              <a:rPr lang="vi-VN" dirty="0" err="1"/>
              <a:t>đẹp</a:t>
            </a:r>
            <a:r>
              <a:rPr lang="vi-VN" dirty="0"/>
              <a:t> </a:t>
            </a:r>
            <a:r>
              <a:rPr lang="vi-VN" dirty="0" err="1"/>
              <a:t>từ</a:t>
            </a:r>
            <a:r>
              <a:rPr lang="vi-VN" dirty="0"/>
              <a:t> </a:t>
            </a:r>
            <a:r>
              <a:rPr lang="vi-VN" dirty="0" err="1"/>
              <a:t>truyền</a:t>
            </a:r>
            <a:r>
              <a:rPr lang="vi-VN" dirty="0"/>
              <a:t> </a:t>
            </a:r>
            <a:r>
              <a:rPr lang="vi-VN" dirty="0" err="1"/>
              <a:t>thống</a:t>
            </a:r>
            <a:r>
              <a:rPr lang="vi-VN" dirty="0"/>
              <a:t>; </a:t>
            </a:r>
            <a:r>
              <a:rPr lang="vi-VN" dirty="0" err="1"/>
              <a:t>tích</a:t>
            </a:r>
            <a:r>
              <a:rPr lang="vi-VN" dirty="0"/>
              <a:t> </a:t>
            </a:r>
            <a:r>
              <a:rPr lang="vi-VN" dirty="0" err="1"/>
              <a:t>cực</a:t>
            </a:r>
            <a:r>
              <a:rPr lang="vi-VN" dirty="0"/>
              <a:t> </a:t>
            </a:r>
            <a:r>
              <a:rPr lang="vi-VN" dirty="0" err="1"/>
              <a:t>quảng</a:t>
            </a:r>
            <a:r>
              <a:rPr lang="vi-VN" dirty="0"/>
              <a:t> </a:t>
            </a:r>
            <a:r>
              <a:rPr lang="vi-VN" dirty="0" err="1"/>
              <a:t>bá</a:t>
            </a:r>
            <a:r>
              <a:rPr lang="vi-VN" dirty="0"/>
              <a:t>,</a:t>
            </a:r>
            <a:r>
              <a:rPr lang="vi-VN" sz="2000" dirty="0"/>
              <a:t> </a:t>
            </a:r>
            <a:r>
              <a:rPr lang="vi-VN" dirty="0" err="1"/>
              <a:t>giới</a:t>
            </a:r>
            <a:r>
              <a:rPr lang="vi-VN" dirty="0"/>
              <a:t> </a:t>
            </a:r>
            <a:r>
              <a:rPr lang="vi-VN" dirty="0" err="1"/>
              <a:t>thiệu</a:t>
            </a:r>
            <a:r>
              <a:rPr lang="vi-VN" dirty="0"/>
              <a:t> </a:t>
            </a:r>
            <a:r>
              <a:rPr lang="vi-VN" dirty="0" err="1"/>
              <a:t>với</a:t>
            </a:r>
            <a:r>
              <a:rPr lang="vi-VN" dirty="0"/>
              <a:t> </a:t>
            </a:r>
            <a:r>
              <a:rPr lang="vi-VN" dirty="0" err="1"/>
              <a:t>bạn</a:t>
            </a:r>
            <a:r>
              <a:rPr lang="vi-VN" dirty="0"/>
              <a:t> </a:t>
            </a:r>
            <a:r>
              <a:rPr lang="vi-VN" dirty="0" err="1"/>
              <a:t>bè</a:t>
            </a:r>
            <a:r>
              <a:rPr lang="vi-VN" dirty="0"/>
              <a:t> trong </a:t>
            </a:r>
            <a:r>
              <a:rPr lang="vi-VN" dirty="0" err="1"/>
              <a:t>và</a:t>
            </a:r>
            <a:r>
              <a:rPr lang="vi-VN" dirty="0"/>
              <a:t> </a:t>
            </a:r>
            <a:r>
              <a:rPr lang="vi-VN" dirty="0" err="1"/>
              <a:t>ngoài</a:t>
            </a:r>
            <a:r>
              <a:rPr lang="vi-VN" dirty="0"/>
              <a:t> </a:t>
            </a:r>
            <a:r>
              <a:rPr lang="vi-VN" dirty="0" err="1"/>
              <a:t>nước</a:t>
            </a:r>
            <a:r>
              <a:rPr lang="vi-VN" dirty="0"/>
              <a:t>.... </a:t>
            </a:r>
            <a:r>
              <a:rPr lang="vi-VN" dirty="0" err="1"/>
              <a:t>Đồng</a:t>
            </a:r>
            <a:r>
              <a:rPr lang="vi-VN" dirty="0"/>
              <a:t> </a:t>
            </a:r>
            <a:r>
              <a:rPr lang="vi-VN" dirty="0" err="1"/>
              <a:t>thời</a:t>
            </a:r>
            <a:r>
              <a:rPr lang="vi-VN" dirty="0"/>
              <a:t>, </a:t>
            </a:r>
            <a:r>
              <a:rPr lang="vi-VN" dirty="0" err="1"/>
              <a:t>cần</a:t>
            </a:r>
            <a:r>
              <a:rPr lang="vi-VN" dirty="0"/>
              <a:t> phê </a:t>
            </a:r>
            <a:r>
              <a:rPr lang="vi-VN" dirty="0" err="1"/>
              <a:t>phán</a:t>
            </a:r>
            <a:r>
              <a:rPr lang="vi-VN" dirty="0"/>
              <a:t> </a:t>
            </a:r>
            <a:r>
              <a:rPr lang="vi-VN" dirty="0" err="1"/>
              <a:t>việc</a:t>
            </a:r>
            <a:r>
              <a:rPr lang="vi-VN" dirty="0"/>
              <a:t> </a:t>
            </a:r>
            <a:r>
              <a:rPr lang="vi-VN" dirty="0" err="1"/>
              <a:t>làm</a:t>
            </a:r>
            <a:r>
              <a:rPr lang="vi-VN" dirty="0"/>
              <a:t>,</a:t>
            </a:r>
            <a:r>
              <a:rPr lang="vi-VN" sz="2000" dirty="0"/>
              <a:t> </a:t>
            </a:r>
            <a:r>
              <a:rPr lang="vi-VN" dirty="0" err="1"/>
              <a:t>hành</a:t>
            </a:r>
            <a:r>
              <a:rPr lang="vi-VN" dirty="0"/>
              <a:t> </a:t>
            </a:r>
            <a:r>
              <a:rPr lang="vi-VN" dirty="0" err="1"/>
              <a:t>động</a:t>
            </a:r>
            <a:r>
              <a:rPr lang="vi-VN" dirty="0"/>
              <a:t> </a:t>
            </a:r>
            <a:r>
              <a:rPr lang="vi-VN" dirty="0" err="1"/>
              <a:t>thiếu</a:t>
            </a:r>
            <a:r>
              <a:rPr lang="vi-VN" dirty="0"/>
              <a:t> ý </a:t>
            </a:r>
            <a:r>
              <a:rPr lang="vi-VN" dirty="0" err="1"/>
              <a:t>thức</a:t>
            </a:r>
            <a:r>
              <a:rPr lang="vi-VN" dirty="0"/>
              <a:t> </a:t>
            </a:r>
            <a:r>
              <a:rPr lang="vi-VN" dirty="0" err="1"/>
              <a:t>trách</a:t>
            </a:r>
            <a:r>
              <a:rPr lang="vi-VN" dirty="0"/>
              <a:t> </a:t>
            </a:r>
            <a:r>
              <a:rPr lang="vi-VN" dirty="0" err="1"/>
              <a:t>nhiệm</a:t>
            </a:r>
            <a:r>
              <a:rPr lang="vi-VN" dirty="0"/>
              <a:t>, đi </a:t>
            </a:r>
            <a:r>
              <a:rPr lang="vi-VN" dirty="0" err="1"/>
              <a:t>ngược</a:t>
            </a:r>
            <a:r>
              <a:rPr lang="vi-VN" dirty="0"/>
              <a:t> </a:t>
            </a:r>
            <a:r>
              <a:rPr lang="vi-VN" dirty="0" err="1"/>
              <a:t>lại</a:t>
            </a:r>
            <a:r>
              <a:rPr lang="vi-VN" dirty="0"/>
              <a:t> </a:t>
            </a:r>
            <a:r>
              <a:rPr lang="vi-VN" dirty="0" err="1"/>
              <a:t>truyền</a:t>
            </a:r>
            <a:r>
              <a:rPr lang="vi-VN" dirty="0"/>
              <a:t> </a:t>
            </a:r>
            <a:r>
              <a:rPr lang="vi-VN" dirty="0" err="1"/>
              <a:t>thống</a:t>
            </a:r>
            <a:r>
              <a:rPr lang="vi-VN" dirty="0"/>
              <a:t> </a:t>
            </a:r>
            <a:r>
              <a:rPr lang="vi-VN" dirty="0" err="1"/>
              <a:t>tốt</a:t>
            </a:r>
            <a:r>
              <a:rPr lang="vi-VN" dirty="0"/>
              <a:t> </a:t>
            </a:r>
            <a:r>
              <a:rPr lang="vi-VN" dirty="0" err="1"/>
              <a:t>đẹp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quê hương,</a:t>
            </a:r>
            <a:r>
              <a:rPr lang="vi-VN" sz="2000" dirty="0"/>
              <a:t> </a:t>
            </a:r>
            <a:r>
              <a:rPr lang="vi-VN" dirty="0" err="1"/>
              <a:t>làm</a:t>
            </a:r>
            <a:r>
              <a:rPr lang="vi-VN" dirty="0"/>
              <a:t> </a:t>
            </a:r>
            <a:r>
              <a:rPr lang="vi-VN" dirty="0" err="1"/>
              <a:t>ảnh</a:t>
            </a:r>
            <a:r>
              <a:rPr lang="vi-VN" dirty="0"/>
              <a:t> </a:t>
            </a:r>
            <a:r>
              <a:rPr lang="vi-VN" dirty="0" err="1"/>
              <a:t>hưởng</a:t>
            </a:r>
            <a:r>
              <a:rPr lang="vi-VN" dirty="0"/>
              <a:t> </a:t>
            </a:r>
            <a:r>
              <a:rPr lang="vi-VN" dirty="0" err="1"/>
              <a:t>đến</a:t>
            </a:r>
            <a:r>
              <a:rPr lang="vi-VN" dirty="0"/>
              <a:t> </a:t>
            </a:r>
            <a:r>
              <a:rPr lang="vi-VN" dirty="0" err="1"/>
              <a:t>hình</a:t>
            </a:r>
            <a:r>
              <a:rPr lang="vi-VN" dirty="0"/>
              <a:t> </a:t>
            </a:r>
            <a:r>
              <a:rPr lang="vi-VN" dirty="0" err="1"/>
              <a:t>ảnh</a:t>
            </a:r>
            <a:r>
              <a:rPr lang="vi-VN" dirty="0"/>
              <a:t>, </a:t>
            </a:r>
            <a:r>
              <a:rPr lang="vi-VN" dirty="0" err="1"/>
              <a:t>giá</a:t>
            </a:r>
            <a:r>
              <a:rPr lang="vi-VN" dirty="0"/>
              <a:t> </a:t>
            </a:r>
            <a:r>
              <a:rPr lang="vi-VN" dirty="0" err="1"/>
              <a:t>trị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cộng</a:t>
            </a:r>
            <a:r>
              <a:rPr lang="vi-VN" dirty="0"/>
              <a:t> </a:t>
            </a:r>
            <a:r>
              <a:rPr lang="vi-VN" dirty="0" err="1"/>
              <a:t>đồng</a:t>
            </a:r>
            <a:r>
              <a:rPr lang="vi-VN" dirty="0"/>
              <a:t>.</a:t>
            </a:r>
            <a:endParaRPr lang="vi-VN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71130895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4" descr="Giáng Sinh Vui Tươi đầy Màu Sắc Ornamen Nền, Ngày Lễ, Đầy Màu Sắc, Giáng  Sinh Hình nền Vector để tải xuống miễn phí">
            <a:extLst>
              <a:ext uri="{FF2B5EF4-FFF2-40B4-BE49-F238E27FC236}">
                <a16:creationId xmlns="" xmlns:a16="http://schemas.microsoft.com/office/drawing/2014/main" id="{1981D661-6E4A-482B-A422-880359CD7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ình chữ nhật: Góc Tròn 9">
            <a:extLst>
              <a:ext uri="{FF2B5EF4-FFF2-40B4-BE49-F238E27FC236}">
                <a16:creationId xmlns="" xmlns:a16="http://schemas.microsoft.com/office/drawing/2014/main" id="{47E93259-9AB1-49CA-A5CE-2B567AF4769B}"/>
              </a:ext>
            </a:extLst>
          </p:cNvPr>
          <p:cNvSpPr/>
          <p:nvPr/>
        </p:nvSpPr>
        <p:spPr>
          <a:xfrm>
            <a:off x="276837" y="453006"/>
            <a:ext cx="11610363" cy="5838737"/>
          </a:xfrm>
          <a:prstGeom prst="roundRect">
            <a:avLst>
              <a:gd name="adj" fmla="val 1006"/>
            </a:avLst>
          </a:prstGeom>
          <a:solidFill>
            <a:srgbClr val="FCF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="" xmlns:a16="http://schemas.microsoft.com/office/drawing/2014/main" id="{64EB9EC5-AB99-4ECD-8468-8107BE322448}"/>
              </a:ext>
            </a:extLst>
          </p:cNvPr>
          <p:cNvSpPr/>
          <p:nvPr/>
        </p:nvSpPr>
        <p:spPr>
          <a:xfrm>
            <a:off x="329967" y="830727"/>
            <a:ext cx="11504102" cy="5402293"/>
          </a:xfrm>
          <a:prstGeom prst="roundRect">
            <a:avLst>
              <a:gd name="adj" fmla="val 4021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7A400CBA-80B4-46A6-B17F-AE4D259D6BFA}"/>
              </a:ext>
            </a:extLst>
          </p:cNvPr>
          <p:cNvSpPr txBox="1"/>
          <p:nvPr/>
        </p:nvSpPr>
        <p:spPr>
          <a:xfrm>
            <a:off x="536895" y="926985"/>
            <a:ext cx="2152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="" xmlns:a16="http://schemas.microsoft.com/office/drawing/2014/main" id="{F2C20FC1-FA2D-440E-B734-1C3357DC786F}"/>
              </a:ext>
            </a:extLst>
          </p:cNvPr>
          <p:cNvSpPr txBox="1"/>
          <p:nvPr/>
        </p:nvSpPr>
        <p:spPr>
          <a:xfrm>
            <a:off x="9416644" y="923434"/>
            <a:ext cx="1248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="" xmlns:a16="http://schemas.microsoft.com/office/drawing/2014/main" id="{E9057974-4BE0-4359-B247-3409561C4E18}"/>
              </a:ext>
            </a:extLst>
          </p:cNvPr>
          <p:cNvSpPr txBox="1"/>
          <p:nvPr/>
        </p:nvSpPr>
        <p:spPr>
          <a:xfrm>
            <a:off x="10584110" y="923434"/>
            <a:ext cx="1199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="" xmlns:a16="http://schemas.microsoft.com/office/drawing/2014/main" id="{8BB4CCF2-7580-4F20-A1A8-A2A730D5C396}"/>
              </a:ext>
            </a:extLst>
          </p:cNvPr>
          <p:cNvSpPr txBox="1"/>
          <p:nvPr/>
        </p:nvSpPr>
        <p:spPr>
          <a:xfrm>
            <a:off x="8221213" y="923434"/>
            <a:ext cx="1339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="" xmlns:a16="http://schemas.microsoft.com/office/drawing/2014/main" id="{154A9734-C6B8-4EB5-889C-C42AC3E10AD5}"/>
              </a:ext>
            </a:extLst>
          </p:cNvPr>
          <p:cNvSpPr txBox="1"/>
          <p:nvPr/>
        </p:nvSpPr>
        <p:spPr>
          <a:xfrm>
            <a:off x="7219428" y="926985"/>
            <a:ext cx="1062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Đường nối Thẳng 16">
            <a:extLst>
              <a:ext uri="{FF2B5EF4-FFF2-40B4-BE49-F238E27FC236}">
                <a16:creationId xmlns="" xmlns:a16="http://schemas.microsoft.com/office/drawing/2014/main" id="{DDD3CDD5-068B-4BF9-B531-7914F1E87F20}"/>
              </a:ext>
            </a:extLst>
          </p:cNvPr>
          <p:cNvCxnSpPr>
            <a:cxnSpLocks/>
          </p:cNvCxnSpPr>
          <p:nvPr/>
        </p:nvCxnSpPr>
        <p:spPr>
          <a:xfrm>
            <a:off x="8343553" y="1307627"/>
            <a:ext cx="1007378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="" xmlns:a16="http://schemas.microsoft.com/office/drawing/2014/main" id="{5F88AD77-3019-4D81-ADB7-57D15FF57E14}"/>
              </a:ext>
            </a:extLst>
          </p:cNvPr>
          <p:cNvCxnSpPr>
            <a:cxnSpLocks/>
          </p:cNvCxnSpPr>
          <p:nvPr/>
        </p:nvCxnSpPr>
        <p:spPr>
          <a:xfrm>
            <a:off x="329967" y="1393216"/>
            <a:ext cx="1149012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Cung 23">
            <a:extLst>
              <a:ext uri="{FF2B5EF4-FFF2-40B4-BE49-F238E27FC236}">
                <a16:creationId xmlns="" xmlns:a16="http://schemas.microsoft.com/office/drawing/2014/main" id="{2ED535C0-B0B8-4C1D-8618-68263482BDDE}"/>
              </a:ext>
            </a:extLst>
          </p:cNvPr>
          <p:cNvSpPr/>
          <p:nvPr/>
        </p:nvSpPr>
        <p:spPr>
          <a:xfrm>
            <a:off x="2226577" y="831373"/>
            <a:ext cx="462794" cy="553454"/>
          </a:xfrm>
          <a:prstGeom prst="arc">
            <a:avLst>
              <a:gd name="adj1" fmla="val 16200000"/>
              <a:gd name="adj2" fmla="val 4868656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Hộp Văn bản 32">
            <a:extLst>
              <a:ext uri="{FF2B5EF4-FFF2-40B4-BE49-F238E27FC236}">
                <a16:creationId xmlns="" xmlns:a16="http://schemas.microsoft.com/office/drawing/2014/main" id="{D92A4F44-1DBF-4881-9E17-6DEB4C151A78}"/>
              </a:ext>
            </a:extLst>
          </p:cNvPr>
          <p:cNvSpPr txBox="1"/>
          <p:nvPr/>
        </p:nvSpPr>
        <p:spPr>
          <a:xfrm>
            <a:off x="906011" y="1530795"/>
            <a:ext cx="87490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chemeClr val="bg1"/>
                </a:solidFill>
                <a:latin typeface="+mj-lt"/>
              </a:rPr>
              <a:t>Em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hãy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đọc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trường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hợp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sau đây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và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trả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lời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câu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hỏi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sau.</a:t>
            </a:r>
          </a:p>
        </p:txBody>
      </p:sp>
      <p:grpSp>
        <p:nvGrpSpPr>
          <p:cNvPr id="37" name="Nhóm 36">
            <a:extLst>
              <a:ext uri="{FF2B5EF4-FFF2-40B4-BE49-F238E27FC236}">
                <a16:creationId xmlns="" xmlns:a16="http://schemas.microsoft.com/office/drawing/2014/main" id="{DF6696A3-1C78-4541-A5E6-7A5B55F5DD4D}"/>
              </a:ext>
            </a:extLst>
          </p:cNvPr>
          <p:cNvGrpSpPr/>
          <p:nvPr/>
        </p:nvGrpSpPr>
        <p:grpSpPr>
          <a:xfrm>
            <a:off x="504176" y="1510518"/>
            <a:ext cx="401836" cy="401836"/>
            <a:chOff x="504176" y="1510518"/>
            <a:chExt cx="401836" cy="401836"/>
          </a:xfrm>
        </p:grpSpPr>
        <p:sp>
          <p:nvSpPr>
            <p:cNvPr id="36" name="Hình chữ nhật 35">
              <a:extLst>
                <a:ext uri="{FF2B5EF4-FFF2-40B4-BE49-F238E27FC236}">
                  <a16:creationId xmlns="" xmlns:a16="http://schemas.microsoft.com/office/drawing/2014/main" id="{F1B00BEC-46D8-465A-BE25-9F70ACB6FACE}"/>
                </a:ext>
              </a:extLst>
            </p:cNvPr>
            <p:cNvSpPr/>
            <p:nvPr/>
          </p:nvSpPr>
          <p:spPr>
            <a:xfrm>
              <a:off x="504176" y="1526773"/>
              <a:ext cx="401836" cy="36932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pic>
          <p:nvPicPr>
            <p:cNvPr id="35" name="Đồ họa 34" descr="Dấu chấm than">
              <a:extLst>
                <a:ext uri="{FF2B5EF4-FFF2-40B4-BE49-F238E27FC236}">
                  <a16:creationId xmlns="" xmlns:a16="http://schemas.microsoft.com/office/drawing/2014/main" id="{32BB0388-5E54-4D4A-B184-93139FE4D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04176" y="1510518"/>
              <a:ext cx="401836" cy="401836"/>
            </a:xfrm>
            <a:prstGeom prst="rect">
              <a:avLst/>
            </a:prstGeom>
          </p:spPr>
        </p:pic>
      </p:grpSp>
      <p:sp>
        <p:nvSpPr>
          <p:cNvPr id="28" name="Hộp Văn bản 27">
            <a:extLst>
              <a:ext uri="{FF2B5EF4-FFF2-40B4-BE49-F238E27FC236}">
                <a16:creationId xmlns="" xmlns:a16="http://schemas.microsoft.com/office/drawing/2014/main" id="{45C4C972-487D-45AF-B8FF-ACA6BADE10D3}"/>
              </a:ext>
            </a:extLst>
          </p:cNvPr>
          <p:cNvSpPr txBox="1"/>
          <p:nvPr/>
        </p:nvSpPr>
        <p:spPr>
          <a:xfrm>
            <a:off x="705094" y="2958578"/>
            <a:ext cx="51906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dirty="0">
                <a:solidFill>
                  <a:schemeClr val="bg1"/>
                </a:solidFill>
                <a:latin typeface="+mj-lt"/>
              </a:rPr>
              <a:t>TH1: Trong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cuộc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thi “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Tiếng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hát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học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đường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”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toàn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quốc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, H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đã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thể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hiện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xuất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sắc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bài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dân ca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và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được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trao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giải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“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Thí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sinh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được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yêu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thích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nhất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” do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khán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giả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bình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chọn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.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Nhiều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ý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kiến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cho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rằng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: “H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phải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rất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yêu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dòng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nhạc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dân ca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thì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mới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có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thể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hát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hay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và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truyền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cảm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được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như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vậy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..</a:t>
            </a:r>
          </a:p>
        </p:txBody>
      </p:sp>
      <p:grpSp>
        <p:nvGrpSpPr>
          <p:cNvPr id="2" name="Nhóm 1">
            <a:extLst>
              <a:ext uri="{FF2B5EF4-FFF2-40B4-BE49-F238E27FC236}">
                <a16:creationId xmlns="" xmlns:a16="http://schemas.microsoft.com/office/drawing/2014/main" id="{24E5EA15-E68B-4802-BAA2-747D19092E21}"/>
              </a:ext>
            </a:extLst>
          </p:cNvPr>
          <p:cNvGrpSpPr/>
          <p:nvPr/>
        </p:nvGrpSpPr>
        <p:grpSpPr>
          <a:xfrm>
            <a:off x="8807942" y="3445545"/>
            <a:ext cx="2860431" cy="1052162"/>
            <a:chOff x="357931" y="4766565"/>
            <a:chExt cx="2860431" cy="1052162"/>
          </a:xfrm>
        </p:grpSpPr>
        <p:sp>
          <p:nvSpPr>
            <p:cNvPr id="20" name="Hộp Văn bản 19">
              <a:extLst>
                <a:ext uri="{FF2B5EF4-FFF2-40B4-BE49-F238E27FC236}">
                  <a16:creationId xmlns="" xmlns:a16="http://schemas.microsoft.com/office/drawing/2014/main" id="{7B6FAF9D-4AFF-478B-8C18-B5508514FA0A}"/>
                </a:ext>
              </a:extLst>
            </p:cNvPr>
            <p:cNvSpPr txBox="1"/>
            <p:nvPr/>
          </p:nvSpPr>
          <p:spPr>
            <a:xfrm>
              <a:off x="357931" y="5110841"/>
              <a:ext cx="286043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- Em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có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đồng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ý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với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ý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kiến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trên không?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Vì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sao?</a:t>
              </a:r>
            </a:p>
          </p:txBody>
        </p:sp>
        <p:sp>
          <p:nvSpPr>
            <p:cNvPr id="32" name="Hộp Văn bản 31">
              <a:extLst>
                <a:ext uri="{FF2B5EF4-FFF2-40B4-BE49-F238E27FC236}">
                  <a16:creationId xmlns="" xmlns:a16="http://schemas.microsoft.com/office/drawing/2014/main" id="{D9D7BE36-A1CA-4742-9C47-51A88C6BA619}"/>
                </a:ext>
              </a:extLst>
            </p:cNvPr>
            <p:cNvSpPr txBox="1"/>
            <p:nvPr/>
          </p:nvSpPr>
          <p:spPr>
            <a:xfrm>
              <a:off x="388137" y="4766565"/>
              <a:ext cx="11512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000" b="1" dirty="0">
                  <a:solidFill>
                    <a:schemeClr val="bg1"/>
                  </a:solidFill>
                  <a:latin typeface="+mj-lt"/>
                </a:rPr>
                <a:t>Câu </a:t>
              </a:r>
              <a:r>
                <a:rPr lang="vi-VN" sz="2000" b="1" dirty="0" err="1">
                  <a:solidFill>
                    <a:schemeClr val="bg1"/>
                  </a:solidFill>
                  <a:latin typeface="+mj-lt"/>
                </a:rPr>
                <a:t>hỏi</a:t>
              </a:r>
              <a:r>
                <a:rPr lang="vi-VN" sz="2000" b="1" dirty="0">
                  <a:solidFill>
                    <a:schemeClr val="bg1"/>
                  </a:solidFill>
                  <a:latin typeface="+mj-lt"/>
                </a:rPr>
                <a:t>:</a:t>
              </a:r>
            </a:p>
          </p:txBody>
        </p:sp>
      </p:grpSp>
      <p:cxnSp>
        <p:nvCxnSpPr>
          <p:cNvPr id="16" name="Đường nối Thẳng 15">
            <a:extLst>
              <a:ext uri="{FF2B5EF4-FFF2-40B4-BE49-F238E27FC236}">
                <a16:creationId xmlns="" xmlns:a16="http://schemas.microsoft.com/office/drawing/2014/main" id="{B01488B2-B50B-4DBA-B9A8-A21920019C9A}"/>
              </a:ext>
            </a:extLst>
          </p:cNvPr>
          <p:cNvCxnSpPr>
            <a:cxnSpLocks/>
          </p:cNvCxnSpPr>
          <p:nvPr/>
        </p:nvCxnSpPr>
        <p:spPr>
          <a:xfrm flipH="1">
            <a:off x="8671421" y="2068483"/>
            <a:ext cx="13206" cy="41064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" name="Hình ảnh 6">
            <a:extLst>
              <a:ext uri="{FF2B5EF4-FFF2-40B4-BE49-F238E27FC236}">
                <a16:creationId xmlns="" xmlns:a16="http://schemas.microsoft.com/office/drawing/2014/main" id="{1D0E487F-55A8-4838-8CCB-7225A14B85B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6237" y="2764216"/>
            <a:ext cx="1696411" cy="241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0962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" descr="Giáng Sinh Vui Tươi đầy Màu Sắc Ornamen Nền, Ngày Lễ, Đầy Màu Sắc, Giáng  Sinh Hình nền Vector để tải xuống miễn phí">
            <a:extLst>
              <a:ext uri="{FF2B5EF4-FFF2-40B4-BE49-F238E27FC236}">
                <a16:creationId xmlns="" xmlns:a16="http://schemas.microsoft.com/office/drawing/2014/main" id="{6850182B-9C97-474D-97B7-BC9543A27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ình chữ nhật: Góc Tròn 9">
            <a:extLst>
              <a:ext uri="{FF2B5EF4-FFF2-40B4-BE49-F238E27FC236}">
                <a16:creationId xmlns="" xmlns:a16="http://schemas.microsoft.com/office/drawing/2014/main" id="{47E93259-9AB1-49CA-A5CE-2B567AF4769B}"/>
              </a:ext>
            </a:extLst>
          </p:cNvPr>
          <p:cNvSpPr/>
          <p:nvPr/>
        </p:nvSpPr>
        <p:spPr>
          <a:xfrm>
            <a:off x="276837" y="453006"/>
            <a:ext cx="11610363" cy="5838737"/>
          </a:xfrm>
          <a:prstGeom prst="roundRect">
            <a:avLst>
              <a:gd name="adj" fmla="val 1006"/>
            </a:avLst>
          </a:prstGeom>
          <a:solidFill>
            <a:srgbClr val="FCF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="" xmlns:a16="http://schemas.microsoft.com/office/drawing/2014/main" id="{64EB9EC5-AB99-4ECD-8468-8107BE322448}"/>
              </a:ext>
            </a:extLst>
          </p:cNvPr>
          <p:cNvSpPr/>
          <p:nvPr/>
        </p:nvSpPr>
        <p:spPr>
          <a:xfrm>
            <a:off x="329967" y="830727"/>
            <a:ext cx="11504102" cy="5402293"/>
          </a:xfrm>
          <a:prstGeom prst="roundRect">
            <a:avLst>
              <a:gd name="adj" fmla="val 4021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7A400CBA-80B4-46A6-B17F-AE4D259D6BFA}"/>
              </a:ext>
            </a:extLst>
          </p:cNvPr>
          <p:cNvSpPr txBox="1"/>
          <p:nvPr/>
        </p:nvSpPr>
        <p:spPr>
          <a:xfrm>
            <a:off x="536895" y="926985"/>
            <a:ext cx="2152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="" xmlns:a16="http://schemas.microsoft.com/office/drawing/2014/main" id="{F2C20FC1-FA2D-440E-B734-1C3357DC786F}"/>
              </a:ext>
            </a:extLst>
          </p:cNvPr>
          <p:cNvSpPr txBox="1"/>
          <p:nvPr/>
        </p:nvSpPr>
        <p:spPr>
          <a:xfrm>
            <a:off x="9416644" y="923434"/>
            <a:ext cx="1248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="" xmlns:a16="http://schemas.microsoft.com/office/drawing/2014/main" id="{E9057974-4BE0-4359-B247-3409561C4E18}"/>
              </a:ext>
            </a:extLst>
          </p:cNvPr>
          <p:cNvSpPr txBox="1"/>
          <p:nvPr/>
        </p:nvSpPr>
        <p:spPr>
          <a:xfrm>
            <a:off x="10584110" y="923434"/>
            <a:ext cx="1199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="" xmlns:a16="http://schemas.microsoft.com/office/drawing/2014/main" id="{8BB4CCF2-7580-4F20-A1A8-A2A730D5C396}"/>
              </a:ext>
            </a:extLst>
          </p:cNvPr>
          <p:cNvSpPr txBox="1"/>
          <p:nvPr/>
        </p:nvSpPr>
        <p:spPr>
          <a:xfrm>
            <a:off x="8221213" y="923434"/>
            <a:ext cx="1339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="" xmlns:a16="http://schemas.microsoft.com/office/drawing/2014/main" id="{154A9734-C6B8-4EB5-889C-C42AC3E10AD5}"/>
              </a:ext>
            </a:extLst>
          </p:cNvPr>
          <p:cNvSpPr txBox="1"/>
          <p:nvPr/>
        </p:nvSpPr>
        <p:spPr>
          <a:xfrm>
            <a:off x="7219428" y="926985"/>
            <a:ext cx="1062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Đường nối Thẳng 16">
            <a:extLst>
              <a:ext uri="{FF2B5EF4-FFF2-40B4-BE49-F238E27FC236}">
                <a16:creationId xmlns="" xmlns:a16="http://schemas.microsoft.com/office/drawing/2014/main" id="{DDD3CDD5-068B-4BF9-B531-7914F1E87F20}"/>
              </a:ext>
            </a:extLst>
          </p:cNvPr>
          <p:cNvCxnSpPr>
            <a:cxnSpLocks/>
          </p:cNvCxnSpPr>
          <p:nvPr/>
        </p:nvCxnSpPr>
        <p:spPr>
          <a:xfrm>
            <a:off x="8343553" y="1307627"/>
            <a:ext cx="1007378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="" xmlns:a16="http://schemas.microsoft.com/office/drawing/2014/main" id="{5F88AD77-3019-4D81-ADB7-57D15FF57E14}"/>
              </a:ext>
            </a:extLst>
          </p:cNvPr>
          <p:cNvCxnSpPr>
            <a:cxnSpLocks/>
          </p:cNvCxnSpPr>
          <p:nvPr/>
        </p:nvCxnSpPr>
        <p:spPr>
          <a:xfrm>
            <a:off x="329967" y="1393216"/>
            <a:ext cx="1149012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Cung 23">
            <a:extLst>
              <a:ext uri="{FF2B5EF4-FFF2-40B4-BE49-F238E27FC236}">
                <a16:creationId xmlns="" xmlns:a16="http://schemas.microsoft.com/office/drawing/2014/main" id="{2ED535C0-B0B8-4C1D-8618-68263482BDDE}"/>
              </a:ext>
            </a:extLst>
          </p:cNvPr>
          <p:cNvSpPr/>
          <p:nvPr/>
        </p:nvSpPr>
        <p:spPr>
          <a:xfrm>
            <a:off x="2226577" y="831373"/>
            <a:ext cx="462794" cy="553454"/>
          </a:xfrm>
          <a:prstGeom prst="arc">
            <a:avLst>
              <a:gd name="adj1" fmla="val 16200000"/>
              <a:gd name="adj2" fmla="val 4868656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Hộp Văn bản 32">
            <a:extLst>
              <a:ext uri="{FF2B5EF4-FFF2-40B4-BE49-F238E27FC236}">
                <a16:creationId xmlns="" xmlns:a16="http://schemas.microsoft.com/office/drawing/2014/main" id="{D92A4F44-1DBF-4881-9E17-6DEB4C151A78}"/>
              </a:ext>
            </a:extLst>
          </p:cNvPr>
          <p:cNvSpPr txBox="1"/>
          <p:nvPr/>
        </p:nvSpPr>
        <p:spPr>
          <a:xfrm>
            <a:off x="906012" y="1530795"/>
            <a:ext cx="10878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Báo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cáo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,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thảo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luận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:</a:t>
            </a:r>
            <a:endParaRPr lang="vi-VN" sz="2000" dirty="0">
              <a:solidFill>
                <a:schemeClr val="bg1"/>
              </a:solidFill>
            </a:endParaRPr>
          </a:p>
        </p:txBody>
      </p:sp>
      <p:grpSp>
        <p:nvGrpSpPr>
          <p:cNvPr id="37" name="Nhóm 36">
            <a:extLst>
              <a:ext uri="{FF2B5EF4-FFF2-40B4-BE49-F238E27FC236}">
                <a16:creationId xmlns="" xmlns:a16="http://schemas.microsoft.com/office/drawing/2014/main" id="{DF6696A3-1C78-4541-A5E6-7A5B55F5DD4D}"/>
              </a:ext>
            </a:extLst>
          </p:cNvPr>
          <p:cNvGrpSpPr/>
          <p:nvPr/>
        </p:nvGrpSpPr>
        <p:grpSpPr>
          <a:xfrm>
            <a:off x="504176" y="1510518"/>
            <a:ext cx="401836" cy="401836"/>
            <a:chOff x="504176" y="1510518"/>
            <a:chExt cx="401836" cy="401836"/>
          </a:xfrm>
        </p:grpSpPr>
        <p:sp>
          <p:nvSpPr>
            <p:cNvPr id="36" name="Hình chữ nhật 35">
              <a:extLst>
                <a:ext uri="{FF2B5EF4-FFF2-40B4-BE49-F238E27FC236}">
                  <a16:creationId xmlns="" xmlns:a16="http://schemas.microsoft.com/office/drawing/2014/main" id="{F1B00BEC-46D8-465A-BE25-9F70ACB6FACE}"/>
                </a:ext>
              </a:extLst>
            </p:cNvPr>
            <p:cNvSpPr/>
            <p:nvPr/>
          </p:nvSpPr>
          <p:spPr>
            <a:xfrm>
              <a:off x="504176" y="1526773"/>
              <a:ext cx="401836" cy="36932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pic>
          <p:nvPicPr>
            <p:cNvPr id="35" name="Đồ họa 34" descr="Trò chuyện">
              <a:extLst>
                <a:ext uri="{FF2B5EF4-FFF2-40B4-BE49-F238E27FC236}">
                  <a16:creationId xmlns="" xmlns:a16="http://schemas.microsoft.com/office/drawing/2014/main" id="{32BB0388-5E54-4D4A-B184-93139FE4D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04176" y="1510518"/>
              <a:ext cx="401836" cy="401836"/>
            </a:xfrm>
            <a:prstGeom prst="rect">
              <a:avLst/>
            </a:prstGeom>
          </p:spPr>
        </p:pic>
      </p:grpSp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68F95652-38A4-4E57-8528-425C8978DB4D}"/>
              </a:ext>
            </a:extLst>
          </p:cNvPr>
          <p:cNvSpPr txBox="1"/>
          <p:nvPr/>
        </p:nvSpPr>
        <p:spPr>
          <a:xfrm>
            <a:off x="3881712" y="2725950"/>
            <a:ext cx="1464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Hộp Văn bản 27">
            <a:extLst>
              <a:ext uri="{FF2B5EF4-FFF2-40B4-BE49-F238E27FC236}">
                <a16:creationId xmlns="" xmlns:a16="http://schemas.microsoft.com/office/drawing/2014/main" id="{12EB277A-AA76-413D-BE5E-B9C4FD8A07E7}"/>
              </a:ext>
            </a:extLst>
          </p:cNvPr>
          <p:cNvSpPr txBox="1"/>
          <p:nvPr/>
        </p:nvSpPr>
        <p:spPr>
          <a:xfrm>
            <a:off x="3543897" y="3829381"/>
            <a:ext cx="21396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8" name="Hộp Văn bản 37">
            <a:extLst>
              <a:ext uri="{FF2B5EF4-FFF2-40B4-BE49-F238E27FC236}">
                <a16:creationId xmlns="" xmlns:a16="http://schemas.microsoft.com/office/drawing/2014/main" id="{783C67BD-C990-47F2-8B22-98E3E7486258}"/>
              </a:ext>
            </a:extLst>
          </p:cNvPr>
          <p:cNvSpPr txBox="1"/>
          <p:nvPr/>
        </p:nvSpPr>
        <p:spPr>
          <a:xfrm>
            <a:off x="5181978" y="2344391"/>
            <a:ext cx="1464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TH1:</a:t>
            </a:r>
          </a:p>
        </p:txBody>
      </p:sp>
      <p:sp>
        <p:nvSpPr>
          <p:cNvPr id="39" name="Hộp Văn bản 38">
            <a:extLst>
              <a:ext uri="{FF2B5EF4-FFF2-40B4-BE49-F238E27FC236}">
                <a16:creationId xmlns="" xmlns:a16="http://schemas.microsoft.com/office/drawing/2014/main" id="{D3798F2A-670D-4686-A137-74A37BF7D772}"/>
              </a:ext>
            </a:extLst>
          </p:cNvPr>
          <p:cNvSpPr txBox="1"/>
          <p:nvPr/>
        </p:nvSpPr>
        <p:spPr>
          <a:xfrm>
            <a:off x="5661826" y="3823176"/>
            <a:ext cx="310487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="" xmlns:a16="http://schemas.microsoft.com/office/drawing/2014/main" id="{BC5C3409-D70B-4566-AD4B-E0840BFA3808}"/>
              </a:ext>
            </a:extLst>
          </p:cNvPr>
          <p:cNvSpPr txBox="1"/>
          <p:nvPr/>
        </p:nvSpPr>
        <p:spPr>
          <a:xfrm>
            <a:off x="6482244" y="2725950"/>
            <a:ext cx="14640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Mũi tên: Xuống 1">
            <a:extLst>
              <a:ext uri="{FF2B5EF4-FFF2-40B4-BE49-F238E27FC236}">
                <a16:creationId xmlns="" xmlns:a16="http://schemas.microsoft.com/office/drawing/2014/main" id="{BD1FE6A6-3696-45B8-B726-0E067FB79CF0}"/>
              </a:ext>
            </a:extLst>
          </p:cNvPr>
          <p:cNvSpPr/>
          <p:nvPr/>
        </p:nvSpPr>
        <p:spPr>
          <a:xfrm>
            <a:off x="4437374" y="3386595"/>
            <a:ext cx="363924" cy="413238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6" name="Mũi tên: Xuống 25">
            <a:extLst>
              <a:ext uri="{FF2B5EF4-FFF2-40B4-BE49-F238E27FC236}">
                <a16:creationId xmlns="" xmlns:a16="http://schemas.microsoft.com/office/drawing/2014/main" id="{B86C0B4D-E806-4435-B95D-0E9CCE2ED7C7}"/>
              </a:ext>
            </a:extLst>
          </p:cNvPr>
          <p:cNvSpPr/>
          <p:nvPr/>
        </p:nvSpPr>
        <p:spPr>
          <a:xfrm>
            <a:off x="7032304" y="3428849"/>
            <a:ext cx="363924" cy="41323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Hình chữ nhật 2">
            <a:extLst>
              <a:ext uri="{FF2B5EF4-FFF2-40B4-BE49-F238E27FC236}">
                <a16:creationId xmlns="" xmlns:a16="http://schemas.microsoft.com/office/drawing/2014/main" id="{90F7E7BB-9E7C-44E2-A5EF-29F2777630CF}"/>
              </a:ext>
            </a:extLst>
          </p:cNvPr>
          <p:cNvSpPr/>
          <p:nvPr/>
        </p:nvSpPr>
        <p:spPr>
          <a:xfrm>
            <a:off x="4157217" y="2188262"/>
            <a:ext cx="10775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99%</a:t>
            </a:r>
            <a:endParaRPr lang="vi-VN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F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0" name="Hình chữ nhật 29">
            <a:extLst>
              <a:ext uri="{FF2B5EF4-FFF2-40B4-BE49-F238E27FC236}">
                <a16:creationId xmlns="" xmlns:a16="http://schemas.microsoft.com/office/drawing/2014/main" id="{52331AB4-AC7D-4774-9688-F1E60F858BA8}"/>
              </a:ext>
            </a:extLst>
          </p:cNvPr>
          <p:cNvSpPr/>
          <p:nvPr/>
        </p:nvSpPr>
        <p:spPr>
          <a:xfrm>
            <a:off x="6852944" y="2220370"/>
            <a:ext cx="81785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1%</a:t>
            </a:r>
            <a:endParaRPr lang="vi-VN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2050" name="Picture 2" descr="Giải mã bất ngờ khi nằm mơ thấy Thiên thần">
            <a:extLst>
              <a:ext uri="{FF2B5EF4-FFF2-40B4-BE49-F238E27FC236}">
                <a16:creationId xmlns="" xmlns:a16="http://schemas.microsoft.com/office/drawing/2014/main" id="{3DDDAA23-0C84-4008-8382-C86597D02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176" y="2585982"/>
            <a:ext cx="2838970" cy="299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Ác quỷ Satan đáng sợ được người xưa mô tả đáng sợ thế nào">
            <a:extLst>
              <a:ext uri="{FF2B5EF4-FFF2-40B4-BE49-F238E27FC236}">
                <a16:creationId xmlns="" xmlns:a16="http://schemas.microsoft.com/office/drawing/2014/main" id="{8703E4C2-83D4-4B6F-B319-5D4F74C38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77028" y="2558413"/>
            <a:ext cx="2838970" cy="299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79602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" grpId="0"/>
      <p:bldP spid="28" grpId="0"/>
      <p:bldP spid="38" grpId="0"/>
      <p:bldP spid="39" grpId="0"/>
      <p:bldP spid="25" grpId="0"/>
      <p:bldP spid="2" grpId="0" animBg="1"/>
      <p:bldP spid="26" grpId="0" animBg="1"/>
      <p:bldP spid="3" grpId="0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4" descr="Giáng Sinh Vui Tươi đầy Màu Sắc Ornamen Nền, Ngày Lễ, Đầy Màu Sắc, Giáng  Sinh Hình nền Vector để tải xuống miễn phí">
            <a:extLst>
              <a:ext uri="{FF2B5EF4-FFF2-40B4-BE49-F238E27FC236}">
                <a16:creationId xmlns="" xmlns:a16="http://schemas.microsoft.com/office/drawing/2014/main" id="{1981D661-6E4A-482B-A422-880359CD7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ình chữ nhật: Góc Tròn 9">
            <a:extLst>
              <a:ext uri="{FF2B5EF4-FFF2-40B4-BE49-F238E27FC236}">
                <a16:creationId xmlns="" xmlns:a16="http://schemas.microsoft.com/office/drawing/2014/main" id="{47E93259-9AB1-49CA-A5CE-2B567AF4769B}"/>
              </a:ext>
            </a:extLst>
          </p:cNvPr>
          <p:cNvSpPr/>
          <p:nvPr/>
        </p:nvSpPr>
        <p:spPr>
          <a:xfrm>
            <a:off x="276837" y="453006"/>
            <a:ext cx="11610363" cy="5838737"/>
          </a:xfrm>
          <a:prstGeom prst="roundRect">
            <a:avLst>
              <a:gd name="adj" fmla="val 1006"/>
            </a:avLst>
          </a:prstGeom>
          <a:solidFill>
            <a:srgbClr val="FCF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="" xmlns:a16="http://schemas.microsoft.com/office/drawing/2014/main" id="{64EB9EC5-AB99-4ECD-8468-8107BE322448}"/>
              </a:ext>
            </a:extLst>
          </p:cNvPr>
          <p:cNvSpPr/>
          <p:nvPr/>
        </p:nvSpPr>
        <p:spPr>
          <a:xfrm>
            <a:off x="329967" y="830727"/>
            <a:ext cx="11504102" cy="5402293"/>
          </a:xfrm>
          <a:prstGeom prst="roundRect">
            <a:avLst>
              <a:gd name="adj" fmla="val 4021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7A400CBA-80B4-46A6-B17F-AE4D259D6BFA}"/>
              </a:ext>
            </a:extLst>
          </p:cNvPr>
          <p:cNvSpPr txBox="1"/>
          <p:nvPr/>
        </p:nvSpPr>
        <p:spPr>
          <a:xfrm>
            <a:off x="536895" y="926985"/>
            <a:ext cx="2152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="" xmlns:a16="http://schemas.microsoft.com/office/drawing/2014/main" id="{F2C20FC1-FA2D-440E-B734-1C3357DC786F}"/>
              </a:ext>
            </a:extLst>
          </p:cNvPr>
          <p:cNvSpPr txBox="1"/>
          <p:nvPr/>
        </p:nvSpPr>
        <p:spPr>
          <a:xfrm>
            <a:off x="9416644" y="923434"/>
            <a:ext cx="1248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="" xmlns:a16="http://schemas.microsoft.com/office/drawing/2014/main" id="{E9057974-4BE0-4359-B247-3409561C4E18}"/>
              </a:ext>
            </a:extLst>
          </p:cNvPr>
          <p:cNvSpPr txBox="1"/>
          <p:nvPr/>
        </p:nvSpPr>
        <p:spPr>
          <a:xfrm>
            <a:off x="10584110" y="923434"/>
            <a:ext cx="1199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="" xmlns:a16="http://schemas.microsoft.com/office/drawing/2014/main" id="{8BB4CCF2-7580-4F20-A1A8-A2A730D5C396}"/>
              </a:ext>
            </a:extLst>
          </p:cNvPr>
          <p:cNvSpPr txBox="1"/>
          <p:nvPr/>
        </p:nvSpPr>
        <p:spPr>
          <a:xfrm>
            <a:off x="8221213" y="923434"/>
            <a:ext cx="1339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="" xmlns:a16="http://schemas.microsoft.com/office/drawing/2014/main" id="{154A9734-C6B8-4EB5-889C-C42AC3E10AD5}"/>
              </a:ext>
            </a:extLst>
          </p:cNvPr>
          <p:cNvSpPr txBox="1"/>
          <p:nvPr/>
        </p:nvSpPr>
        <p:spPr>
          <a:xfrm>
            <a:off x="7219428" y="926985"/>
            <a:ext cx="1062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Đường nối Thẳng 16">
            <a:extLst>
              <a:ext uri="{FF2B5EF4-FFF2-40B4-BE49-F238E27FC236}">
                <a16:creationId xmlns="" xmlns:a16="http://schemas.microsoft.com/office/drawing/2014/main" id="{DDD3CDD5-068B-4BF9-B531-7914F1E87F20}"/>
              </a:ext>
            </a:extLst>
          </p:cNvPr>
          <p:cNvCxnSpPr>
            <a:cxnSpLocks/>
          </p:cNvCxnSpPr>
          <p:nvPr/>
        </p:nvCxnSpPr>
        <p:spPr>
          <a:xfrm>
            <a:off x="8343553" y="1307627"/>
            <a:ext cx="1007378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="" xmlns:a16="http://schemas.microsoft.com/office/drawing/2014/main" id="{5F88AD77-3019-4D81-ADB7-57D15FF57E14}"/>
              </a:ext>
            </a:extLst>
          </p:cNvPr>
          <p:cNvCxnSpPr>
            <a:cxnSpLocks/>
          </p:cNvCxnSpPr>
          <p:nvPr/>
        </p:nvCxnSpPr>
        <p:spPr>
          <a:xfrm>
            <a:off x="329967" y="1393216"/>
            <a:ext cx="1149012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Cung 23">
            <a:extLst>
              <a:ext uri="{FF2B5EF4-FFF2-40B4-BE49-F238E27FC236}">
                <a16:creationId xmlns="" xmlns:a16="http://schemas.microsoft.com/office/drawing/2014/main" id="{2ED535C0-B0B8-4C1D-8618-68263482BDDE}"/>
              </a:ext>
            </a:extLst>
          </p:cNvPr>
          <p:cNvSpPr/>
          <p:nvPr/>
        </p:nvSpPr>
        <p:spPr>
          <a:xfrm>
            <a:off x="2226577" y="831373"/>
            <a:ext cx="462794" cy="553454"/>
          </a:xfrm>
          <a:prstGeom prst="arc">
            <a:avLst>
              <a:gd name="adj1" fmla="val 16200000"/>
              <a:gd name="adj2" fmla="val 4868656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Hộp Văn bản 32">
            <a:extLst>
              <a:ext uri="{FF2B5EF4-FFF2-40B4-BE49-F238E27FC236}">
                <a16:creationId xmlns="" xmlns:a16="http://schemas.microsoft.com/office/drawing/2014/main" id="{D92A4F44-1DBF-4881-9E17-6DEB4C151A78}"/>
              </a:ext>
            </a:extLst>
          </p:cNvPr>
          <p:cNvSpPr txBox="1"/>
          <p:nvPr/>
        </p:nvSpPr>
        <p:spPr>
          <a:xfrm>
            <a:off x="906011" y="1530795"/>
            <a:ext cx="87490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chemeClr val="bg1"/>
                </a:solidFill>
                <a:latin typeface="+mj-lt"/>
              </a:rPr>
              <a:t>Em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hãy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đọc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trường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hợp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sau đây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và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trả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lời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câu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hỏi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sau.</a:t>
            </a:r>
          </a:p>
        </p:txBody>
      </p:sp>
      <p:grpSp>
        <p:nvGrpSpPr>
          <p:cNvPr id="37" name="Nhóm 36">
            <a:extLst>
              <a:ext uri="{FF2B5EF4-FFF2-40B4-BE49-F238E27FC236}">
                <a16:creationId xmlns="" xmlns:a16="http://schemas.microsoft.com/office/drawing/2014/main" id="{DF6696A3-1C78-4541-A5E6-7A5B55F5DD4D}"/>
              </a:ext>
            </a:extLst>
          </p:cNvPr>
          <p:cNvGrpSpPr/>
          <p:nvPr/>
        </p:nvGrpSpPr>
        <p:grpSpPr>
          <a:xfrm>
            <a:off x="504176" y="1510518"/>
            <a:ext cx="401836" cy="401836"/>
            <a:chOff x="504176" y="1510518"/>
            <a:chExt cx="401836" cy="401836"/>
          </a:xfrm>
        </p:grpSpPr>
        <p:sp>
          <p:nvSpPr>
            <p:cNvPr id="36" name="Hình chữ nhật 35">
              <a:extLst>
                <a:ext uri="{FF2B5EF4-FFF2-40B4-BE49-F238E27FC236}">
                  <a16:creationId xmlns="" xmlns:a16="http://schemas.microsoft.com/office/drawing/2014/main" id="{F1B00BEC-46D8-465A-BE25-9F70ACB6FACE}"/>
                </a:ext>
              </a:extLst>
            </p:cNvPr>
            <p:cNvSpPr/>
            <p:nvPr/>
          </p:nvSpPr>
          <p:spPr>
            <a:xfrm>
              <a:off x="504176" y="1526773"/>
              <a:ext cx="401836" cy="36932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pic>
          <p:nvPicPr>
            <p:cNvPr id="35" name="Đồ họa 34" descr="Dấu chấm than">
              <a:extLst>
                <a:ext uri="{FF2B5EF4-FFF2-40B4-BE49-F238E27FC236}">
                  <a16:creationId xmlns="" xmlns:a16="http://schemas.microsoft.com/office/drawing/2014/main" id="{32BB0388-5E54-4D4A-B184-93139FE4D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04176" y="1510518"/>
              <a:ext cx="401836" cy="401836"/>
            </a:xfrm>
            <a:prstGeom prst="rect">
              <a:avLst/>
            </a:prstGeom>
          </p:spPr>
        </p:pic>
      </p:grpSp>
      <p:cxnSp>
        <p:nvCxnSpPr>
          <p:cNvPr id="16" name="Đường nối Thẳng 15">
            <a:extLst>
              <a:ext uri="{FF2B5EF4-FFF2-40B4-BE49-F238E27FC236}">
                <a16:creationId xmlns="" xmlns:a16="http://schemas.microsoft.com/office/drawing/2014/main" id="{B01488B2-B50B-4DBA-B9A8-A21920019C9A}"/>
              </a:ext>
            </a:extLst>
          </p:cNvPr>
          <p:cNvCxnSpPr>
            <a:cxnSpLocks/>
          </p:cNvCxnSpPr>
          <p:nvPr/>
        </p:nvCxnSpPr>
        <p:spPr>
          <a:xfrm flipH="1">
            <a:off x="8671421" y="2068483"/>
            <a:ext cx="13206" cy="41064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" name="Hình ảnh 6">
            <a:extLst>
              <a:ext uri="{FF2B5EF4-FFF2-40B4-BE49-F238E27FC236}">
                <a16:creationId xmlns="" xmlns:a16="http://schemas.microsoft.com/office/drawing/2014/main" id="{1D0E487F-55A8-4838-8CCB-7225A14B85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1542" y="2068483"/>
            <a:ext cx="3239831" cy="3862532"/>
          </a:xfrm>
          <a:prstGeom prst="rect">
            <a:avLst/>
          </a:prstGeom>
        </p:spPr>
      </p:pic>
      <p:sp>
        <p:nvSpPr>
          <p:cNvPr id="23" name="Hộp Văn bản 22">
            <a:extLst>
              <a:ext uri="{FF2B5EF4-FFF2-40B4-BE49-F238E27FC236}">
                <a16:creationId xmlns="" xmlns:a16="http://schemas.microsoft.com/office/drawing/2014/main" id="{6596BDC4-2002-4624-8097-54901E636C20}"/>
              </a:ext>
            </a:extLst>
          </p:cNvPr>
          <p:cNvSpPr txBox="1"/>
          <p:nvPr/>
        </p:nvSpPr>
        <p:spPr>
          <a:xfrm>
            <a:off x="8736173" y="3311960"/>
            <a:ext cx="30463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dirty="0">
                <a:solidFill>
                  <a:schemeClr val="bg1"/>
                </a:solidFill>
                <a:latin typeface="+mj-lt"/>
              </a:rPr>
              <a:t>- Em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có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nhận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xét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gì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về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những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suy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nghĩ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của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bạn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B?</a:t>
            </a:r>
            <a:br>
              <a:rPr lang="vi-VN" sz="2000" dirty="0">
                <a:solidFill>
                  <a:schemeClr val="bg1"/>
                </a:solidFill>
                <a:latin typeface="+mj-lt"/>
              </a:rPr>
            </a:br>
            <a:r>
              <a:rPr lang="vi-VN" sz="2000" dirty="0">
                <a:solidFill>
                  <a:schemeClr val="bg1"/>
                </a:solidFill>
                <a:latin typeface="+mj-lt"/>
              </a:rPr>
              <a:t>- Em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sẽ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làm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gì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để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giữ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gìn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,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phát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huy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truyền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thống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của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quê hương?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="" xmlns:a16="http://schemas.microsoft.com/office/drawing/2014/main" id="{1207B8B0-B28B-41D1-AFFD-65009371BDD6}"/>
              </a:ext>
            </a:extLst>
          </p:cNvPr>
          <p:cNvSpPr txBox="1"/>
          <p:nvPr/>
        </p:nvSpPr>
        <p:spPr>
          <a:xfrm>
            <a:off x="8697357" y="2952162"/>
            <a:ext cx="1151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chemeClr val="bg1"/>
                </a:solidFill>
                <a:latin typeface="+mj-lt"/>
              </a:rPr>
              <a:t>Câu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hỏi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:</a:t>
            </a:r>
          </a:p>
        </p:txBody>
      </p:sp>
      <p:sp>
        <p:nvSpPr>
          <p:cNvPr id="29" name="Hộp Văn bản 28">
            <a:extLst>
              <a:ext uri="{FF2B5EF4-FFF2-40B4-BE49-F238E27FC236}">
                <a16:creationId xmlns="" xmlns:a16="http://schemas.microsoft.com/office/drawing/2014/main" id="{15DB01F9-A7E4-4111-BE3A-3A5532BFD796}"/>
              </a:ext>
            </a:extLst>
          </p:cNvPr>
          <p:cNvSpPr txBox="1"/>
          <p:nvPr/>
        </p:nvSpPr>
        <p:spPr>
          <a:xfrm>
            <a:off x="741883" y="2844419"/>
            <a:ext cx="420961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dirty="0">
                <a:solidFill>
                  <a:schemeClr val="bg1"/>
                </a:solidFill>
                <a:latin typeface="+mj-lt"/>
              </a:rPr>
              <a:t>TH2: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Nhà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trường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tổ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chức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cho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học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sinh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đến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tham quan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bảo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tàng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. Khi nghe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thuyết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minh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và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xem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những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hình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ảnh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được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trưng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bày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, B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cảm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thấy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biết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ơn,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kính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phục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thế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hệ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cha ông đi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trước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đã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anh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dũng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,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bất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khuất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đấu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tranh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để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giữ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làng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,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giữ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nước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. B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tự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hứa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sẽ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học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tập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tốt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để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noi gương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thế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hệ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đi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trước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108159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23" grpId="0"/>
      <p:bldP spid="25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" descr="Giáng Sinh Vui Tươi đầy Màu Sắc Ornamen Nền, Ngày Lễ, Đầy Màu Sắc, Giáng  Sinh Hình nền Vector để tải xuống miễn phí">
            <a:extLst>
              <a:ext uri="{FF2B5EF4-FFF2-40B4-BE49-F238E27FC236}">
                <a16:creationId xmlns="" xmlns:a16="http://schemas.microsoft.com/office/drawing/2014/main" id="{6850182B-9C97-474D-97B7-BC9543A27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ình chữ nhật: Góc Tròn 9">
            <a:extLst>
              <a:ext uri="{FF2B5EF4-FFF2-40B4-BE49-F238E27FC236}">
                <a16:creationId xmlns="" xmlns:a16="http://schemas.microsoft.com/office/drawing/2014/main" id="{47E93259-9AB1-49CA-A5CE-2B567AF4769B}"/>
              </a:ext>
            </a:extLst>
          </p:cNvPr>
          <p:cNvSpPr/>
          <p:nvPr/>
        </p:nvSpPr>
        <p:spPr>
          <a:xfrm>
            <a:off x="276837" y="453006"/>
            <a:ext cx="11610363" cy="5838737"/>
          </a:xfrm>
          <a:prstGeom prst="roundRect">
            <a:avLst>
              <a:gd name="adj" fmla="val 1006"/>
            </a:avLst>
          </a:prstGeom>
          <a:solidFill>
            <a:srgbClr val="FCF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="" xmlns:a16="http://schemas.microsoft.com/office/drawing/2014/main" id="{64EB9EC5-AB99-4ECD-8468-8107BE322448}"/>
              </a:ext>
            </a:extLst>
          </p:cNvPr>
          <p:cNvSpPr/>
          <p:nvPr/>
        </p:nvSpPr>
        <p:spPr>
          <a:xfrm>
            <a:off x="329967" y="830727"/>
            <a:ext cx="11504102" cy="5402293"/>
          </a:xfrm>
          <a:prstGeom prst="roundRect">
            <a:avLst>
              <a:gd name="adj" fmla="val 4021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7A400CBA-80B4-46A6-B17F-AE4D259D6BFA}"/>
              </a:ext>
            </a:extLst>
          </p:cNvPr>
          <p:cNvSpPr txBox="1"/>
          <p:nvPr/>
        </p:nvSpPr>
        <p:spPr>
          <a:xfrm>
            <a:off x="536895" y="926985"/>
            <a:ext cx="2152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="" xmlns:a16="http://schemas.microsoft.com/office/drawing/2014/main" id="{F2C20FC1-FA2D-440E-B734-1C3357DC786F}"/>
              </a:ext>
            </a:extLst>
          </p:cNvPr>
          <p:cNvSpPr txBox="1"/>
          <p:nvPr/>
        </p:nvSpPr>
        <p:spPr>
          <a:xfrm>
            <a:off x="9416644" y="923434"/>
            <a:ext cx="1248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="" xmlns:a16="http://schemas.microsoft.com/office/drawing/2014/main" id="{E9057974-4BE0-4359-B247-3409561C4E18}"/>
              </a:ext>
            </a:extLst>
          </p:cNvPr>
          <p:cNvSpPr txBox="1"/>
          <p:nvPr/>
        </p:nvSpPr>
        <p:spPr>
          <a:xfrm>
            <a:off x="10584110" y="923434"/>
            <a:ext cx="1199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="" xmlns:a16="http://schemas.microsoft.com/office/drawing/2014/main" id="{8BB4CCF2-7580-4F20-A1A8-A2A730D5C396}"/>
              </a:ext>
            </a:extLst>
          </p:cNvPr>
          <p:cNvSpPr txBox="1"/>
          <p:nvPr/>
        </p:nvSpPr>
        <p:spPr>
          <a:xfrm>
            <a:off x="8221213" y="923434"/>
            <a:ext cx="1339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="" xmlns:a16="http://schemas.microsoft.com/office/drawing/2014/main" id="{154A9734-C6B8-4EB5-889C-C42AC3E10AD5}"/>
              </a:ext>
            </a:extLst>
          </p:cNvPr>
          <p:cNvSpPr txBox="1"/>
          <p:nvPr/>
        </p:nvSpPr>
        <p:spPr>
          <a:xfrm>
            <a:off x="7219428" y="926985"/>
            <a:ext cx="1062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Đường nối Thẳng 16">
            <a:extLst>
              <a:ext uri="{FF2B5EF4-FFF2-40B4-BE49-F238E27FC236}">
                <a16:creationId xmlns="" xmlns:a16="http://schemas.microsoft.com/office/drawing/2014/main" id="{DDD3CDD5-068B-4BF9-B531-7914F1E87F20}"/>
              </a:ext>
            </a:extLst>
          </p:cNvPr>
          <p:cNvCxnSpPr>
            <a:cxnSpLocks/>
          </p:cNvCxnSpPr>
          <p:nvPr/>
        </p:nvCxnSpPr>
        <p:spPr>
          <a:xfrm>
            <a:off x="8343553" y="1307627"/>
            <a:ext cx="1007378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="" xmlns:a16="http://schemas.microsoft.com/office/drawing/2014/main" id="{5F88AD77-3019-4D81-ADB7-57D15FF57E14}"/>
              </a:ext>
            </a:extLst>
          </p:cNvPr>
          <p:cNvCxnSpPr>
            <a:cxnSpLocks/>
          </p:cNvCxnSpPr>
          <p:nvPr/>
        </p:nvCxnSpPr>
        <p:spPr>
          <a:xfrm>
            <a:off x="329967" y="1393216"/>
            <a:ext cx="1149012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Cung 23">
            <a:extLst>
              <a:ext uri="{FF2B5EF4-FFF2-40B4-BE49-F238E27FC236}">
                <a16:creationId xmlns="" xmlns:a16="http://schemas.microsoft.com/office/drawing/2014/main" id="{2ED535C0-B0B8-4C1D-8618-68263482BDDE}"/>
              </a:ext>
            </a:extLst>
          </p:cNvPr>
          <p:cNvSpPr/>
          <p:nvPr/>
        </p:nvSpPr>
        <p:spPr>
          <a:xfrm>
            <a:off x="2226577" y="831373"/>
            <a:ext cx="462794" cy="553454"/>
          </a:xfrm>
          <a:prstGeom prst="arc">
            <a:avLst>
              <a:gd name="adj1" fmla="val 16200000"/>
              <a:gd name="adj2" fmla="val 4868656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Hộp Văn bản 32">
            <a:extLst>
              <a:ext uri="{FF2B5EF4-FFF2-40B4-BE49-F238E27FC236}">
                <a16:creationId xmlns="" xmlns:a16="http://schemas.microsoft.com/office/drawing/2014/main" id="{D92A4F44-1DBF-4881-9E17-6DEB4C151A78}"/>
              </a:ext>
            </a:extLst>
          </p:cNvPr>
          <p:cNvSpPr txBox="1"/>
          <p:nvPr/>
        </p:nvSpPr>
        <p:spPr>
          <a:xfrm>
            <a:off x="906012" y="1530795"/>
            <a:ext cx="10878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Báo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cáo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,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thảo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luận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:</a:t>
            </a:r>
            <a:endParaRPr lang="vi-VN" sz="2000" dirty="0">
              <a:solidFill>
                <a:schemeClr val="bg1"/>
              </a:solidFill>
            </a:endParaRPr>
          </a:p>
        </p:txBody>
      </p:sp>
      <p:grpSp>
        <p:nvGrpSpPr>
          <p:cNvPr id="37" name="Nhóm 36">
            <a:extLst>
              <a:ext uri="{FF2B5EF4-FFF2-40B4-BE49-F238E27FC236}">
                <a16:creationId xmlns="" xmlns:a16="http://schemas.microsoft.com/office/drawing/2014/main" id="{DF6696A3-1C78-4541-A5E6-7A5B55F5DD4D}"/>
              </a:ext>
            </a:extLst>
          </p:cNvPr>
          <p:cNvGrpSpPr/>
          <p:nvPr/>
        </p:nvGrpSpPr>
        <p:grpSpPr>
          <a:xfrm>
            <a:off x="504176" y="1510518"/>
            <a:ext cx="401836" cy="401836"/>
            <a:chOff x="504176" y="1510518"/>
            <a:chExt cx="401836" cy="401836"/>
          </a:xfrm>
        </p:grpSpPr>
        <p:sp>
          <p:nvSpPr>
            <p:cNvPr id="36" name="Hình chữ nhật 35">
              <a:extLst>
                <a:ext uri="{FF2B5EF4-FFF2-40B4-BE49-F238E27FC236}">
                  <a16:creationId xmlns="" xmlns:a16="http://schemas.microsoft.com/office/drawing/2014/main" id="{F1B00BEC-46D8-465A-BE25-9F70ACB6FACE}"/>
                </a:ext>
              </a:extLst>
            </p:cNvPr>
            <p:cNvSpPr/>
            <p:nvPr/>
          </p:nvSpPr>
          <p:spPr>
            <a:xfrm>
              <a:off x="504176" y="1526773"/>
              <a:ext cx="401836" cy="36932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pic>
          <p:nvPicPr>
            <p:cNvPr id="35" name="Đồ họa 34" descr="Trò chuyện">
              <a:extLst>
                <a:ext uri="{FF2B5EF4-FFF2-40B4-BE49-F238E27FC236}">
                  <a16:creationId xmlns="" xmlns:a16="http://schemas.microsoft.com/office/drawing/2014/main" id="{32BB0388-5E54-4D4A-B184-93139FE4D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04176" y="1510518"/>
              <a:ext cx="401836" cy="401836"/>
            </a:xfrm>
            <a:prstGeom prst="rect">
              <a:avLst/>
            </a:prstGeom>
          </p:spPr>
        </p:pic>
      </p:grpSp>
      <p:sp>
        <p:nvSpPr>
          <p:cNvPr id="31" name="Hộp Văn bản 30">
            <a:extLst>
              <a:ext uri="{FF2B5EF4-FFF2-40B4-BE49-F238E27FC236}">
                <a16:creationId xmlns="" xmlns:a16="http://schemas.microsoft.com/office/drawing/2014/main" id="{633F51FE-67F5-43C8-813F-529B38CF997A}"/>
              </a:ext>
            </a:extLst>
          </p:cNvPr>
          <p:cNvSpPr txBox="1"/>
          <p:nvPr/>
        </p:nvSpPr>
        <p:spPr>
          <a:xfrm>
            <a:off x="1878564" y="2108571"/>
            <a:ext cx="1464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TH2:</a:t>
            </a:r>
          </a:p>
        </p:txBody>
      </p:sp>
      <p:sp>
        <p:nvSpPr>
          <p:cNvPr id="32" name="Hộp Văn bản 31">
            <a:extLst>
              <a:ext uri="{FF2B5EF4-FFF2-40B4-BE49-F238E27FC236}">
                <a16:creationId xmlns="" xmlns:a16="http://schemas.microsoft.com/office/drawing/2014/main" id="{54E8D5C3-05E5-45E8-B780-856E19E1A450}"/>
              </a:ext>
            </a:extLst>
          </p:cNvPr>
          <p:cNvSpPr txBox="1"/>
          <p:nvPr/>
        </p:nvSpPr>
        <p:spPr>
          <a:xfrm>
            <a:off x="782657" y="3590032"/>
            <a:ext cx="38948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Hộp Văn bản 42">
            <a:extLst>
              <a:ext uri="{FF2B5EF4-FFF2-40B4-BE49-F238E27FC236}">
                <a16:creationId xmlns="" xmlns:a16="http://schemas.microsoft.com/office/drawing/2014/main" id="{5FC0701A-4D19-44EC-9EBF-44F927A50DD0}"/>
              </a:ext>
            </a:extLst>
          </p:cNvPr>
          <p:cNvSpPr txBox="1"/>
          <p:nvPr/>
        </p:nvSpPr>
        <p:spPr>
          <a:xfrm>
            <a:off x="1878564" y="2519292"/>
            <a:ext cx="1464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Mũi tên: Xuống 43">
            <a:extLst>
              <a:ext uri="{FF2B5EF4-FFF2-40B4-BE49-F238E27FC236}">
                <a16:creationId xmlns="" xmlns:a16="http://schemas.microsoft.com/office/drawing/2014/main" id="{87B95838-D8DA-4FF1-8DEC-BA5017DAF16F}"/>
              </a:ext>
            </a:extLst>
          </p:cNvPr>
          <p:cNvSpPr/>
          <p:nvPr/>
        </p:nvSpPr>
        <p:spPr>
          <a:xfrm>
            <a:off x="2425099" y="3108262"/>
            <a:ext cx="363924" cy="413238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="" xmlns:a16="http://schemas.microsoft.com/office/drawing/2014/main" id="{18FCF1CB-80E1-481B-B219-728CE379DC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7740" y="2260939"/>
            <a:ext cx="6096528" cy="34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9746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1" grpId="0"/>
      <p:bldP spid="32" grpId="0"/>
      <p:bldP spid="43" grpId="0"/>
      <p:bldP spid="4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4" descr="Giáng Sinh Vui Tươi đầy Màu Sắc Ornamen Nền, Ngày Lễ, Đầy Màu Sắc, Giáng  Sinh Hình nền Vector để tải xuống miễn phí">
            <a:extLst>
              <a:ext uri="{FF2B5EF4-FFF2-40B4-BE49-F238E27FC236}">
                <a16:creationId xmlns="" xmlns:a16="http://schemas.microsoft.com/office/drawing/2014/main" id="{1981D661-6E4A-482B-A422-880359CD7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ình chữ nhật: Góc Tròn 9">
            <a:extLst>
              <a:ext uri="{FF2B5EF4-FFF2-40B4-BE49-F238E27FC236}">
                <a16:creationId xmlns="" xmlns:a16="http://schemas.microsoft.com/office/drawing/2014/main" id="{47E93259-9AB1-49CA-A5CE-2B567AF4769B}"/>
              </a:ext>
            </a:extLst>
          </p:cNvPr>
          <p:cNvSpPr/>
          <p:nvPr/>
        </p:nvSpPr>
        <p:spPr>
          <a:xfrm>
            <a:off x="276837" y="453006"/>
            <a:ext cx="11610363" cy="5838737"/>
          </a:xfrm>
          <a:prstGeom prst="roundRect">
            <a:avLst>
              <a:gd name="adj" fmla="val 1006"/>
            </a:avLst>
          </a:prstGeom>
          <a:solidFill>
            <a:srgbClr val="FCF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="" xmlns:a16="http://schemas.microsoft.com/office/drawing/2014/main" id="{64EB9EC5-AB99-4ECD-8468-8107BE322448}"/>
              </a:ext>
            </a:extLst>
          </p:cNvPr>
          <p:cNvSpPr/>
          <p:nvPr/>
        </p:nvSpPr>
        <p:spPr>
          <a:xfrm>
            <a:off x="329967" y="830727"/>
            <a:ext cx="11504102" cy="5402293"/>
          </a:xfrm>
          <a:prstGeom prst="roundRect">
            <a:avLst>
              <a:gd name="adj" fmla="val 4021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7A400CBA-80B4-46A6-B17F-AE4D259D6BFA}"/>
              </a:ext>
            </a:extLst>
          </p:cNvPr>
          <p:cNvSpPr txBox="1"/>
          <p:nvPr/>
        </p:nvSpPr>
        <p:spPr>
          <a:xfrm>
            <a:off x="536895" y="926985"/>
            <a:ext cx="2152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="" xmlns:a16="http://schemas.microsoft.com/office/drawing/2014/main" id="{F2C20FC1-FA2D-440E-B734-1C3357DC786F}"/>
              </a:ext>
            </a:extLst>
          </p:cNvPr>
          <p:cNvSpPr txBox="1"/>
          <p:nvPr/>
        </p:nvSpPr>
        <p:spPr>
          <a:xfrm>
            <a:off x="9416644" y="923434"/>
            <a:ext cx="1248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="" xmlns:a16="http://schemas.microsoft.com/office/drawing/2014/main" id="{E9057974-4BE0-4359-B247-3409561C4E18}"/>
              </a:ext>
            </a:extLst>
          </p:cNvPr>
          <p:cNvSpPr txBox="1"/>
          <p:nvPr/>
        </p:nvSpPr>
        <p:spPr>
          <a:xfrm>
            <a:off x="10584110" y="923434"/>
            <a:ext cx="1199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="" xmlns:a16="http://schemas.microsoft.com/office/drawing/2014/main" id="{8BB4CCF2-7580-4F20-A1A8-A2A730D5C396}"/>
              </a:ext>
            </a:extLst>
          </p:cNvPr>
          <p:cNvSpPr txBox="1"/>
          <p:nvPr/>
        </p:nvSpPr>
        <p:spPr>
          <a:xfrm>
            <a:off x="8221213" y="923434"/>
            <a:ext cx="1339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="" xmlns:a16="http://schemas.microsoft.com/office/drawing/2014/main" id="{154A9734-C6B8-4EB5-889C-C42AC3E10AD5}"/>
              </a:ext>
            </a:extLst>
          </p:cNvPr>
          <p:cNvSpPr txBox="1"/>
          <p:nvPr/>
        </p:nvSpPr>
        <p:spPr>
          <a:xfrm>
            <a:off x="7219428" y="926985"/>
            <a:ext cx="1062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Đường nối Thẳng 16">
            <a:extLst>
              <a:ext uri="{FF2B5EF4-FFF2-40B4-BE49-F238E27FC236}">
                <a16:creationId xmlns="" xmlns:a16="http://schemas.microsoft.com/office/drawing/2014/main" id="{DDD3CDD5-068B-4BF9-B531-7914F1E87F20}"/>
              </a:ext>
            </a:extLst>
          </p:cNvPr>
          <p:cNvCxnSpPr>
            <a:cxnSpLocks/>
          </p:cNvCxnSpPr>
          <p:nvPr/>
        </p:nvCxnSpPr>
        <p:spPr>
          <a:xfrm>
            <a:off x="8343553" y="1307627"/>
            <a:ext cx="1007378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="" xmlns:a16="http://schemas.microsoft.com/office/drawing/2014/main" id="{5F88AD77-3019-4D81-ADB7-57D15FF57E14}"/>
              </a:ext>
            </a:extLst>
          </p:cNvPr>
          <p:cNvCxnSpPr>
            <a:cxnSpLocks/>
          </p:cNvCxnSpPr>
          <p:nvPr/>
        </p:nvCxnSpPr>
        <p:spPr>
          <a:xfrm>
            <a:off x="329967" y="1393216"/>
            <a:ext cx="1149012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Cung 23">
            <a:extLst>
              <a:ext uri="{FF2B5EF4-FFF2-40B4-BE49-F238E27FC236}">
                <a16:creationId xmlns="" xmlns:a16="http://schemas.microsoft.com/office/drawing/2014/main" id="{2ED535C0-B0B8-4C1D-8618-68263482BDDE}"/>
              </a:ext>
            </a:extLst>
          </p:cNvPr>
          <p:cNvSpPr/>
          <p:nvPr/>
        </p:nvSpPr>
        <p:spPr>
          <a:xfrm>
            <a:off x="2226577" y="831373"/>
            <a:ext cx="462794" cy="553454"/>
          </a:xfrm>
          <a:prstGeom prst="arc">
            <a:avLst>
              <a:gd name="adj1" fmla="val 16200000"/>
              <a:gd name="adj2" fmla="val 4868656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Hộp Văn bản 32">
            <a:extLst>
              <a:ext uri="{FF2B5EF4-FFF2-40B4-BE49-F238E27FC236}">
                <a16:creationId xmlns="" xmlns:a16="http://schemas.microsoft.com/office/drawing/2014/main" id="{D92A4F44-1DBF-4881-9E17-6DEB4C151A78}"/>
              </a:ext>
            </a:extLst>
          </p:cNvPr>
          <p:cNvSpPr txBox="1"/>
          <p:nvPr/>
        </p:nvSpPr>
        <p:spPr>
          <a:xfrm>
            <a:off x="906011" y="1530795"/>
            <a:ext cx="87490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chemeClr val="bg1"/>
                </a:solidFill>
                <a:latin typeface="+mj-lt"/>
              </a:rPr>
              <a:t>Em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hãy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đọc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trường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hợp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sau đây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và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trả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lời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câu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hỏi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sau.</a:t>
            </a:r>
          </a:p>
        </p:txBody>
      </p:sp>
      <p:grpSp>
        <p:nvGrpSpPr>
          <p:cNvPr id="37" name="Nhóm 36">
            <a:extLst>
              <a:ext uri="{FF2B5EF4-FFF2-40B4-BE49-F238E27FC236}">
                <a16:creationId xmlns="" xmlns:a16="http://schemas.microsoft.com/office/drawing/2014/main" id="{DF6696A3-1C78-4541-A5E6-7A5B55F5DD4D}"/>
              </a:ext>
            </a:extLst>
          </p:cNvPr>
          <p:cNvGrpSpPr/>
          <p:nvPr/>
        </p:nvGrpSpPr>
        <p:grpSpPr>
          <a:xfrm>
            <a:off x="504176" y="1510518"/>
            <a:ext cx="401836" cy="401836"/>
            <a:chOff x="504176" y="1510518"/>
            <a:chExt cx="401836" cy="401836"/>
          </a:xfrm>
        </p:grpSpPr>
        <p:sp>
          <p:nvSpPr>
            <p:cNvPr id="36" name="Hình chữ nhật 35">
              <a:extLst>
                <a:ext uri="{FF2B5EF4-FFF2-40B4-BE49-F238E27FC236}">
                  <a16:creationId xmlns="" xmlns:a16="http://schemas.microsoft.com/office/drawing/2014/main" id="{F1B00BEC-46D8-465A-BE25-9F70ACB6FACE}"/>
                </a:ext>
              </a:extLst>
            </p:cNvPr>
            <p:cNvSpPr/>
            <p:nvPr/>
          </p:nvSpPr>
          <p:spPr>
            <a:xfrm>
              <a:off x="504176" y="1526773"/>
              <a:ext cx="401836" cy="36932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pic>
          <p:nvPicPr>
            <p:cNvPr id="35" name="Đồ họa 34" descr="Dấu chấm than">
              <a:extLst>
                <a:ext uri="{FF2B5EF4-FFF2-40B4-BE49-F238E27FC236}">
                  <a16:creationId xmlns="" xmlns:a16="http://schemas.microsoft.com/office/drawing/2014/main" id="{32BB0388-5E54-4D4A-B184-93139FE4D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04176" y="1510518"/>
              <a:ext cx="401836" cy="401836"/>
            </a:xfrm>
            <a:prstGeom prst="rect">
              <a:avLst/>
            </a:prstGeom>
          </p:spPr>
        </p:pic>
      </p:grpSp>
      <p:cxnSp>
        <p:nvCxnSpPr>
          <p:cNvPr id="16" name="Đường nối Thẳng 15">
            <a:extLst>
              <a:ext uri="{FF2B5EF4-FFF2-40B4-BE49-F238E27FC236}">
                <a16:creationId xmlns="" xmlns:a16="http://schemas.microsoft.com/office/drawing/2014/main" id="{B01488B2-B50B-4DBA-B9A8-A21920019C9A}"/>
              </a:ext>
            </a:extLst>
          </p:cNvPr>
          <p:cNvCxnSpPr>
            <a:cxnSpLocks/>
          </p:cNvCxnSpPr>
          <p:nvPr/>
        </p:nvCxnSpPr>
        <p:spPr>
          <a:xfrm flipH="1">
            <a:off x="8671421" y="2068483"/>
            <a:ext cx="13206" cy="41064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Hộp Văn bản 22">
            <a:extLst>
              <a:ext uri="{FF2B5EF4-FFF2-40B4-BE49-F238E27FC236}">
                <a16:creationId xmlns="" xmlns:a16="http://schemas.microsoft.com/office/drawing/2014/main" id="{69767555-131D-4F52-98B6-3B5CEB7276E7}"/>
              </a:ext>
            </a:extLst>
          </p:cNvPr>
          <p:cNvSpPr txBox="1"/>
          <p:nvPr/>
        </p:nvSpPr>
        <p:spPr>
          <a:xfrm>
            <a:off x="705094" y="3152196"/>
            <a:ext cx="41918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dirty="0">
                <a:solidFill>
                  <a:schemeClr val="bg1"/>
                </a:solidFill>
                <a:latin typeface="+mj-lt"/>
              </a:rPr>
              <a:t>TH3: H cho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rằng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: “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Múa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rối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nước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không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còn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phù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hợp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với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cuộc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sống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hiện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đại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.. Do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vậy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, H không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dành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thời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gian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tìm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hiểu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và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thờ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ơ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trước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hoạt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động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giữ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gìn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,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phát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huy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truyền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thống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này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do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nhà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trường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và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địa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phương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tổ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chức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...</a:t>
            </a:r>
          </a:p>
        </p:txBody>
      </p:sp>
      <p:grpSp>
        <p:nvGrpSpPr>
          <p:cNvPr id="25" name="Nhóm 24">
            <a:extLst>
              <a:ext uri="{FF2B5EF4-FFF2-40B4-BE49-F238E27FC236}">
                <a16:creationId xmlns="" xmlns:a16="http://schemas.microsoft.com/office/drawing/2014/main" id="{25B01605-4FF0-4EFC-8EB6-9B559BDED954}"/>
              </a:ext>
            </a:extLst>
          </p:cNvPr>
          <p:cNvGrpSpPr/>
          <p:nvPr/>
        </p:nvGrpSpPr>
        <p:grpSpPr>
          <a:xfrm>
            <a:off x="8678024" y="3097854"/>
            <a:ext cx="3033450" cy="2047675"/>
            <a:chOff x="8641215" y="4185345"/>
            <a:chExt cx="3162648" cy="2047675"/>
          </a:xfrm>
        </p:grpSpPr>
        <p:sp>
          <p:nvSpPr>
            <p:cNvPr id="27" name="Hộp Văn bản 26">
              <a:extLst>
                <a:ext uri="{FF2B5EF4-FFF2-40B4-BE49-F238E27FC236}">
                  <a16:creationId xmlns="" xmlns:a16="http://schemas.microsoft.com/office/drawing/2014/main" id="{6F061023-C93A-497F-B302-37D7CFDF0DCB}"/>
                </a:ext>
              </a:extLst>
            </p:cNvPr>
            <p:cNvSpPr txBox="1"/>
            <p:nvPr/>
          </p:nvSpPr>
          <p:spPr>
            <a:xfrm>
              <a:off x="8641215" y="4185345"/>
              <a:ext cx="14484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b="1" dirty="0">
                  <a:solidFill>
                    <a:schemeClr val="bg1"/>
                  </a:solidFill>
                  <a:latin typeface="+mj-lt"/>
                </a:rPr>
                <a:t>Câu </a:t>
              </a:r>
              <a:r>
                <a:rPr lang="vi-VN" sz="2000" b="1" dirty="0" err="1">
                  <a:solidFill>
                    <a:schemeClr val="bg1"/>
                  </a:solidFill>
                  <a:latin typeface="+mj-lt"/>
                </a:rPr>
                <a:t>hỏi</a:t>
              </a:r>
              <a:r>
                <a:rPr lang="vi-VN" sz="2000" b="1" dirty="0">
                  <a:solidFill>
                    <a:schemeClr val="bg1"/>
                  </a:solidFill>
                  <a:latin typeface="+mj-lt"/>
                </a:rPr>
                <a:t>:</a:t>
              </a:r>
            </a:p>
          </p:txBody>
        </p:sp>
        <p:sp>
          <p:nvSpPr>
            <p:cNvPr id="29" name="Hộp Văn bản 28">
              <a:extLst>
                <a:ext uri="{FF2B5EF4-FFF2-40B4-BE49-F238E27FC236}">
                  <a16:creationId xmlns="" xmlns:a16="http://schemas.microsoft.com/office/drawing/2014/main" id="{6B89E42B-33E2-43B0-B4FB-BD5B452C6711}"/>
                </a:ext>
              </a:extLst>
            </p:cNvPr>
            <p:cNvSpPr txBox="1"/>
            <p:nvPr/>
          </p:nvSpPr>
          <p:spPr>
            <a:xfrm>
              <a:off x="8737757" y="4601804"/>
              <a:ext cx="3066106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- Em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đồng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tình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với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ý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kiến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của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bạn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H không?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Vì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sao? Em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sẽ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ứng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xử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thế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nào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nếu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bạn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bè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,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người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thân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có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những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biểu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hiện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như trên?</a:t>
              </a:r>
            </a:p>
          </p:txBody>
        </p:sp>
      </p:grpSp>
      <p:pic>
        <p:nvPicPr>
          <p:cNvPr id="1028" name="Picture 4" descr="Múa rối nước ở Hải Phòng là Di sản văn hóa phi vật thể quốc gia">
            <a:extLst>
              <a:ext uri="{FF2B5EF4-FFF2-40B4-BE49-F238E27FC236}">
                <a16:creationId xmlns="" xmlns:a16="http://schemas.microsoft.com/office/drawing/2014/main" id="{EA622C55-9027-46BE-BA18-415294CD1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3666" y="2308626"/>
            <a:ext cx="3562894" cy="353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74933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" descr="Giáng Sinh Vui Tươi đầy Màu Sắc Ornamen Nền, Ngày Lễ, Đầy Màu Sắc, Giáng  Sinh Hình nền Vector để tải xuống miễn phí">
            <a:extLst>
              <a:ext uri="{FF2B5EF4-FFF2-40B4-BE49-F238E27FC236}">
                <a16:creationId xmlns="" xmlns:a16="http://schemas.microsoft.com/office/drawing/2014/main" id="{6850182B-9C97-474D-97B7-BC9543A27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ình chữ nhật: Góc Tròn 9">
            <a:extLst>
              <a:ext uri="{FF2B5EF4-FFF2-40B4-BE49-F238E27FC236}">
                <a16:creationId xmlns="" xmlns:a16="http://schemas.microsoft.com/office/drawing/2014/main" id="{47E93259-9AB1-49CA-A5CE-2B567AF4769B}"/>
              </a:ext>
            </a:extLst>
          </p:cNvPr>
          <p:cNvSpPr/>
          <p:nvPr/>
        </p:nvSpPr>
        <p:spPr>
          <a:xfrm>
            <a:off x="276837" y="453006"/>
            <a:ext cx="11610363" cy="5838737"/>
          </a:xfrm>
          <a:prstGeom prst="roundRect">
            <a:avLst>
              <a:gd name="adj" fmla="val 1006"/>
            </a:avLst>
          </a:prstGeom>
          <a:solidFill>
            <a:srgbClr val="FCF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="" xmlns:a16="http://schemas.microsoft.com/office/drawing/2014/main" id="{64EB9EC5-AB99-4ECD-8468-8107BE322448}"/>
              </a:ext>
            </a:extLst>
          </p:cNvPr>
          <p:cNvSpPr/>
          <p:nvPr/>
        </p:nvSpPr>
        <p:spPr>
          <a:xfrm>
            <a:off x="329967" y="830727"/>
            <a:ext cx="11504102" cy="5402293"/>
          </a:xfrm>
          <a:prstGeom prst="roundRect">
            <a:avLst>
              <a:gd name="adj" fmla="val 4021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7A400CBA-80B4-46A6-B17F-AE4D259D6BFA}"/>
              </a:ext>
            </a:extLst>
          </p:cNvPr>
          <p:cNvSpPr txBox="1"/>
          <p:nvPr/>
        </p:nvSpPr>
        <p:spPr>
          <a:xfrm>
            <a:off x="536895" y="926985"/>
            <a:ext cx="2152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="" xmlns:a16="http://schemas.microsoft.com/office/drawing/2014/main" id="{F2C20FC1-FA2D-440E-B734-1C3357DC786F}"/>
              </a:ext>
            </a:extLst>
          </p:cNvPr>
          <p:cNvSpPr txBox="1"/>
          <p:nvPr/>
        </p:nvSpPr>
        <p:spPr>
          <a:xfrm>
            <a:off x="9416644" y="923434"/>
            <a:ext cx="1248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="" xmlns:a16="http://schemas.microsoft.com/office/drawing/2014/main" id="{E9057974-4BE0-4359-B247-3409561C4E18}"/>
              </a:ext>
            </a:extLst>
          </p:cNvPr>
          <p:cNvSpPr txBox="1"/>
          <p:nvPr/>
        </p:nvSpPr>
        <p:spPr>
          <a:xfrm>
            <a:off x="10584110" y="923434"/>
            <a:ext cx="1199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="" xmlns:a16="http://schemas.microsoft.com/office/drawing/2014/main" id="{8BB4CCF2-7580-4F20-A1A8-A2A730D5C396}"/>
              </a:ext>
            </a:extLst>
          </p:cNvPr>
          <p:cNvSpPr txBox="1"/>
          <p:nvPr/>
        </p:nvSpPr>
        <p:spPr>
          <a:xfrm>
            <a:off x="8221213" y="923434"/>
            <a:ext cx="1339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="" xmlns:a16="http://schemas.microsoft.com/office/drawing/2014/main" id="{154A9734-C6B8-4EB5-889C-C42AC3E10AD5}"/>
              </a:ext>
            </a:extLst>
          </p:cNvPr>
          <p:cNvSpPr txBox="1"/>
          <p:nvPr/>
        </p:nvSpPr>
        <p:spPr>
          <a:xfrm>
            <a:off x="7219428" y="926985"/>
            <a:ext cx="1062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Đường nối Thẳng 16">
            <a:extLst>
              <a:ext uri="{FF2B5EF4-FFF2-40B4-BE49-F238E27FC236}">
                <a16:creationId xmlns="" xmlns:a16="http://schemas.microsoft.com/office/drawing/2014/main" id="{DDD3CDD5-068B-4BF9-B531-7914F1E87F20}"/>
              </a:ext>
            </a:extLst>
          </p:cNvPr>
          <p:cNvCxnSpPr>
            <a:cxnSpLocks/>
          </p:cNvCxnSpPr>
          <p:nvPr/>
        </p:nvCxnSpPr>
        <p:spPr>
          <a:xfrm>
            <a:off x="8343553" y="1307627"/>
            <a:ext cx="1007378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="" xmlns:a16="http://schemas.microsoft.com/office/drawing/2014/main" id="{5F88AD77-3019-4D81-ADB7-57D15FF57E14}"/>
              </a:ext>
            </a:extLst>
          </p:cNvPr>
          <p:cNvCxnSpPr>
            <a:cxnSpLocks/>
          </p:cNvCxnSpPr>
          <p:nvPr/>
        </p:nvCxnSpPr>
        <p:spPr>
          <a:xfrm>
            <a:off x="329967" y="1393216"/>
            <a:ext cx="1149012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Cung 23">
            <a:extLst>
              <a:ext uri="{FF2B5EF4-FFF2-40B4-BE49-F238E27FC236}">
                <a16:creationId xmlns="" xmlns:a16="http://schemas.microsoft.com/office/drawing/2014/main" id="{2ED535C0-B0B8-4C1D-8618-68263482BDDE}"/>
              </a:ext>
            </a:extLst>
          </p:cNvPr>
          <p:cNvSpPr/>
          <p:nvPr/>
        </p:nvSpPr>
        <p:spPr>
          <a:xfrm>
            <a:off x="2226577" y="831373"/>
            <a:ext cx="462794" cy="553454"/>
          </a:xfrm>
          <a:prstGeom prst="arc">
            <a:avLst>
              <a:gd name="adj1" fmla="val 16200000"/>
              <a:gd name="adj2" fmla="val 4868656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Hộp Văn bản 32">
            <a:extLst>
              <a:ext uri="{FF2B5EF4-FFF2-40B4-BE49-F238E27FC236}">
                <a16:creationId xmlns="" xmlns:a16="http://schemas.microsoft.com/office/drawing/2014/main" id="{D92A4F44-1DBF-4881-9E17-6DEB4C151A78}"/>
              </a:ext>
            </a:extLst>
          </p:cNvPr>
          <p:cNvSpPr txBox="1"/>
          <p:nvPr/>
        </p:nvSpPr>
        <p:spPr>
          <a:xfrm>
            <a:off x="906012" y="1530795"/>
            <a:ext cx="10878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Báo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cáo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,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thảo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luận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:</a:t>
            </a:r>
            <a:endParaRPr lang="vi-VN" sz="2000" dirty="0">
              <a:solidFill>
                <a:schemeClr val="bg1"/>
              </a:solidFill>
            </a:endParaRPr>
          </a:p>
        </p:txBody>
      </p:sp>
      <p:grpSp>
        <p:nvGrpSpPr>
          <p:cNvPr id="37" name="Nhóm 36">
            <a:extLst>
              <a:ext uri="{FF2B5EF4-FFF2-40B4-BE49-F238E27FC236}">
                <a16:creationId xmlns="" xmlns:a16="http://schemas.microsoft.com/office/drawing/2014/main" id="{DF6696A3-1C78-4541-A5E6-7A5B55F5DD4D}"/>
              </a:ext>
            </a:extLst>
          </p:cNvPr>
          <p:cNvGrpSpPr/>
          <p:nvPr/>
        </p:nvGrpSpPr>
        <p:grpSpPr>
          <a:xfrm>
            <a:off x="504176" y="1510518"/>
            <a:ext cx="401836" cy="401836"/>
            <a:chOff x="504176" y="1510518"/>
            <a:chExt cx="401836" cy="401836"/>
          </a:xfrm>
        </p:grpSpPr>
        <p:sp>
          <p:nvSpPr>
            <p:cNvPr id="36" name="Hình chữ nhật 35">
              <a:extLst>
                <a:ext uri="{FF2B5EF4-FFF2-40B4-BE49-F238E27FC236}">
                  <a16:creationId xmlns="" xmlns:a16="http://schemas.microsoft.com/office/drawing/2014/main" id="{F1B00BEC-46D8-465A-BE25-9F70ACB6FACE}"/>
                </a:ext>
              </a:extLst>
            </p:cNvPr>
            <p:cNvSpPr/>
            <p:nvPr/>
          </p:nvSpPr>
          <p:spPr>
            <a:xfrm>
              <a:off x="504176" y="1526773"/>
              <a:ext cx="401836" cy="36932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pic>
          <p:nvPicPr>
            <p:cNvPr id="35" name="Đồ họa 34" descr="Trò chuyện">
              <a:extLst>
                <a:ext uri="{FF2B5EF4-FFF2-40B4-BE49-F238E27FC236}">
                  <a16:creationId xmlns="" xmlns:a16="http://schemas.microsoft.com/office/drawing/2014/main" id="{32BB0388-5E54-4D4A-B184-93139FE4D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04176" y="1510518"/>
              <a:ext cx="401836" cy="401836"/>
            </a:xfrm>
            <a:prstGeom prst="rect">
              <a:avLst/>
            </a:prstGeom>
          </p:spPr>
        </p:pic>
      </p:grpSp>
      <p:sp>
        <p:nvSpPr>
          <p:cNvPr id="34" name="Hộp Văn bản 33">
            <a:extLst>
              <a:ext uri="{FF2B5EF4-FFF2-40B4-BE49-F238E27FC236}">
                <a16:creationId xmlns="" xmlns:a16="http://schemas.microsoft.com/office/drawing/2014/main" id="{558FCB4A-E0A0-4A62-BA41-2E26B58866CC}"/>
              </a:ext>
            </a:extLst>
          </p:cNvPr>
          <p:cNvSpPr txBox="1"/>
          <p:nvPr/>
        </p:nvSpPr>
        <p:spPr>
          <a:xfrm>
            <a:off x="2291256" y="1955706"/>
            <a:ext cx="1464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TH3:</a:t>
            </a:r>
          </a:p>
        </p:txBody>
      </p:sp>
      <p:sp>
        <p:nvSpPr>
          <p:cNvPr id="40" name="Hộp Văn bản 39">
            <a:extLst>
              <a:ext uri="{FF2B5EF4-FFF2-40B4-BE49-F238E27FC236}">
                <a16:creationId xmlns="" xmlns:a16="http://schemas.microsoft.com/office/drawing/2014/main" id="{A4A57BD4-60E2-4BAD-86C5-976D425AE628}"/>
              </a:ext>
            </a:extLst>
          </p:cNvPr>
          <p:cNvSpPr txBox="1"/>
          <p:nvPr/>
        </p:nvSpPr>
        <p:spPr>
          <a:xfrm>
            <a:off x="2291256" y="2250917"/>
            <a:ext cx="14640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Mũi tên: Xuống 40">
            <a:extLst>
              <a:ext uri="{FF2B5EF4-FFF2-40B4-BE49-F238E27FC236}">
                <a16:creationId xmlns="" xmlns:a16="http://schemas.microsoft.com/office/drawing/2014/main" id="{B0C88280-74B0-4FA2-9F58-457EB8919AF5}"/>
              </a:ext>
            </a:extLst>
          </p:cNvPr>
          <p:cNvSpPr/>
          <p:nvPr/>
        </p:nvSpPr>
        <p:spPr>
          <a:xfrm>
            <a:off x="2841316" y="2965770"/>
            <a:ext cx="363924" cy="41323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2" name="Hộp Văn bản 41">
            <a:extLst>
              <a:ext uri="{FF2B5EF4-FFF2-40B4-BE49-F238E27FC236}">
                <a16:creationId xmlns="" xmlns:a16="http://schemas.microsoft.com/office/drawing/2014/main" id="{8E348331-2C2D-42AD-8867-693922D9AAFF}"/>
              </a:ext>
            </a:extLst>
          </p:cNvPr>
          <p:cNvSpPr txBox="1"/>
          <p:nvPr/>
        </p:nvSpPr>
        <p:spPr>
          <a:xfrm>
            <a:off x="504176" y="3379008"/>
            <a:ext cx="503820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074" name="Picture 2" descr="Kỹ năng thuyết phục là gì? Chinh phục bất cứ ai bằng kỹ năng thuyết phục">
            <a:extLst>
              <a:ext uri="{FF2B5EF4-FFF2-40B4-BE49-F238E27FC236}">
                <a16:creationId xmlns="" xmlns:a16="http://schemas.microsoft.com/office/drawing/2014/main" id="{61E84A7A-FAF7-4B4B-A0FE-E3555800D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89681" y="2250917"/>
            <a:ext cx="5484281" cy="3374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55563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40" grpId="0"/>
      <p:bldP spid="41" grpId="0" animBg="1"/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4" descr="Giáng Sinh Vui Tươi đầy Màu Sắc Ornamen Nền, Ngày Lễ, Đầy Màu Sắc, Giáng  Sinh Hình nền Vector để tải xuống miễn phí">
            <a:extLst>
              <a:ext uri="{FF2B5EF4-FFF2-40B4-BE49-F238E27FC236}">
                <a16:creationId xmlns="" xmlns:a16="http://schemas.microsoft.com/office/drawing/2014/main" id="{F60ED80D-0BF0-4BF8-917A-6CC767B01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ình chữ nhật: Góc Tròn 9">
            <a:extLst>
              <a:ext uri="{FF2B5EF4-FFF2-40B4-BE49-F238E27FC236}">
                <a16:creationId xmlns="" xmlns:a16="http://schemas.microsoft.com/office/drawing/2014/main" id="{47E93259-9AB1-49CA-A5CE-2B567AF4769B}"/>
              </a:ext>
            </a:extLst>
          </p:cNvPr>
          <p:cNvSpPr/>
          <p:nvPr/>
        </p:nvSpPr>
        <p:spPr>
          <a:xfrm>
            <a:off x="276837" y="453006"/>
            <a:ext cx="11610363" cy="5838737"/>
          </a:xfrm>
          <a:prstGeom prst="roundRect">
            <a:avLst>
              <a:gd name="adj" fmla="val 1006"/>
            </a:avLst>
          </a:prstGeom>
          <a:solidFill>
            <a:srgbClr val="FCF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="" xmlns:a16="http://schemas.microsoft.com/office/drawing/2014/main" id="{64EB9EC5-AB99-4ECD-8468-8107BE322448}"/>
              </a:ext>
            </a:extLst>
          </p:cNvPr>
          <p:cNvSpPr/>
          <p:nvPr/>
        </p:nvSpPr>
        <p:spPr>
          <a:xfrm>
            <a:off x="329967" y="830727"/>
            <a:ext cx="11504102" cy="5402293"/>
          </a:xfrm>
          <a:prstGeom prst="roundRect">
            <a:avLst>
              <a:gd name="adj" fmla="val 4021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7A400CBA-80B4-46A6-B17F-AE4D259D6BFA}"/>
              </a:ext>
            </a:extLst>
          </p:cNvPr>
          <p:cNvSpPr txBox="1"/>
          <p:nvPr/>
        </p:nvSpPr>
        <p:spPr>
          <a:xfrm>
            <a:off x="536895" y="926985"/>
            <a:ext cx="2152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="" xmlns:a16="http://schemas.microsoft.com/office/drawing/2014/main" id="{F2C20FC1-FA2D-440E-B734-1C3357DC786F}"/>
              </a:ext>
            </a:extLst>
          </p:cNvPr>
          <p:cNvSpPr txBox="1"/>
          <p:nvPr/>
        </p:nvSpPr>
        <p:spPr>
          <a:xfrm>
            <a:off x="9416644" y="923434"/>
            <a:ext cx="1248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="" xmlns:a16="http://schemas.microsoft.com/office/drawing/2014/main" id="{E9057974-4BE0-4359-B247-3409561C4E18}"/>
              </a:ext>
            </a:extLst>
          </p:cNvPr>
          <p:cNvSpPr txBox="1"/>
          <p:nvPr/>
        </p:nvSpPr>
        <p:spPr>
          <a:xfrm>
            <a:off x="10584110" y="923434"/>
            <a:ext cx="1199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="" xmlns:a16="http://schemas.microsoft.com/office/drawing/2014/main" id="{8BB4CCF2-7580-4F20-A1A8-A2A730D5C396}"/>
              </a:ext>
            </a:extLst>
          </p:cNvPr>
          <p:cNvSpPr txBox="1"/>
          <p:nvPr/>
        </p:nvSpPr>
        <p:spPr>
          <a:xfrm>
            <a:off x="8221213" y="923434"/>
            <a:ext cx="1339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B7B7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dirty="0">
                <a:solidFill>
                  <a:srgbClr val="B7B7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B7B7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vi-VN" sz="2000" dirty="0">
              <a:solidFill>
                <a:srgbClr val="B7B7B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="" xmlns:a16="http://schemas.microsoft.com/office/drawing/2014/main" id="{154A9734-C6B8-4EB5-889C-C42AC3E10AD5}"/>
              </a:ext>
            </a:extLst>
          </p:cNvPr>
          <p:cNvSpPr txBox="1"/>
          <p:nvPr/>
        </p:nvSpPr>
        <p:spPr>
          <a:xfrm>
            <a:off x="7219428" y="926985"/>
            <a:ext cx="1062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Đường nối Thẳng 16">
            <a:extLst>
              <a:ext uri="{FF2B5EF4-FFF2-40B4-BE49-F238E27FC236}">
                <a16:creationId xmlns="" xmlns:a16="http://schemas.microsoft.com/office/drawing/2014/main" id="{DDD3CDD5-068B-4BF9-B531-7914F1E87F20}"/>
              </a:ext>
            </a:extLst>
          </p:cNvPr>
          <p:cNvCxnSpPr>
            <a:cxnSpLocks/>
          </p:cNvCxnSpPr>
          <p:nvPr/>
        </p:nvCxnSpPr>
        <p:spPr>
          <a:xfrm>
            <a:off x="9499089" y="1254871"/>
            <a:ext cx="1085021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="" xmlns:a16="http://schemas.microsoft.com/office/drawing/2014/main" id="{5F88AD77-3019-4D81-ADB7-57D15FF57E14}"/>
              </a:ext>
            </a:extLst>
          </p:cNvPr>
          <p:cNvCxnSpPr>
            <a:cxnSpLocks/>
          </p:cNvCxnSpPr>
          <p:nvPr/>
        </p:nvCxnSpPr>
        <p:spPr>
          <a:xfrm>
            <a:off x="343948" y="1383068"/>
            <a:ext cx="1149012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Cung 23">
            <a:extLst>
              <a:ext uri="{FF2B5EF4-FFF2-40B4-BE49-F238E27FC236}">
                <a16:creationId xmlns="" xmlns:a16="http://schemas.microsoft.com/office/drawing/2014/main" id="{2ED535C0-B0B8-4C1D-8618-68263482BDDE}"/>
              </a:ext>
            </a:extLst>
          </p:cNvPr>
          <p:cNvSpPr/>
          <p:nvPr/>
        </p:nvSpPr>
        <p:spPr>
          <a:xfrm>
            <a:off x="2226577" y="831373"/>
            <a:ext cx="462794" cy="553454"/>
          </a:xfrm>
          <a:prstGeom prst="arc">
            <a:avLst>
              <a:gd name="adj1" fmla="val 16200000"/>
              <a:gd name="adj2" fmla="val 4868656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Hộp Văn bản 32">
            <a:extLst>
              <a:ext uri="{FF2B5EF4-FFF2-40B4-BE49-F238E27FC236}">
                <a16:creationId xmlns="" xmlns:a16="http://schemas.microsoft.com/office/drawing/2014/main" id="{D92A4F44-1DBF-4881-9E17-6DEB4C151A78}"/>
              </a:ext>
            </a:extLst>
          </p:cNvPr>
          <p:cNvSpPr txBox="1"/>
          <p:nvPr/>
        </p:nvSpPr>
        <p:spPr>
          <a:xfrm>
            <a:off x="906012" y="1530795"/>
            <a:ext cx="99745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chemeClr val="bg1"/>
                </a:solidFill>
                <a:latin typeface="+mj-lt"/>
              </a:rPr>
              <a:t>Em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hãy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đọc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tình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huống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dưới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đây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và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trả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lời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câu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hỏi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sau.</a:t>
            </a:r>
          </a:p>
        </p:txBody>
      </p:sp>
      <p:grpSp>
        <p:nvGrpSpPr>
          <p:cNvPr id="37" name="Nhóm 36">
            <a:extLst>
              <a:ext uri="{FF2B5EF4-FFF2-40B4-BE49-F238E27FC236}">
                <a16:creationId xmlns="" xmlns:a16="http://schemas.microsoft.com/office/drawing/2014/main" id="{DF6696A3-1C78-4541-A5E6-7A5B55F5DD4D}"/>
              </a:ext>
            </a:extLst>
          </p:cNvPr>
          <p:cNvGrpSpPr/>
          <p:nvPr/>
        </p:nvGrpSpPr>
        <p:grpSpPr>
          <a:xfrm>
            <a:off x="504176" y="1510518"/>
            <a:ext cx="401836" cy="401836"/>
            <a:chOff x="504176" y="1510518"/>
            <a:chExt cx="401836" cy="401836"/>
          </a:xfrm>
        </p:grpSpPr>
        <p:sp>
          <p:nvSpPr>
            <p:cNvPr id="36" name="Hình chữ nhật 35">
              <a:extLst>
                <a:ext uri="{FF2B5EF4-FFF2-40B4-BE49-F238E27FC236}">
                  <a16:creationId xmlns="" xmlns:a16="http://schemas.microsoft.com/office/drawing/2014/main" id="{F1B00BEC-46D8-465A-BE25-9F70ACB6FACE}"/>
                </a:ext>
              </a:extLst>
            </p:cNvPr>
            <p:cNvSpPr/>
            <p:nvPr/>
          </p:nvSpPr>
          <p:spPr>
            <a:xfrm>
              <a:off x="504176" y="1526773"/>
              <a:ext cx="401836" cy="36932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pic>
          <p:nvPicPr>
            <p:cNvPr id="35" name="Đồ họa 34" descr="Dấu chấm than">
              <a:extLst>
                <a:ext uri="{FF2B5EF4-FFF2-40B4-BE49-F238E27FC236}">
                  <a16:creationId xmlns="" xmlns:a16="http://schemas.microsoft.com/office/drawing/2014/main" id="{32BB0388-5E54-4D4A-B184-93139FE4D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04176" y="1510518"/>
              <a:ext cx="401836" cy="401836"/>
            </a:xfrm>
            <a:prstGeom prst="rect">
              <a:avLst/>
            </a:prstGeom>
          </p:spPr>
        </p:pic>
      </p:grpSp>
      <p:sp>
        <p:nvSpPr>
          <p:cNvPr id="2" name="Hình chữ nhật 1">
            <a:extLst>
              <a:ext uri="{FF2B5EF4-FFF2-40B4-BE49-F238E27FC236}">
                <a16:creationId xmlns="" xmlns:a16="http://schemas.microsoft.com/office/drawing/2014/main" id="{031D78BC-B325-4D02-B43B-7D3CEFAC7275}"/>
              </a:ext>
            </a:extLst>
          </p:cNvPr>
          <p:cNvSpPr/>
          <p:nvPr/>
        </p:nvSpPr>
        <p:spPr>
          <a:xfrm>
            <a:off x="747346" y="2391508"/>
            <a:ext cx="6472082" cy="327953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000" dirty="0" err="1">
                <a:latin typeface="+mj-lt"/>
              </a:rPr>
              <a:t>Tình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huống</a:t>
            </a:r>
            <a:r>
              <a:rPr lang="vi-VN" sz="2000" dirty="0">
                <a:latin typeface="+mj-lt"/>
              </a:rPr>
              <a:t> 1:</a:t>
            </a:r>
          </a:p>
          <a:p>
            <a:pPr algn="just"/>
            <a:r>
              <a:rPr lang="vi-VN" sz="2000" dirty="0">
                <a:latin typeface="+mj-lt"/>
              </a:rPr>
              <a:t>M sinh ra </a:t>
            </a:r>
            <a:r>
              <a:rPr lang="vi-VN" sz="2000" dirty="0" err="1">
                <a:latin typeface="+mj-lt"/>
              </a:rPr>
              <a:t>và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lớn</a:t>
            </a:r>
            <a:r>
              <a:rPr lang="vi-VN" sz="2000" dirty="0">
                <a:latin typeface="+mj-lt"/>
              </a:rPr>
              <a:t> lên ở </a:t>
            </a:r>
            <a:r>
              <a:rPr lang="vi-VN" sz="2000" dirty="0" err="1">
                <a:latin typeface="+mj-lt"/>
              </a:rPr>
              <a:t>một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vùng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đất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có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truyền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thống</a:t>
            </a:r>
            <a:r>
              <a:rPr lang="vi-VN" sz="2000" dirty="0">
                <a:latin typeface="+mj-lt"/>
              </a:rPr>
              <a:t> yêu </a:t>
            </a:r>
            <a:r>
              <a:rPr lang="vi-VN" sz="2000" dirty="0" err="1">
                <a:latin typeface="+mj-lt"/>
              </a:rPr>
              <a:t>nước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với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món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võ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truyền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thống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độc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đáo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được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nhiều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người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biết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đến</a:t>
            </a:r>
            <a:r>
              <a:rPr lang="vi-VN" sz="2000" dirty="0">
                <a:latin typeface="+mj-lt"/>
              </a:rPr>
              <a:t>. </a:t>
            </a:r>
            <a:r>
              <a:rPr lang="vi-VN" sz="2000" dirty="0" err="1">
                <a:latin typeface="+mj-lt"/>
              </a:rPr>
              <a:t>Địa</a:t>
            </a:r>
            <a:r>
              <a:rPr lang="vi-VN" sz="2000" dirty="0">
                <a:latin typeface="+mj-lt"/>
              </a:rPr>
              <a:t> phương M luôn duy </a:t>
            </a:r>
            <a:r>
              <a:rPr lang="vi-VN" sz="2000" dirty="0" err="1">
                <a:latin typeface="+mj-lt"/>
              </a:rPr>
              <a:t>trì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các</a:t>
            </a:r>
            <a:r>
              <a:rPr lang="vi-VN" sz="2000" dirty="0">
                <a:latin typeface="+mj-lt"/>
              </a:rPr>
              <a:t> câu </a:t>
            </a:r>
            <a:r>
              <a:rPr lang="vi-VN" sz="2000" dirty="0" err="1">
                <a:latin typeface="+mj-lt"/>
              </a:rPr>
              <a:t>lạc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bộ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võ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thuật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để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truyền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dạy</a:t>
            </a:r>
            <a:r>
              <a:rPr lang="vi-VN" sz="2000" dirty="0">
                <a:latin typeface="+mj-lt"/>
              </a:rPr>
              <a:t> môn </a:t>
            </a:r>
            <a:r>
              <a:rPr lang="vi-VN" sz="2000" dirty="0" err="1">
                <a:latin typeface="+mj-lt"/>
              </a:rPr>
              <a:t>võ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cổ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truyền</a:t>
            </a:r>
            <a:r>
              <a:rPr lang="vi-VN" sz="2000" dirty="0">
                <a:latin typeface="+mj-lt"/>
              </a:rPr>
              <a:t> cho </a:t>
            </a:r>
            <a:r>
              <a:rPr lang="vi-VN" sz="2000" dirty="0" err="1">
                <a:latin typeface="+mj-lt"/>
              </a:rPr>
              <a:t>các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bạn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trẻ</a:t>
            </a:r>
            <a:r>
              <a:rPr lang="vi-VN" sz="2000" dirty="0">
                <a:latin typeface="+mj-lt"/>
              </a:rPr>
              <a:t>. </a:t>
            </a:r>
            <a:r>
              <a:rPr lang="vi-VN" sz="2000" dirty="0" err="1">
                <a:latin typeface="+mj-lt"/>
              </a:rPr>
              <a:t>Thời</a:t>
            </a:r>
            <a:r>
              <a:rPr lang="vi-VN" sz="2000" dirty="0">
                <a:latin typeface="+mj-lt"/>
              </a:rPr>
              <a:t> gian </a:t>
            </a:r>
            <a:r>
              <a:rPr lang="vi-VN" sz="2000" dirty="0" err="1">
                <a:latin typeface="+mj-lt"/>
              </a:rPr>
              <a:t>đầu</a:t>
            </a:r>
            <a:r>
              <a:rPr lang="vi-VN" sz="2000" dirty="0">
                <a:latin typeface="+mj-lt"/>
              </a:rPr>
              <a:t>, M </a:t>
            </a:r>
            <a:r>
              <a:rPr lang="vi-VN" sz="2000" dirty="0" err="1">
                <a:latin typeface="+mj-lt"/>
              </a:rPr>
              <a:t>có</a:t>
            </a:r>
            <a:r>
              <a:rPr lang="vi-VN" sz="2000" dirty="0">
                <a:latin typeface="+mj-lt"/>
              </a:rPr>
              <a:t> tham gia câu </a:t>
            </a:r>
            <a:r>
              <a:rPr lang="vi-VN" sz="2000" dirty="0" err="1">
                <a:latin typeface="+mj-lt"/>
              </a:rPr>
              <a:t>lạc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bộ</a:t>
            </a:r>
            <a:r>
              <a:rPr lang="vi-VN" sz="2000" dirty="0">
                <a:latin typeface="+mj-lt"/>
              </a:rPr>
              <a:t> nhưng </a:t>
            </a:r>
            <a:r>
              <a:rPr lang="vi-VN" sz="2000" dirty="0" err="1">
                <a:latin typeface="+mj-lt"/>
              </a:rPr>
              <a:t>vì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việc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tập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luyện</a:t>
            </a:r>
            <a:r>
              <a:rPr lang="vi-VN" sz="2000" dirty="0">
                <a:latin typeface="+mj-lt"/>
              </a:rPr>
              <a:t> yêu </a:t>
            </a:r>
            <a:r>
              <a:rPr lang="vi-VN" sz="2000" dirty="0" err="1">
                <a:latin typeface="+mj-lt"/>
              </a:rPr>
              <a:t>cầu</a:t>
            </a:r>
            <a:r>
              <a:rPr lang="vi-VN" sz="2000" dirty="0">
                <a:latin typeface="+mj-lt"/>
              </a:rPr>
              <a:t> cao </a:t>
            </a:r>
            <a:r>
              <a:rPr lang="vi-VN" sz="2000" dirty="0" err="1">
                <a:latin typeface="+mj-lt"/>
              </a:rPr>
              <a:t>về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tính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kỉ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luật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và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khổ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luyện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nền</a:t>
            </a:r>
            <a:r>
              <a:rPr lang="vi-VN" sz="2000" dirty="0">
                <a:latin typeface="+mj-lt"/>
              </a:rPr>
              <a:t> M </a:t>
            </a:r>
            <a:r>
              <a:rPr lang="vi-VN" sz="2000" dirty="0" err="1">
                <a:latin typeface="+mj-lt"/>
              </a:rPr>
              <a:t>thấy</a:t>
            </a:r>
            <a:r>
              <a:rPr lang="vi-VN" sz="2000" dirty="0">
                <a:latin typeface="+mj-lt"/>
              </a:rPr>
              <a:t> e </a:t>
            </a:r>
            <a:r>
              <a:rPr lang="vi-VN" sz="2000" dirty="0" err="1">
                <a:latin typeface="+mj-lt"/>
              </a:rPr>
              <a:t>ngại</a:t>
            </a:r>
            <a:r>
              <a:rPr lang="vi-VN" sz="2000" dirty="0">
                <a:latin typeface="+mj-lt"/>
              </a:rPr>
              <a:t>. Khi </a:t>
            </a:r>
            <a:r>
              <a:rPr lang="vi-VN" sz="2000" dirty="0" err="1">
                <a:latin typeface="+mj-lt"/>
              </a:rPr>
              <a:t>bạn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bè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mời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đến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cấu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lạc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bộ</a:t>
            </a:r>
            <a:r>
              <a:rPr lang="vi-VN" sz="2000" dirty="0">
                <a:latin typeface="+mj-lt"/>
              </a:rPr>
              <a:t>, M cho </a:t>
            </a:r>
            <a:r>
              <a:rPr lang="vi-VN" sz="2000" dirty="0" err="1">
                <a:latin typeface="+mj-lt"/>
              </a:rPr>
              <a:t>rằng</a:t>
            </a:r>
            <a:r>
              <a:rPr lang="vi-VN" sz="2000" dirty="0">
                <a:latin typeface="+mj-lt"/>
              </a:rPr>
              <a:t>: “</a:t>
            </a:r>
            <a:r>
              <a:rPr lang="vi-VN" sz="2000" dirty="0" err="1">
                <a:latin typeface="+mj-lt"/>
              </a:rPr>
              <a:t>Học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võ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làm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gì</a:t>
            </a:r>
            <a:r>
              <a:rPr lang="vi-VN" sz="2000" dirty="0">
                <a:latin typeface="+mj-lt"/>
              </a:rPr>
              <a:t> cho phi </a:t>
            </a:r>
            <a:r>
              <a:rPr lang="vi-VN" sz="2000" dirty="0" err="1">
                <a:latin typeface="+mj-lt"/>
              </a:rPr>
              <a:t>thời</a:t>
            </a:r>
            <a:r>
              <a:rPr lang="vi-VN" sz="2000" dirty="0">
                <a:latin typeface="+mj-lt"/>
              </a:rPr>
              <a:t> gian, </a:t>
            </a:r>
            <a:r>
              <a:rPr lang="vi-VN" sz="2000" dirty="0" err="1">
                <a:latin typeface="+mj-lt"/>
              </a:rPr>
              <a:t>ngày</a:t>
            </a:r>
            <a:r>
              <a:rPr lang="vi-VN" sz="2000" dirty="0">
                <a:latin typeface="+mj-lt"/>
              </a:rPr>
              <a:t> nay </a:t>
            </a:r>
            <a:r>
              <a:rPr lang="vi-VN" sz="2000" dirty="0" err="1">
                <a:latin typeface="+mj-lt"/>
              </a:rPr>
              <a:t>người</a:t>
            </a:r>
            <a:r>
              <a:rPr lang="vi-VN" sz="2000" dirty="0">
                <a:latin typeface="+mj-lt"/>
              </a:rPr>
              <a:t> ta </a:t>
            </a:r>
            <a:r>
              <a:rPr lang="vi-VN" sz="2000" dirty="0" err="1">
                <a:latin typeface="+mj-lt"/>
              </a:rPr>
              <a:t>đã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có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nhiều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vũ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khí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hiện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đại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rồi</a:t>
            </a:r>
            <a:r>
              <a:rPr lang="vi-VN" sz="2000" dirty="0">
                <a:latin typeface="+mj-lt"/>
              </a:rPr>
              <a:t>”.</a:t>
            </a:r>
          </a:p>
        </p:txBody>
      </p:sp>
      <p:sp>
        <p:nvSpPr>
          <p:cNvPr id="23" name="Hình chữ nhật 22">
            <a:extLst>
              <a:ext uri="{FF2B5EF4-FFF2-40B4-BE49-F238E27FC236}">
                <a16:creationId xmlns="" xmlns:a16="http://schemas.microsoft.com/office/drawing/2014/main" id="{4D186CBD-A702-4C01-B69A-D2ECD69762A7}"/>
              </a:ext>
            </a:extLst>
          </p:cNvPr>
          <p:cNvSpPr/>
          <p:nvPr/>
        </p:nvSpPr>
        <p:spPr>
          <a:xfrm>
            <a:off x="7370881" y="3206095"/>
            <a:ext cx="4313621" cy="1751734"/>
          </a:xfrm>
          <a:prstGeom prst="rect">
            <a:avLst/>
          </a:prstGeom>
          <a:solidFill>
            <a:schemeClr val="accent5">
              <a:alpha val="50000"/>
            </a:schemeClr>
          </a:solidFill>
          <a:ln w="38100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000" dirty="0" err="1">
                <a:solidFill>
                  <a:schemeClr val="bg1"/>
                </a:solidFill>
                <a:latin typeface="+mj-lt"/>
              </a:rPr>
              <a:t>Nếu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là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bạn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của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M, em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sẽ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nói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gì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với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M? Em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cần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làm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gì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để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tránh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biểu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hiện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đi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ngược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lại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hay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thiếu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tôn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trọng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truyền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thống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quê hương?</a:t>
            </a:r>
          </a:p>
        </p:txBody>
      </p:sp>
    </p:spTree>
    <p:extLst>
      <p:ext uri="{BB962C8B-B14F-4D97-AF65-F5344CB8AC3E}">
        <p14:creationId xmlns:p14="http://schemas.microsoft.com/office/powerpoint/2010/main" val="9528921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Giáng Sinh Vui Tươi đầy Màu Sắc Ornamen Nền, Ngày Lễ, Đầy Màu Sắc, Giáng  Sinh Hình nền Vector để tải xuống miễn phí">
            <a:extLst>
              <a:ext uri="{FF2B5EF4-FFF2-40B4-BE49-F238E27FC236}">
                <a16:creationId xmlns="" xmlns:a16="http://schemas.microsoft.com/office/drawing/2014/main" id="{A0B3D0C2-7476-4128-B294-4F8CC0A7B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ình chữ nhật: Góc Tròn 9">
            <a:extLst>
              <a:ext uri="{FF2B5EF4-FFF2-40B4-BE49-F238E27FC236}">
                <a16:creationId xmlns="" xmlns:a16="http://schemas.microsoft.com/office/drawing/2014/main" id="{47E93259-9AB1-49CA-A5CE-2B567AF4769B}"/>
              </a:ext>
            </a:extLst>
          </p:cNvPr>
          <p:cNvSpPr/>
          <p:nvPr/>
        </p:nvSpPr>
        <p:spPr>
          <a:xfrm>
            <a:off x="276837" y="453006"/>
            <a:ext cx="11610363" cy="5838737"/>
          </a:xfrm>
          <a:prstGeom prst="roundRect">
            <a:avLst>
              <a:gd name="adj" fmla="val 1006"/>
            </a:avLst>
          </a:prstGeom>
          <a:solidFill>
            <a:srgbClr val="FCF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="" xmlns:a16="http://schemas.microsoft.com/office/drawing/2014/main" id="{64EB9EC5-AB99-4ECD-8468-8107BE322448}"/>
              </a:ext>
            </a:extLst>
          </p:cNvPr>
          <p:cNvSpPr/>
          <p:nvPr/>
        </p:nvSpPr>
        <p:spPr>
          <a:xfrm>
            <a:off x="329967" y="830727"/>
            <a:ext cx="11504102" cy="5402293"/>
          </a:xfrm>
          <a:prstGeom prst="roundRect">
            <a:avLst>
              <a:gd name="adj" fmla="val 4021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7A400CBA-80B4-46A6-B17F-AE4D259D6BFA}"/>
              </a:ext>
            </a:extLst>
          </p:cNvPr>
          <p:cNvSpPr txBox="1"/>
          <p:nvPr/>
        </p:nvSpPr>
        <p:spPr>
          <a:xfrm>
            <a:off x="536895" y="926985"/>
            <a:ext cx="2152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="" xmlns:a16="http://schemas.microsoft.com/office/drawing/2014/main" id="{F2C20FC1-FA2D-440E-B734-1C3357DC786F}"/>
              </a:ext>
            </a:extLst>
          </p:cNvPr>
          <p:cNvSpPr txBox="1"/>
          <p:nvPr/>
        </p:nvSpPr>
        <p:spPr>
          <a:xfrm>
            <a:off x="9416644" y="923434"/>
            <a:ext cx="1248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="" xmlns:a16="http://schemas.microsoft.com/office/drawing/2014/main" id="{E9057974-4BE0-4359-B247-3409561C4E18}"/>
              </a:ext>
            </a:extLst>
          </p:cNvPr>
          <p:cNvSpPr txBox="1"/>
          <p:nvPr/>
        </p:nvSpPr>
        <p:spPr>
          <a:xfrm>
            <a:off x="10584110" y="923434"/>
            <a:ext cx="1199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="" xmlns:a16="http://schemas.microsoft.com/office/drawing/2014/main" id="{8BB4CCF2-7580-4F20-A1A8-A2A730D5C396}"/>
              </a:ext>
            </a:extLst>
          </p:cNvPr>
          <p:cNvSpPr txBox="1"/>
          <p:nvPr/>
        </p:nvSpPr>
        <p:spPr>
          <a:xfrm>
            <a:off x="8221213" y="923434"/>
            <a:ext cx="1339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="" xmlns:a16="http://schemas.microsoft.com/office/drawing/2014/main" id="{154A9734-C6B8-4EB5-889C-C42AC3E10AD5}"/>
              </a:ext>
            </a:extLst>
          </p:cNvPr>
          <p:cNvSpPr txBox="1"/>
          <p:nvPr/>
        </p:nvSpPr>
        <p:spPr>
          <a:xfrm>
            <a:off x="7219428" y="926985"/>
            <a:ext cx="1062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Đường nối Thẳng 16">
            <a:extLst>
              <a:ext uri="{FF2B5EF4-FFF2-40B4-BE49-F238E27FC236}">
                <a16:creationId xmlns="" xmlns:a16="http://schemas.microsoft.com/office/drawing/2014/main" id="{DDD3CDD5-068B-4BF9-B531-7914F1E87F20}"/>
              </a:ext>
            </a:extLst>
          </p:cNvPr>
          <p:cNvCxnSpPr>
            <a:cxnSpLocks/>
          </p:cNvCxnSpPr>
          <p:nvPr/>
        </p:nvCxnSpPr>
        <p:spPr>
          <a:xfrm>
            <a:off x="7219428" y="1292766"/>
            <a:ext cx="948655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="" xmlns:a16="http://schemas.microsoft.com/office/drawing/2014/main" id="{5F88AD77-3019-4D81-ADB7-57D15FF57E14}"/>
              </a:ext>
            </a:extLst>
          </p:cNvPr>
          <p:cNvCxnSpPr>
            <a:cxnSpLocks/>
          </p:cNvCxnSpPr>
          <p:nvPr/>
        </p:nvCxnSpPr>
        <p:spPr>
          <a:xfrm>
            <a:off x="329967" y="1384183"/>
            <a:ext cx="1149012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Cung 23">
            <a:extLst>
              <a:ext uri="{FF2B5EF4-FFF2-40B4-BE49-F238E27FC236}">
                <a16:creationId xmlns="" xmlns:a16="http://schemas.microsoft.com/office/drawing/2014/main" id="{2ED535C0-B0B8-4C1D-8618-68263482BDDE}"/>
              </a:ext>
            </a:extLst>
          </p:cNvPr>
          <p:cNvSpPr/>
          <p:nvPr/>
        </p:nvSpPr>
        <p:spPr>
          <a:xfrm>
            <a:off x="2226577" y="831373"/>
            <a:ext cx="462794" cy="553454"/>
          </a:xfrm>
          <a:prstGeom prst="arc">
            <a:avLst>
              <a:gd name="adj1" fmla="val 16200000"/>
              <a:gd name="adj2" fmla="val 4868656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41" name="Nhóm 40">
            <a:extLst>
              <a:ext uri="{FF2B5EF4-FFF2-40B4-BE49-F238E27FC236}">
                <a16:creationId xmlns="" xmlns:a16="http://schemas.microsoft.com/office/drawing/2014/main" id="{9D4D323E-D657-42B0-8C55-3E1CD83BF102}"/>
              </a:ext>
            </a:extLst>
          </p:cNvPr>
          <p:cNvGrpSpPr/>
          <p:nvPr/>
        </p:nvGrpSpPr>
        <p:grpSpPr>
          <a:xfrm>
            <a:off x="640686" y="2726043"/>
            <a:ext cx="5091977" cy="1069403"/>
            <a:chOff x="612395" y="2726043"/>
            <a:chExt cx="4983758" cy="1069403"/>
          </a:xfrm>
        </p:grpSpPr>
        <p:sp>
          <p:nvSpPr>
            <p:cNvPr id="25" name="Hộp Văn bản 24">
              <a:extLst>
                <a:ext uri="{FF2B5EF4-FFF2-40B4-BE49-F238E27FC236}">
                  <a16:creationId xmlns="" xmlns:a16="http://schemas.microsoft.com/office/drawing/2014/main" id="{3FCA8506-12ED-4346-8459-375275EFDFD9}"/>
                </a:ext>
              </a:extLst>
            </p:cNvPr>
            <p:cNvSpPr txBox="1"/>
            <p:nvPr/>
          </p:nvSpPr>
          <p:spPr>
            <a:xfrm>
              <a:off x="612395" y="2726043"/>
              <a:ext cx="46929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Chẳng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thơm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cũng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thể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hoa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nhài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/>
              </a:r>
              <a:br>
                <a:rPr lang="vi-VN" sz="2000" dirty="0">
                  <a:solidFill>
                    <a:schemeClr val="bg1"/>
                  </a:solidFill>
                  <a:latin typeface="+mj-lt"/>
                </a:rPr>
              </a:b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Dẫu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không thanh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lịch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cũng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người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Tràng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An.</a:t>
              </a:r>
            </a:p>
          </p:txBody>
        </p:sp>
        <p:sp>
          <p:nvSpPr>
            <p:cNvPr id="31" name="Hộp Văn bản 30">
              <a:extLst>
                <a:ext uri="{FF2B5EF4-FFF2-40B4-BE49-F238E27FC236}">
                  <a16:creationId xmlns="" xmlns:a16="http://schemas.microsoft.com/office/drawing/2014/main" id="{A8962F21-D5C4-4549-A62B-714F30CFF259}"/>
                </a:ext>
              </a:extLst>
            </p:cNvPr>
            <p:cNvSpPr txBox="1"/>
            <p:nvPr/>
          </p:nvSpPr>
          <p:spPr>
            <a:xfrm>
              <a:off x="4623029" y="3395336"/>
              <a:ext cx="9731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Ca dao</a:t>
              </a:r>
            </a:p>
          </p:txBody>
        </p:sp>
      </p:grpSp>
      <p:grpSp>
        <p:nvGrpSpPr>
          <p:cNvPr id="42" name="Nhóm 41">
            <a:extLst>
              <a:ext uri="{FF2B5EF4-FFF2-40B4-BE49-F238E27FC236}">
                <a16:creationId xmlns="" xmlns:a16="http://schemas.microsoft.com/office/drawing/2014/main" id="{7BB48835-F5BC-492C-9D54-7971E1EBAFFB}"/>
              </a:ext>
            </a:extLst>
          </p:cNvPr>
          <p:cNvGrpSpPr/>
          <p:nvPr/>
        </p:nvGrpSpPr>
        <p:grpSpPr>
          <a:xfrm>
            <a:off x="7219428" y="2726450"/>
            <a:ext cx="4574101" cy="1046441"/>
            <a:chOff x="7160705" y="4337108"/>
            <a:chExt cx="4351091" cy="1046441"/>
          </a:xfrm>
        </p:grpSpPr>
        <p:sp>
          <p:nvSpPr>
            <p:cNvPr id="30" name="Hộp Văn bản 29">
              <a:extLst>
                <a:ext uri="{FF2B5EF4-FFF2-40B4-BE49-F238E27FC236}">
                  <a16:creationId xmlns="" xmlns:a16="http://schemas.microsoft.com/office/drawing/2014/main" id="{07C461C3-40C1-4B69-BF94-B1F9DF01A4B4}"/>
                </a:ext>
              </a:extLst>
            </p:cNvPr>
            <p:cNvSpPr txBox="1"/>
            <p:nvPr/>
          </p:nvSpPr>
          <p:spPr>
            <a:xfrm>
              <a:off x="7160705" y="4337108"/>
              <a:ext cx="38645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Ai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về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Bình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Định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mà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coi</a:t>
              </a:r>
              <a:br>
                <a:rPr lang="vi-VN" sz="2000" dirty="0">
                  <a:solidFill>
                    <a:schemeClr val="bg1"/>
                  </a:solidFill>
                  <a:latin typeface="+mj-lt"/>
                </a:rPr>
              </a:b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Con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gái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Bình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Định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cầm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roi đi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quyền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.</a:t>
              </a:r>
            </a:p>
          </p:txBody>
        </p:sp>
        <p:sp>
          <p:nvSpPr>
            <p:cNvPr id="32" name="Hộp Văn bản 31">
              <a:extLst>
                <a:ext uri="{FF2B5EF4-FFF2-40B4-BE49-F238E27FC236}">
                  <a16:creationId xmlns="" xmlns:a16="http://schemas.microsoft.com/office/drawing/2014/main" id="{7FE78656-1F5C-4FEB-8A20-9A6D1BF52124}"/>
                </a:ext>
              </a:extLst>
            </p:cNvPr>
            <p:cNvSpPr txBox="1"/>
            <p:nvPr/>
          </p:nvSpPr>
          <p:spPr>
            <a:xfrm>
              <a:off x="10538672" y="4983439"/>
              <a:ext cx="9731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Ca dao</a:t>
              </a:r>
            </a:p>
          </p:txBody>
        </p:sp>
      </p:grpSp>
      <p:sp>
        <p:nvSpPr>
          <p:cNvPr id="33" name="Hộp Văn bản 32">
            <a:extLst>
              <a:ext uri="{FF2B5EF4-FFF2-40B4-BE49-F238E27FC236}">
                <a16:creationId xmlns="" xmlns:a16="http://schemas.microsoft.com/office/drawing/2014/main" id="{D92A4F44-1DBF-4881-9E17-6DEB4C151A78}"/>
              </a:ext>
            </a:extLst>
          </p:cNvPr>
          <p:cNvSpPr txBox="1"/>
          <p:nvPr/>
        </p:nvSpPr>
        <p:spPr>
          <a:xfrm>
            <a:off x="906012" y="1505056"/>
            <a:ext cx="10417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chemeClr val="bg1"/>
                </a:solidFill>
                <a:latin typeface="+mj-lt"/>
              </a:rPr>
              <a:t>Em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hãy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cho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biết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những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câu ca dao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dưới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đây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thể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hiện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truyền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thống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nào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của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dân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tộc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Việt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Nam?</a:t>
            </a:r>
          </a:p>
        </p:txBody>
      </p:sp>
      <p:grpSp>
        <p:nvGrpSpPr>
          <p:cNvPr id="37" name="Nhóm 36">
            <a:extLst>
              <a:ext uri="{FF2B5EF4-FFF2-40B4-BE49-F238E27FC236}">
                <a16:creationId xmlns="" xmlns:a16="http://schemas.microsoft.com/office/drawing/2014/main" id="{DF6696A3-1C78-4541-A5E6-7A5B55F5DD4D}"/>
              </a:ext>
            </a:extLst>
          </p:cNvPr>
          <p:cNvGrpSpPr/>
          <p:nvPr/>
        </p:nvGrpSpPr>
        <p:grpSpPr>
          <a:xfrm>
            <a:off x="504176" y="1510518"/>
            <a:ext cx="401836" cy="401836"/>
            <a:chOff x="504176" y="1510518"/>
            <a:chExt cx="401836" cy="401836"/>
          </a:xfrm>
        </p:grpSpPr>
        <p:sp>
          <p:nvSpPr>
            <p:cNvPr id="36" name="Hình chữ nhật 35">
              <a:extLst>
                <a:ext uri="{FF2B5EF4-FFF2-40B4-BE49-F238E27FC236}">
                  <a16:creationId xmlns="" xmlns:a16="http://schemas.microsoft.com/office/drawing/2014/main" id="{F1B00BEC-46D8-465A-BE25-9F70ACB6FACE}"/>
                </a:ext>
              </a:extLst>
            </p:cNvPr>
            <p:cNvSpPr/>
            <p:nvPr/>
          </p:nvSpPr>
          <p:spPr>
            <a:xfrm>
              <a:off x="504176" y="1526773"/>
              <a:ext cx="401836" cy="36932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pic>
          <p:nvPicPr>
            <p:cNvPr id="35" name="Đồ họa 34" descr="Dấu hỏi">
              <a:extLst>
                <a:ext uri="{FF2B5EF4-FFF2-40B4-BE49-F238E27FC236}">
                  <a16:creationId xmlns="" xmlns:a16="http://schemas.microsoft.com/office/drawing/2014/main" id="{32BB0388-5E54-4D4A-B184-93139FE4D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04176" y="1510518"/>
              <a:ext cx="401836" cy="401836"/>
            </a:xfrm>
            <a:prstGeom prst="rect">
              <a:avLst/>
            </a:prstGeom>
          </p:spPr>
        </p:pic>
      </p:grpSp>
      <p:cxnSp>
        <p:nvCxnSpPr>
          <p:cNvPr id="34" name="Đường nối Thẳng 33">
            <a:extLst>
              <a:ext uri="{FF2B5EF4-FFF2-40B4-BE49-F238E27FC236}">
                <a16:creationId xmlns="" xmlns:a16="http://schemas.microsoft.com/office/drawing/2014/main" id="{915C3DB0-157C-466E-B65E-92AE4DDDFD77}"/>
              </a:ext>
            </a:extLst>
          </p:cNvPr>
          <p:cNvCxnSpPr>
            <a:cxnSpLocks/>
          </p:cNvCxnSpPr>
          <p:nvPr/>
        </p:nvCxnSpPr>
        <p:spPr>
          <a:xfrm>
            <a:off x="1970365" y="3370169"/>
            <a:ext cx="975218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9" name="Đường nối Thẳng 38">
            <a:extLst>
              <a:ext uri="{FF2B5EF4-FFF2-40B4-BE49-F238E27FC236}">
                <a16:creationId xmlns="" xmlns:a16="http://schemas.microsoft.com/office/drawing/2014/main" id="{025C6D63-ACE6-4BD0-BA77-FF48D67A531D}"/>
              </a:ext>
            </a:extLst>
          </p:cNvPr>
          <p:cNvCxnSpPr>
            <a:cxnSpLocks/>
          </p:cNvCxnSpPr>
          <p:nvPr/>
        </p:nvCxnSpPr>
        <p:spPr>
          <a:xfrm>
            <a:off x="9357223" y="3370169"/>
            <a:ext cx="1733023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23" name="Nhóm 22">
            <a:extLst>
              <a:ext uri="{FF2B5EF4-FFF2-40B4-BE49-F238E27FC236}">
                <a16:creationId xmlns="" xmlns:a16="http://schemas.microsoft.com/office/drawing/2014/main" id="{46E83A2A-8956-4912-98CF-76B715DEF47F}"/>
              </a:ext>
            </a:extLst>
          </p:cNvPr>
          <p:cNvGrpSpPr/>
          <p:nvPr/>
        </p:nvGrpSpPr>
        <p:grpSpPr>
          <a:xfrm>
            <a:off x="357931" y="3755984"/>
            <a:ext cx="5729681" cy="2421499"/>
            <a:chOff x="357931" y="3755984"/>
            <a:chExt cx="5729681" cy="2421499"/>
          </a:xfrm>
        </p:grpSpPr>
        <p:pic>
          <p:nvPicPr>
            <p:cNvPr id="1028" name="Picture 4" descr="Dẫu không thanh lịch cũng người Tràng An - Nhịp sống Hà Nội">
              <a:extLst>
                <a:ext uri="{FF2B5EF4-FFF2-40B4-BE49-F238E27FC236}">
                  <a16:creationId xmlns="" xmlns:a16="http://schemas.microsoft.com/office/drawing/2014/main" id="{E223508D-461B-4BB4-BD73-9B8CE17C2C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8802" y="3755984"/>
              <a:ext cx="3114985" cy="2014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Hộp Văn bản 17">
              <a:extLst>
                <a:ext uri="{FF2B5EF4-FFF2-40B4-BE49-F238E27FC236}">
                  <a16:creationId xmlns="" xmlns:a16="http://schemas.microsoft.com/office/drawing/2014/main" id="{0E48F0B1-8CD7-460C-AAE3-0A7FAC5D6CDC}"/>
                </a:ext>
              </a:extLst>
            </p:cNvPr>
            <p:cNvSpPr txBox="1"/>
            <p:nvPr/>
          </p:nvSpPr>
          <p:spPr>
            <a:xfrm>
              <a:off x="357931" y="5777373"/>
              <a:ext cx="572968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Truyền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thống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thanh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lịch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của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người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Tràng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An (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Hà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Nội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)</a:t>
              </a:r>
            </a:p>
          </p:txBody>
        </p:sp>
      </p:grpSp>
      <p:grpSp>
        <p:nvGrpSpPr>
          <p:cNvPr id="26" name="Nhóm 25">
            <a:extLst>
              <a:ext uri="{FF2B5EF4-FFF2-40B4-BE49-F238E27FC236}">
                <a16:creationId xmlns="" xmlns:a16="http://schemas.microsoft.com/office/drawing/2014/main" id="{ADCC2674-331D-4B51-B0AE-71E9F8BC5082}"/>
              </a:ext>
            </a:extLst>
          </p:cNvPr>
          <p:cNvGrpSpPr/>
          <p:nvPr/>
        </p:nvGrpSpPr>
        <p:grpSpPr>
          <a:xfrm>
            <a:off x="6676207" y="3795446"/>
            <a:ext cx="5210992" cy="2382037"/>
            <a:chOff x="6676207" y="3795446"/>
            <a:chExt cx="5210992" cy="2382037"/>
          </a:xfrm>
        </p:grpSpPr>
        <p:pic>
          <p:nvPicPr>
            <p:cNvPr id="1030" name="Picture 6" descr="Ai về Bình Định mà coi… | Báo Dân trí">
              <a:extLst>
                <a:ext uri="{FF2B5EF4-FFF2-40B4-BE49-F238E27FC236}">
                  <a16:creationId xmlns="" xmlns:a16="http://schemas.microsoft.com/office/drawing/2014/main" id="{448B924D-5C18-46A3-8577-987E863788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6480" y="3795446"/>
              <a:ext cx="3114984" cy="2009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Hộp Văn bản 44">
              <a:extLst>
                <a:ext uri="{FF2B5EF4-FFF2-40B4-BE49-F238E27FC236}">
                  <a16:creationId xmlns="" xmlns:a16="http://schemas.microsoft.com/office/drawing/2014/main" id="{5F0CF8A9-F370-433E-83D8-6663E8AB1D41}"/>
                </a:ext>
              </a:extLst>
            </p:cNvPr>
            <p:cNvSpPr txBox="1"/>
            <p:nvPr/>
          </p:nvSpPr>
          <p:spPr>
            <a:xfrm>
              <a:off x="6676207" y="5777373"/>
              <a:ext cx="52109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Truyền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thống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võ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cổ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truyền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của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người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Bình</a:t>
              </a:r>
              <a:r>
                <a:rPr lang="vi-VN" sz="2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vi-VN" sz="2000" dirty="0" err="1">
                  <a:solidFill>
                    <a:schemeClr val="bg1"/>
                  </a:solidFill>
                  <a:latin typeface="+mj-lt"/>
                </a:rPr>
                <a:t>Định</a:t>
              </a:r>
              <a:endParaRPr lang="vi-VN" sz="2000" dirty="0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2309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9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5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5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5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5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4" descr="Giáng Sinh Vui Tươi đầy Màu Sắc Ornamen Nền, Ngày Lễ, Đầy Màu Sắc, Giáng  Sinh Hình nền Vector để tải xuống miễn phí">
            <a:extLst>
              <a:ext uri="{FF2B5EF4-FFF2-40B4-BE49-F238E27FC236}">
                <a16:creationId xmlns="" xmlns:a16="http://schemas.microsoft.com/office/drawing/2014/main" id="{F60ED80D-0BF0-4BF8-917A-6CC767B01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ình chữ nhật: Góc Tròn 9">
            <a:extLst>
              <a:ext uri="{FF2B5EF4-FFF2-40B4-BE49-F238E27FC236}">
                <a16:creationId xmlns="" xmlns:a16="http://schemas.microsoft.com/office/drawing/2014/main" id="{47E93259-9AB1-49CA-A5CE-2B567AF4769B}"/>
              </a:ext>
            </a:extLst>
          </p:cNvPr>
          <p:cNvSpPr/>
          <p:nvPr/>
        </p:nvSpPr>
        <p:spPr>
          <a:xfrm>
            <a:off x="276837" y="453006"/>
            <a:ext cx="11610363" cy="5838737"/>
          </a:xfrm>
          <a:prstGeom prst="roundRect">
            <a:avLst>
              <a:gd name="adj" fmla="val 1006"/>
            </a:avLst>
          </a:prstGeom>
          <a:solidFill>
            <a:srgbClr val="FCF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="" xmlns:a16="http://schemas.microsoft.com/office/drawing/2014/main" id="{64EB9EC5-AB99-4ECD-8468-8107BE322448}"/>
              </a:ext>
            </a:extLst>
          </p:cNvPr>
          <p:cNvSpPr/>
          <p:nvPr/>
        </p:nvSpPr>
        <p:spPr>
          <a:xfrm>
            <a:off x="329967" y="830727"/>
            <a:ext cx="11504102" cy="5402293"/>
          </a:xfrm>
          <a:prstGeom prst="roundRect">
            <a:avLst>
              <a:gd name="adj" fmla="val 4021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7A400CBA-80B4-46A6-B17F-AE4D259D6BFA}"/>
              </a:ext>
            </a:extLst>
          </p:cNvPr>
          <p:cNvSpPr txBox="1"/>
          <p:nvPr/>
        </p:nvSpPr>
        <p:spPr>
          <a:xfrm>
            <a:off x="536895" y="926985"/>
            <a:ext cx="2152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="" xmlns:a16="http://schemas.microsoft.com/office/drawing/2014/main" id="{F2C20FC1-FA2D-440E-B734-1C3357DC786F}"/>
              </a:ext>
            </a:extLst>
          </p:cNvPr>
          <p:cNvSpPr txBox="1"/>
          <p:nvPr/>
        </p:nvSpPr>
        <p:spPr>
          <a:xfrm>
            <a:off x="9416644" y="923434"/>
            <a:ext cx="1248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="" xmlns:a16="http://schemas.microsoft.com/office/drawing/2014/main" id="{E9057974-4BE0-4359-B247-3409561C4E18}"/>
              </a:ext>
            </a:extLst>
          </p:cNvPr>
          <p:cNvSpPr txBox="1"/>
          <p:nvPr/>
        </p:nvSpPr>
        <p:spPr>
          <a:xfrm>
            <a:off x="10584110" y="923434"/>
            <a:ext cx="1199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="" xmlns:a16="http://schemas.microsoft.com/office/drawing/2014/main" id="{8BB4CCF2-7580-4F20-A1A8-A2A730D5C396}"/>
              </a:ext>
            </a:extLst>
          </p:cNvPr>
          <p:cNvSpPr txBox="1"/>
          <p:nvPr/>
        </p:nvSpPr>
        <p:spPr>
          <a:xfrm>
            <a:off x="8221213" y="923434"/>
            <a:ext cx="1339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B7B7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dirty="0">
                <a:solidFill>
                  <a:srgbClr val="B7B7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B7B7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vi-VN" sz="2000" dirty="0">
              <a:solidFill>
                <a:srgbClr val="B7B7B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="" xmlns:a16="http://schemas.microsoft.com/office/drawing/2014/main" id="{154A9734-C6B8-4EB5-889C-C42AC3E10AD5}"/>
              </a:ext>
            </a:extLst>
          </p:cNvPr>
          <p:cNvSpPr txBox="1"/>
          <p:nvPr/>
        </p:nvSpPr>
        <p:spPr>
          <a:xfrm>
            <a:off x="7219428" y="926985"/>
            <a:ext cx="1062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Đường nối Thẳng 16">
            <a:extLst>
              <a:ext uri="{FF2B5EF4-FFF2-40B4-BE49-F238E27FC236}">
                <a16:creationId xmlns="" xmlns:a16="http://schemas.microsoft.com/office/drawing/2014/main" id="{DDD3CDD5-068B-4BF9-B531-7914F1E87F20}"/>
              </a:ext>
            </a:extLst>
          </p:cNvPr>
          <p:cNvCxnSpPr>
            <a:cxnSpLocks/>
          </p:cNvCxnSpPr>
          <p:nvPr/>
        </p:nvCxnSpPr>
        <p:spPr>
          <a:xfrm>
            <a:off x="9499089" y="1254871"/>
            <a:ext cx="1085021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="" xmlns:a16="http://schemas.microsoft.com/office/drawing/2014/main" id="{5F88AD77-3019-4D81-ADB7-57D15FF57E14}"/>
              </a:ext>
            </a:extLst>
          </p:cNvPr>
          <p:cNvCxnSpPr>
            <a:cxnSpLocks/>
          </p:cNvCxnSpPr>
          <p:nvPr/>
        </p:nvCxnSpPr>
        <p:spPr>
          <a:xfrm>
            <a:off x="343948" y="1383068"/>
            <a:ext cx="1149012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Cung 23">
            <a:extLst>
              <a:ext uri="{FF2B5EF4-FFF2-40B4-BE49-F238E27FC236}">
                <a16:creationId xmlns="" xmlns:a16="http://schemas.microsoft.com/office/drawing/2014/main" id="{2ED535C0-B0B8-4C1D-8618-68263482BDDE}"/>
              </a:ext>
            </a:extLst>
          </p:cNvPr>
          <p:cNvSpPr/>
          <p:nvPr/>
        </p:nvSpPr>
        <p:spPr>
          <a:xfrm>
            <a:off x="2226577" y="831373"/>
            <a:ext cx="462794" cy="553454"/>
          </a:xfrm>
          <a:prstGeom prst="arc">
            <a:avLst>
              <a:gd name="adj1" fmla="val 16200000"/>
              <a:gd name="adj2" fmla="val 4868656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Hộp Văn bản 32">
            <a:extLst>
              <a:ext uri="{FF2B5EF4-FFF2-40B4-BE49-F238E27FC236}">
                <a16:creationId xmlns="" xmlns:a16="http://schemas.microsoft.com/office/drawing/2014/main" id="{D92A4F44-1DBF-4881-9E17-6DEB4C151A78}"/>
              </a:ext>
            </a:extLst>
          </p:cNvPr>
          <p:cNvSpPr txBox="1"/>
          <p:nvPr/>
        </p:nvSpPr>
        <p:spPr>
          <a:xfrm>
            <a:off x="906012" y="1530795"/>
            <a:ext cx="99745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chemeClr val="bg1"/>
                </a:solidFill>
                <a:latin typeface="+mj-lt"/>
              </a:rPr>
              <a:t>Em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hãy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đọc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tình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huống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dưới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đây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và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trả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lời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câu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hỏi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sau.</a:t>
            </a:r>
          </a:p>
        </p:txBody>
      </p:sp>
      <p:grpSp>
        <p:nvGrpSpPr>
          <p:cNvPr id="37" name="Nhóm 36">
            <a:extLst>
              <a:ext uri="{FF2B5EF4-FFF2-40B4-BE49-F238E27FC236}">
                <a16:creationId xmlns="" xmlns:a16="http://schemas.microsoft.com/office/drawing/2014/main" id="{DF6696A3-1C78-4541-A5E6-7A5B55F5DD4D}"/>
              </a:ext>
            </a:extLst>
          </p:cNvPr>
          <p:cNvGrpSpPr/>
          <p:nvPr/>
        </p:nvGrpSpPr>
        <p:grpSpPr>
          <a:xfrm>
            <a:off x="504176" y="1510518"/>
            <a:ext cx="401836" cy="401836"/>
            <a:chOff x="504176" y="1510518"/>
            <a:chExt cx="401836" cy="401836"/>
          </a:xfrm>
        </p:grpSpPr>
        <p:sp>
          <p:nvSpPr>
            <p:cNvPr id="36" name="Hình chữ nhật 35">
              <a:extLst>
                <a:ext uri="{FF2B5EF4-FFF2-40B4-BE49-F238E27FC236}">
                  <a16:creationId xmlns="" xmlns:a16="http://schemas.microsoft.com/office/drawing/2014/main" id="{F1B00BEC-46D8-465A-BE25-9F70ACB6FACE}"/>
                </a:ext>
              </a:extLst>
            </p:cNvPr>
            <p:cNvSpPr/>
            <p:nvPr/>
          </p:nvSpPr>
          <p:spPr>
            <a:xfrm>
              <a:off x="504176" y="1526773"/>
              <a:ext cx="401836" cy="36932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pic>
          <p:nvPicPr>
            <p:cNvPr id="35" name="Đồ họa 34" descr="Dấu chấm than">
              <a:extLst>
                <a:ext uri="{FF2B5EF4-FFF2-40B4-BE49-F238E27FC236}">
                  <a16:creationId xmlns="" xmlns:a16="http://schemas.microsoft.com/office/drawing/2014/main" id="{32BB0388-5E54-4D4A-B184-93139FE4D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04176" y="1510518"/>
              <a:ext cx="401836" cy="401836"/>
            </a:xfrm>
            <a:prstGeom prst="rect">
              <a:avLst/>
            </a:prstGeom>
          </p:spPr>
        </p:pic>
      </p:grpSp>
      <p:sp>
        <p:nvSpPr>
          <p:cNvPr id="2" name="Hình chữ nhật 1">
            <a:extLst>
              <a:ext uri="{FF2B5EF4-FFF2-40B4-BE49-F238E27FC236}">
                <a16:creationId xmlns="" xmlns:a16="http://schemas.microsoft.com/office/drawing/2014/main" id="{031D78BC-B325-4D02-B43B-7D3CEFAC7275}"/>
              </a:ext>
            </a:extLst>
          </p:cNvPr>
          <p:cNvSpPr/>
          <p:nvPr/>
        </p:nvSpPr>
        <p:spPr>
          <a:xfrm>
            <a:off x="747346" y="2391508"/>
            <a:ext cx="6472082" cy="327953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000" dirty="0" err="1">
                <a:latin typeface="+mj-lt"/>
              </a:rPr>
              <a:t>Tình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huống</a:t>
            </a:r>
            <a:r>
              <a:rPr lang="vi-VN" sz="2000" dirty="0">
                <a:latin typeface="+mj-lt"/>
              </a:rPr>
              <a:t> 2:</a:t>
            </a:r>
          </a:p>
          <a:p>
            <a:pPr algn="just"/>
            <a:r>
              <a:rPr lang="vi-VN" sz="2000" dirty="0">
                <a:latin typeface="+mj-lt"/>
              </a:rPr>
              <a:t>Lan </a:t>
            </a:r>
            <a:r>
              <a:rPr lang="vi-VN" sz="2000" dirty="0" err="1">
                <a:latin typeface="+mj-lt"/>
              </a:rPr>
              <a:t>là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học</a:t>
            </a:r>
            <a:r>
              <a:rPr lang="vi-VN" sz="2000" dirty="0">
                <a:latin typeface="+mj-lt"/>
              </a:rPr>
              <a:t> sinh </a:t>
            </a:r>
            <a:r>
              <a:rPr lang="vi-VN" sz="2000" dirty="0" err="1">
                <a:latin typeface="+mj-lt"/>
              </a:rPr>
              <a:t>lớp</a:t>
            </a:r>
            <a:r>
              <a:rPr lang="vi-VN" sz="2000" dirty="0">
                <a:latin typeface="+mj-lt"/>
              </a:rPr>
              <a:t> 7A, </a:t>
            </a:r>
            <a:r>
              <a:rPr lang="vi-VN" sz="2000" dirty="0" err="1">
                <a:latin typeface="+mj-lt"/>
              </a:rPr>
              <a:t>rất</a:t>
            </a:r>
            <a:r>
              <a:rPr lang="vi-VN" sz="2000" dirty="0">
                <a:latin typeface="+mj-lt"/>
              </a:rPr>
              <a:t> yêu </a:t>
            </a:r>
            <a:r>
              <a:rPr lang="vi-VN" sz="2000" dirty="0" err="1">
                <a:latin typeface="+mj-lt"/>
              </a:rPr>
              <a:t>thích</a:t>
            </a:r>
            <a:r>
              <a:rPr lang="vi-VN" sz="2000" dirty="0">
                <a:latin typeface="+mj-lt"/>
              </a:rPr>
              <a:t> công </a:t>
            </a:r>
            <a:r>
              <a:rPr lang="vi-VN" sz="2000" dirty="0" err="1">
                <a:latin typeface="+mj-lt"/>
              </a:rPr>
              <a:t>nghệ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và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khám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phá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thế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giới</a:t>
            </a:r>
            <a:r>
              <a:rPr lang="vi-VN" sz="2000" dirty="0">
                <a:latin typeface="+mj-lt"/>
              </a:rPr>
              <a:t>. Lan </a:t>
            </a:r>
            <a:r>
              <a:rPr lang="vi-VN" sz="2000" dirty="0" err="1">
                <a:latin typeface="+mj-lt"/>
              </a:rPr>
              <a:t>đã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lập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một</a:t>
            </a:r>
            <a:r>
              <a:rPr lang="vi-VN" sz="2000" dirty="0">
                <a:latin typeface="+mj-lt"/>
              </a:rPr>
              <a:t> kênh </a:t>
            </a:r>
            <a:r>
              <a:rPr lang="vi-VN" sz="2000" dirty="0" err="1">
                <a:latin typeface="+mj-lt"/>
              </a:rPr>
              <a:t>Youtube</a:t>
            </a:r>
            <a:r>
              <a:rPr lang="vi-VN" sz="2000" dirty="0">
                <a:latin typeface="+mj-lt"/>
              </a:rPr>
              <a:t> riêng </a:t>
            </a:r>
            <a:r>
              <a:rPr lang="vi-VN" sz="2000" dirty="0" err="1">
                <a:latin typeface="+mj-lt"/>
              </a:rPr>
              <a:t>để</a:t>
            </a:r>
            <a:r>
              <a:rPr lang="vi-VN" sz="2000" dirty="0">
                <a:latin typeface="+mj-lt"/>
              </a:rPr>
              <a:t> đăng </a:t>
            </a:r>
            <a:r>
              <a:rPr lang="vi-VN" sz="2000" dirty="0" err="1">
                <a:latin typeface="+mj-lt"/>
              </a:rPr>
              <a:t>tải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các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đoạn</a:t>
            </a:r>
            <a:r>
              <a:rPr lang="vi-VN" sz="2000" dirty="0">
                <a:latin typeface="+mj-lt"/>
              </a:rPr>
              <a:t> phim </a:t>
            </a:r>
            <a:r>
              <a:rPr lang="vi-VN" sz="2000" dirty="0" err="1">
                <a:latin typeface="+mj-lt"/>
              </a:rPr>
              <a:t>về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lịch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sử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và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giới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thiệu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làng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nghề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nặn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tò</a:t>
            </a:r>
            <a:r>
              <a:rPr lang="vi-VN" sz="2000" dirty="0">
                <a:latin typeface="+mj-lt"/>
              </a:rPr>
              <a:t> he </a:t>
            </a:r>
            <a:r>
              <a:rPr lang="vi-VN" sz="2000" dirty="0" err="1">
                <a:latin typeface="+mj-lt"/>
              </a:rPr>
              <a:t>của</a:t>
            </a:r>
            <a:r>
              <a:rPr lang="vi-VN" sz="2000" dirty="0">
                <a:latin typeface="+mj-lt"/>
              </a:rPr>
              <a:t> quê hương </a:t>
            </a:r>
            <a:r>
              <a:rPr lang="vi-VN" sz="2000" dirty="0" err="1">
                <a:latin typeface="+mj-lt"/>
              </a:rPr>
              <a:t>mình</a:t>
            </a:r>
            <a:r>
              <a:rPr lang="vi-VN" sz="2000" dirty="0">
                <a:latin typeface="+mj-lt"/>
              </a:rPr>
              <a:t>. </a:t>
            </a:r>
            <a:r>
              <a:rPr lang="vi-VN" sz="2000" dirty="0" err="1">
                <a:latin typeface="+mj-lt"/>
              </a:rPr>
              <a:t>Những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đoạn</a:t>
            </a:r>
            <a:r>
              <a:rPr lang="vi-VN" sz="2000" dirty="0">
                <a:latin typeface="+mj-lt"/>
              </a:rPr>
              <a:t> phim </a:t>
            </a:r>
            <a:r>
              <a:rPr lang="vi-VN" sz="2000" dirty="0" err="1">
                <a:latin typeface="+mj-lt"/>
              </a:rPr>
              <a:t>của</a:t>
            </a:r>
            <a:r>
              <a:rPr lang="vi-VN" sz="2000" dirty="0">
                <a:latin typeface="+mj-lt"/>
              </a:rPr>
              <a:t> Lan </a:t>
            </a:r>
            <a:r>
              <a:rPr lang="vi-VN" sz="2000" dirty="0" err="1">
                <a:latin typeface="+mj-lt"/>
              </a:rPr>
              <a:t>nhận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được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rất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nhiều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lượt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người</a:t>
            </a:r>
            <a:r>
              <a:rPr lang="vi-VN" sz="2000" dirty="0">
                <a:latin typeface="+mj-lt"/>
              </a:rPr>
              <a:t> xem, </a:t>
            </a:r>
            <a:r>
              <a:rPr lang="vi-VN" sz="2000" dirty="0" err="1">
                <a:latin typeface="+mj-lt"/>
              </a:rPr>
              <a:t>lời</a:t>
            </a:r>
            <a:r>
              <a:rPr lang="vi-VN" sz="2000" dirty="0">
                <a:latin typeface="+mj-lt"/>
              </a:rPr>
              <a:t> khen </a:t>
            </a:r>
            <a:r>
              <a:rPr lang="vi-VN" sz="2000" dirty="0" err="1">
                <a:latin typeface="+mj-lt"/>
              </a:rPr>
              <a:t>ngợi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từ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bạn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bè</a:t>
            </a:r>
            <a:r>
              <a:rPr lang="vi-VN" sz="2000" dirty="0">
                <a:latin typeface="+mj-lt"/>
              </a:rPr>
              <a:t> trong </a:t>
            </a:r>
            <a:r>
              <a:rPr lang="vi-VN" sz="2000" dirty="0" err="1">
                <a:latin typeface="+mj-lt"/>
              </a:rPr>
              <a:t>nước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và</a:t>
            </a:r>
            <a:r>
              <a:rPr lang="vi-VN" sz="2000" dirty="0">
                <a:latin typeface="+mj-lt"/>
              </a:rPr>
              <a:t> trên </a:t>
            </a:r>
            <a:r>
              <a:rPr lang="vi-VN" sz="2000" dirty="0" err="1">
                <a:latin typeface="+mj-lt"/>
              </a:rPr>
              <a:t>thế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giới</a:t>
            </a:r>
            <a:r>
              <a:rPr lang="vi-VN" sz="2000" dirty="0">
                <a:latin typeface="+mj-lt"/>
              </a:rPr>
              <a:t>. Lan </a:t>
            </a:r>
            <a:r>
              <a:rPr lang="vi-VN" sz="2000" dirty="0" err="1">
                <a:latin typeface="+mj-lt"/>
              </a:rPr>
              <a:t>bảo</a:t>
            </a:r>
            <a:r>
              <a:rPr lang="vi-VN" sz="2000" dirty="0">
                <a:latin typeface="+mj-lt"/>
              </a:rPr>
              <a:t> em: "</a:t>
            </a:r>
            <a:r>
              <a:rPr lang="vi-VN" sz="2000" dirty="0" err="1">
                <a:latin typeface="+mj-lt"/>
              </a:rPr>
              <a:t>Bạn</a:t>
            </a:r>
            <a:r>
              <a:rPr lang="vi-VN" sz="2000" dirty="0">
                <a:latin typeface="+mj-lt"/>
              </a:rPr>
              <a:t> tham gia </a:t>
            </a:r>
            <a:r>
              <a:rPr lang="vi-VN" sz="2000" dirty="0" err="1">
                <a:latin typeface="+mj-lt"/>
              </a:rPr>
              <a:t>cùng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với</a:t>
            </a:r>
            <a:r>
              <a:rPr lang="vi-VN" sz="2000" dirty="0">
                <a:latin typeface="+mj-lt"/>
              </a:rPr>
              <a:t> minh </a:t>
            </a:r>
            <a:r>
              <a:rPr lang="vi-VN" sz="2000" dirty="0" err="1">
                <a:latin typeface="+mj-lt"/>
              </a:rPr>
              <a:t>để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làm</a:t>
            </a:r>
            <a:r>
              <a:rPr lang="vi-VN" sz="2000" dirty="0">
                <a:latin typeface="+mj-lt"/>
              </a:rPr>
              <a:t> thêm </a:t>
            </a:r>
            <a:r>
              <a:rPr lang="vi-VN" sz="2000" dirty="0" err="1">
                <a:latin typeface="+mj-lt"/>
              </a:rPr>
              <a:t>nhiều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đoạn</a:t>
            </a:r>
            <a:r>
              <a:rPr lang="vi-VN" sz="2000" dirty="0">
                <a:latin typeface="+mj-lt"/>
              </a:rPr>
              <a:t> phim </a:t>
            </a:r>
            <a:r>
              <a:rPr lang="vi-VN" sz="2000" dirty="0" err="1">
                <a:latin typeface="+mj-lt"/>
              </a:rPr>
              <a:t>giới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thiệu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về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truyền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thống</a:t>
            </a:r>
            <a:r>
              <a:rPr lang="vi-VN" sz="2000" dirty="0">
                <a:latin typeface="+mj-lt"/>
              </a:rPr>
              <a:t> quê hương </a:t>
            </a:r>
            <a:r>
              <a:rPr lang="vi-VN" sz="2000" dirty="0" err="1">
                <a:latin typeface="+mj-lt"/>
              </a:rPr>
              <a:t>nữa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nhé</a:t>
            </a:r>
            <a:r>
              <a:rPr lang="vi-VN" sz="2000" dirty="0">
                <a:latin typeface="+mj-lt"/>
              </a:rPr>
              <a:t>”.</a:t>
            </a:r>
          </a:p>
        </p:txBody>
      </p:sp>
      <p:sp>
        <p:nvSpPr>
          <p:cNvPr id="23" name="Hình chữ nhật 22">
            <a:extLst>
              <a:ext uri="{FF2B5EF4-FFF2-40B4-BE49-F238E27FC236}">
                <a16:creationId xmlns="" xmlns:a16="http://schemas.microsoft.com/office/drawing/2014/main" id="{4D186CBD-A702-4C01-B69A-D2ECD69762A7}"/>
              </a:ext>
            </a:extLst>
          </p:cNvPr>
          <p:cNvSpPr/>
          <p:nvPr/>
        </p:nvSpPr>
        <p:spPr>
          <a:xfrm>
            <a:off x="7370881" y="3206095"/>
            <a:ext cx="4313621" cy="1751734"/>
          </a:xfrm>
          <a:prstGeom prst="rect">
            <a:avLst/>
          </a:prstGeom>
          <a:solidFill>
            <a:schemeClr val="accent5">
              <a:alpha val="50000"/>
            </a:schemeClr>
          </a:solidFill>
          <a:ln w="38100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000" dirty="0">
                <a:solidFill>
                  <a:schemeClr val="bg1"/>
                </a:solidFill>
                <a:latin typeface="+mj-lt"/>
              </a:rPr>
              <a:t>- Em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sẽ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nói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gì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với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Lan?</a:t>
            </a:r>
            <a:br>
              <a:rPr lang="vi-VN" sz="2000" dirty="0">
                <a:solidFill>
                  <a:schemeClr val="bg1"/>
                </a:solidFill>
                <a:latin typeface="+mj-lt"/>
              </a:rPr>
            </a:br>
            <a:r>
              <a:rPr lang="vi-VN" sz="2000" dirty="0">
                <a:solidFill>
                  <a:schemeClr val="bg1"/>
                </a:solidFill>
                <a:latin typeface="+mj-lt"/>
              </a:rPr>
              <a:t>- Em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sẽ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quảng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bá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truyền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thống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quê hương em như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thế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nào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995447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4" descr="Giáng Sinh Vui Tươi đầy Màu Sắc Ornamen Nền, Ngày Lễ, Đầy Màu Sắc, Giáng  Sinh Hình nền Vector để tải xuống miễn phí">
            <a:extLst>
              <a:ext uri="{FF2B5EF4-FFF2-40B4-BE49-F238E27FC236}">
                <a16:creationId xmlns="" xmlns:a16="http://schemas.microsoft.com/office/drawing/2014/main" id="{2123EB1D-AB15-4AAD-8DFC-F07A052F3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ình chữ nhật: Góc Tròn 9">
            <a:extLst>
              <a:ext uri="{FF2B5EF4-FFF2-40B4-BE49-F238E27FC236}">
                <a16:creationId xmlns="" xmlns:a16="http://schemas.microsoft.com/office/drawing/2014/main" id="{47E93259-9AB1-49CA-A5CE-2B567AF4769B}"/>
              </a:ext>
            </a:extLst>
          </p:cNvPr>
          <p:cNvSpPr/>
          <p:nvPr/>
        </p:nvSpPr>
        <p:spPr>
          <a:xfrm>
            <a:off x="276837" y="453006"/>
            <a:ext cx="11610363" cy="5838737"/>
          </a:xfrm>
          <a:prstGeom prst="roundRect">
            <a:avLst>
              <a:gd name="adj" fmla="val 1006"/>
            </a:avLst>
          </a:prstGeom>
          <a:solidFill>
            <a:srgbClr val="FCF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="" xmlns:a16="http://schemas.microsoft.com/office/drawing/2014/main" id="{64EB9EC5-AB99-4ECD-8468-8107BE322448}"/>
              </a:ext>
            </a:extLst>
          </p:cNvPr>
          <p:cNvSpPr/>
          <p:nvPr/>
        </p:nvSpPr>
        <p:spPr>
          <a:xfrm>
            <a:off x="329967" y="830727"/>
            <a:ext cx="11504102" cy="5402293"/>
          </a:xfrm>
          <a:prstGeom prst="roundRect">
            <a:avLst>
              <a:gd name="adj" fmla="val 4021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7A400CBA-80B4-46A6-B17F-AE4D259D6BFA}"/>
              </a:ext>
            </a:extLst>
          </p:cNvPr>
          <p:cNvSpPr txBox="1"/>
          <p:nvPr/>
        </p:nvSpPr>
        <p:spPr>
          <a:xfrm>
            <a:off x="536895" y="926985"/>
            <a:ext cx="2152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="" xmlns:a16="http://schemas.microsoft.com/office/drawing/2014/main" id="{F2C20FC1-FA2D-440E-B734-1C3357DC786F}"/>
              </a:ext>
            </a:extLst>
          </p:cNvPr>
          <p:cNvSpPr txBox="1"/>
          <p:nvPr/>
        </p:nvSpPr>
        <p:spPr>
          <a:xfrm>
            <a:off x="9416644" y="923434"/>
            <a:ext cx="1248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="" xmlns:a16="http://schemas.microsoft.com/office/drawing/2014/main" id="{E9057974-4BE0-4359-B247-3409561C4E18}"/>
              </a:ext>
            </a:extLst>
          </p:cNvPr>
          <p:cNvSpPr txBox="1"/>
          <p:nvPr/>
        </p:nvSpPr>
        <p:spPr>
          <a:xfrm>
            <a:off x="10584110" y="923434"/>
            <a:ext cx="1199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="" xmlns:a16="http://schemas.microsoft.com/office/drawing/2014/main" id="{8BB4CCF2-7580-4F20-A1A8-A2A730D5C396}"/>
              </a:ext>
            </a:extLst>
          </p:cNvPr>
          <p:cNvSpPr txBox="1"/>
          <p:nvPr/>
        </p:nvSpPr>
        <p:spPr>
          <a:xfrm>
            <a:off x="8221213" y="923434"/>
            <a:ext cx="1339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B7B7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dirty="0">
                <a:solidFill>
                  <a:srgbClr val="B7B7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B7B7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vi-VN" sz="2000" dirty="0">
              <a:solidFill>
                <a:srgbClr val="B7B7B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="" xmlns:a16="http://schemas.microsoft.com/office/drawing/2014/main" id="{154A9734-C6B8-4EB5-889C-C42AC3E10AD5}"/>
              </a:ext>
            </a:extLst>
          </p:cNvPr>
          <p:cNvSpPr txBox="1"/>
          <p:nvPr/>
        </p:nvSpPr>
        <p:spPr>
          <a:xfrm>
            <a:off x="7219428" y="926985"/>
            <a:ext cx="1062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Đường nối Thẳng 16">
            <a:extLst>
              <a:ext uri="{FF2B5EF4-FFF2-40B4-BE49-F238E27FC236}">
                <a16:creationId xmlns="" xmlns:a16="http://schemas.microsoft.com/office/drawing/2014/main" id="{DDD3CDD5-068B-4BF9-B531-7914F1E87F20}"/>
              </a:ext>
            </a:extLst>
          </p:cNvPr>
          <p:cNvCxnSpPr>
            <a:cxnSpLocks/>
          </p:cNvCxnSpPr>
          <p:nvPr/>
        </p:nvCxnSpPr>
        <p:spPr>
          <a:xfrm>
            <a:off x="9499089" y="1254871"/>
            <a:ext cx="1085021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="" xmlns:a16="http://schemas.microsoft.com/office/drawing/2014/main" id="{5F88AD77-3019-4D81-ADB7-57D15FF57E14}"/>
              </a:ext>
            </a:extLst>
          </p:cNvPr>
          <p:cNvCxnSpPr>
            <a:cxnSpLocks/>
          </p:cNvCxnSpPr>
          <p:nvPr/>
        </p:nvCxnSpPr>
        <p:spPr>
          <a:xfrm>
            <a:off x="343948" y="1383068"/>
            <a:ext cx="1149012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Cung 23">
            <a:extLst>
              <a:ext uri="{FF2B5EF4-FFF2-40B4-BE49-F238E27FC236}">
                <a16:creationId xmlns="" xmlns:a16="http://schemas.microsoft.com/office/drawing/2014/main" id="{2ED535C0-B0B8-4C1D-8618-68263482BDDE}"/>
              </a:ext>
            </a:extLst>
          </p:cNvPr>
          <p:cNvSpPr/>
          <p:nvPr/>
        </p:nvSpPr>
        <p:spPr>
          <a:xfrm>
            <a:off x="2226577" y="831373"/>
            <a:ext cx="462794" cy="553454"/>
          </a:xfrm>
          <a:prstGeom prst="arc">
            <a:avLst>
              <a:gd name="adj1" fmla="val 16200000"/>
              <a:gd name="adj2" fmla="val 4868656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Hộp Văn bản 32">
            <a:extLst>
              <a:ext uri="{FF2B5EF4-FFF2-40B4-BE49-F238E27FC236}">
                <a16:creationId xmlns="" xmlns:a16="http://schemas.microsoft.com/office/drawing/2014/main" id="{D92A4F44-1DBF-4881-9E17-6DEB4C151A78}"/>
              </a:ext>
            </a:extLst>
          </p:cNvPr>
          <p:cNvSpPr txBox="1"/>
          <p:nvPr/>
        </p:nvSpPr>
        <p:spPr>
          <a:xfrm>
            <a:off x="906012" y="1530795"/>
            <a:ext cx="99745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chemeClr val="bg1"/>
                </a:solidFill>
                <a:latin typeface="+mj-lt"/>
              </a:rPr>
              <a:t>Em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hãy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sắm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vai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tình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huống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dưới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đây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và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giải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quyết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tinh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huống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ấy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.</a:t>
            </a:r>
          </a:p>
        </p:txBody>
      </p:sp>
      <p:grpSp>
        <p:nvGrpSpPr>
          <p:cNvPr id="37" name="Nhóm 36">
            <a:extLst>
              <a:ext uri="{FF2B5EF4-FFF2-40B4-BE49-F238E27FC236}">
                <a16:creationId xmlns="" xmlns:a16="http://schemas.microsoft.com/office/drawing/2014/main" id="{DF6696A3-1C78-4541-A5E6-7A5B55F5DD4D}"/>
              </a:ext>
            </a:extLst>
          </p:cNvPr>
          <p:cNvGrpSpPr/>
          <p:nvPr/>
        </p:nvGrpSpPr>
        <p:grpSpPr>
          <a:xfrm>
            <a:off x="504176" y="1510518"/>
            <a:ext cx="401836" cy="401836"/>
            <a:chOff x="504176" y="1510518"/>
            <a:chExt cx="401836" cy="401836"/>
          </a:xfrm>
        </p:grpSpPr>
        <p:sp>
          <p:nvSpPr>
            <p:cNvPr id="36" name="Hình chữ nhật 35">
              <a:extLst>
                <a:ext uri="{FF2B5EF4-FFF2-40B4-BE49-F238E27FC236}">
                  <a16:creationId xmlns="" xmlns:a16="http://schemas.microsoft.com/office/drawing/2014/main" id="{F1B00BEC-46D8-465A-BE25-9F70ACB6FACE}"/>
                </a:ext>
              </a:extLst>
            </p:cNvPr>
            <p:cNvSpPr/>
            <p:nvPr/>
          </p:nvSpPr>
          <p:spPr>
            <a:xfrm>
              <a:off x="504176" y="1526773"/>
              <a:ext cx="401836" cy="36932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pic>
          <p:nvPicPr>
            <p:cNvPr id="35" name="Đồ họa 34" descr="Dấu chấm than">
              <a:extLst>
                <a:ext uri="{FF2B5EF4-FFF2-40B4-BE49-F238E27FC236}">
                  <a16:creationId xmlns="" xmlns:a16="http://schemas.microsoft.com/office/drawing/2014/main" id="{32BB0388-5E54-4D4A-B184-93139FE4D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04176" y="1510518"/>
              <a:ext cx="401836" cy="401836"/>
            </a:xfrm>
            <a:prstGeom prst="rect">
              <a:avLst/>
            </a:prstGeom>
          </p:spPr>
        </p:pic>
      </p:grpSp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94DC7432-C029-417E-A48B-E1FF773390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4253" y="2039803"/>
            <a:ext cx="8103493" cy="389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9067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4" descr="Giáng Sinh Vui Tươi đầy Màu Sắc Ornamen Nền, Ngày Lễ, Đầy Màu Sắc, Giáng  Sinh Hình nền Vector để tải xuống miễn phí">
            <a:extLst>
              <a:ext uri="{FF2B5EF4-FFF2-40B4-BE49-F238E27FC236}">
                <a16:creationId xmlns="" xmlns:a16="http://schemas.microsoft.com/office/drawing/2014/main" id="{2123EB1D-AB15-4AAD-8DFC-F07A052F3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ình chữ nhật: Góc Tròn 9">
            <a:extLst>
              <a:ext uri="{FF2B5EF4-FFF2-40B4-BE49-F238E27FC236}">
                <a16:creationId xmlns="" xmlns:a16="http://schemas.microsoft.com/office/drawing/2014/main" id="{47E93259-9AB1-49CA-A5CE-2B567AF4769B}"/>
              </a:ext>
            </a:extLst>
          </p:cNvPr>
          <p:cNvSpPr/>
          <p:nvPr/>
        </p:nvSpPr>
        <p:spPr>
          <a:xfrm>
            <a:off x="276837" y="453006"/>
            <a:ext cx="11610363" cy="5838737"/>
          </a:xfrm>
          <a:prstGeom prst="roundRect">
            <a:avLst>
              <a:gd name="adj" fmla="val 1006"/>
            </a:avLst>
          </a:prstGeom>
          <a:solidFill>
            <a:srgbClr val="FCF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="" xmlns:a16="http://schemas.microsoft.com/office/drawing/2014/main" id="{64EB9EC5-AB99-4ECD-8468-8107BE322448}"/>
              </a:ext>
            </a:extLst>
          </p:cNvPr>
          <p:cNvSpPr/>
          <p:nvPr/>
        </p:nvSpPr>
        <p:spPr>
          <a:xfrm>
            <a:off x="329967" y="830727"/>
            <a:ext cx="11504102" cy="5402293"/>
          </a:xfrm>
          <a:prstGeom prst="roundRect">
            <a:avLst>
              <a:gd name="adj" fmla="val 4021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7A400CBA-80B4-46A6-B17F-AE4D259D6BFA}"/>
              </a:ext>
            </a:extLst>
          </p:cNvPr>
          <p:cNvSpPr txBox="1"/>
          <p:nvPr/>
        </p:nvSpPr>
        <p:spPr>
          <a:xfrm>
            <a:off x="536895" y="926985"/>
            <a:ext cx="2152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="" xmlns:a16="http://schemas.microsoft.com/office/drawing/2014/main" id="{F2C20FC1-FA2D-440E-B734-1C3357DC786F}"/>
              </a:ext>
            </a:extLst>
          </p:cNvPr>
          <p:cNvSpPr txBox="1"/>
          <p:nvPr/>
        </p:nvSpPr>
        <p:spPr>
          <a:xfrm>
            <a:off x="9416644" y="923434"/>
            <a:ext cx="1248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="" xmlns:a16="http://schemas.microsoft.com/office/drawing/2014/main" id="{E9057974-4BE0-4359-B247-3409561C4E18}"/>
              </a:ext>
            </a:extLst>
          </p:cNvPr>
          <p:cNvSpPr txBox="1"/>
          <p:nvPr/>
        </p:nvSpPr>
        <p:spPr>
          <a:xfrm>
            <a:off x="10584110" y="923434"/>
            <a:ext cx="1199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="" xmlns:a16="http://schemas.microsoft.com/office/drawing/2014/main" id="{8BB4CCF2-7580-4F20-A1A8-A2A730D5C396}"/>
              </a:ext>
            </a:extLst>
          </p:cNvPr>
          <p:cNvSpPr txBox="1"/>
          <p:nvPr/>
        </p:nvSpPr>
        <p:spPr>
          <a:xfrm>
            <a:off x="8221213" y="923434"/>
            <a:ext cx="1339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B7B7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dirty="0">
                <a:solidFill>
                  <a:srgbClr val="B7B7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B7B7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vi-VN" sz="2000" dirty="0">
              <a:solidFill>
                <a:srgbClr val="B7B7B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="" xmlns:a16="http://schemas.microsoft.com/office/drawing/2014/main" id="{154A9734-C6B8-4EB5-889C-C42AC3E10AD5}"/>
              </a:ext>
            </a:extLst>
          </p:cNvPr>
          <p:cNvSpPr txBox="1"/>
          <p:nvPr/>
        </p:nvSpPr>
        <p:spPr>
          <a:xfrm>
            <a:off x="7219428" y="926985"/>
            <a:ext cx="1062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Đường nối Thẳng 16">
            <a:extLst>
              <a:ext uri="{FF2B5EF4-FFF2-40B4-BE49-F238E27FC236}">
                <a16:creationId xmlns="" xmlns:a16="http://schemas.microsoft.com/office/drawing/2014/main" id="{DDD3CDD5-068B-4BF9-B531-7914F1E87F20}"/>
              </a:ext>
            </a:extLst>
          </p:cNvPr>
          <p:cNvCxnSpPr>
            <a:cxnSpLocks/>
          </p:cNvCxnSpPr>
          <p:nvPr/>
        </p:nvCxnSpPr>
        <p:spPr>
          <a:xfrm>
            <a:off x="9499089" y="1254871"/>
            <a:ext cx="1085021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="" xmlns:a16="http://schemas.microsoft.com/office/drawing/2014/main" id="{5F88AD77-3019-4D81-ADB7-57D15FF57E14}"/>
              </a:ext>
            </a:extLst>
          </p:cNvPr>
          <p:cNvCxnSpPr>
            <a:cxnSpLocks/>
          </p:cNvCxnSpPr>
          <p:nvPr/>
        </p:nvCxnSpPr>
        <p:spPr>
          <a:xfrm>
            <a:off x="343948" y="1383068"/>
            <a:ext cx="1149012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Cung 23">
            <a:extLst>
              <a:ext uri="{FF2B5EF4-FFF2-40B4-BE49-F238E27FC236}">
                <a16:creationId xmlns="" xmlns:a16="http://schemas.microsoft.com/office/drawing/2014/main" id="{2ED535C0-B0B8-4C1D-8618-68263482BDDE}"/>
              </a:ext>
            </a:extLst>
          </p:cNvPr>
          <p:cNvSpPr/>
          <p:nvPr/>
        </p:nvSpPr>
        <p:spPr>
          <a:xfrm>
            <a:off x="2226577" y="831373"/>
            <a:ext cx="462794" cy="553454"/>
          </a:xfrm>
          <a:prstGeom prst="arc">
            <a:avLst>
              <a:gd name="adj1" fmla="val 16200000"/>
              <a:gd name="adj2" fmla="val 4868656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Hộp Văn bản 32">
            <a:extLst>
              <a:ext uri="{FF2B5EF4-FFF2-40B4-BE49-F238E27FC236}">
                <a16:creationId xmlns="" xmlns:a16="http://schemas.microsoft.com/office/drawing/2014/main" id="{D92A4F44-1DBF-4881-9E17-6DEB4C151A78}"/>
              </a:ext>
            </a:extLst>
          </p:cNvPr>
          <p:cNvSpPr txBox="1"/>
          <p:nvPr/>
        </p:nvSpPr>
        <p:spPr>
          <a:xfrm>
            <a:off x="906012" y="1530795"/>
            <a:ext cx="99745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chemeClr val="bg1"/>
                </a:solidFill>
                <a:latin typeface="+mj-lt"/>
              </a:rPr>
              <a:t>Em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hãy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sắm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vai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tình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huống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dưới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đây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và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giải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quyết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tinh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huống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ấy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.</a:t>
            </a:r>
          </a:p>
        </p:txBody>
      </p:sp>
      <p:grpSp>
        <p:nvGrpSpPr>
          <p:cNvPr id="37" name="Nhóm 36">
            <a:extLst>
              <a:ext uri="{FF2B5EF4-FFF2-40B4-BE49-F238E27FC236}">
                <a16:creationId xmlns="" xmlns:a16="http://schemas.microsoft.com/office/drawing/2014/main" id="{DF6696A3-1C78-4541-A5E6-7A5B55F5DD4D}"/>
              </a:ext>
            </a:extLst>
          </p:cNvPr>
          <p:cNvGrpSpPr/>
          <p:nvPr/>
        </p:nvGrpSpPr>
        <p:grpSpPr>
          <a:xfrm>
            <a:off x="504176" y="1510518"/>
            <a:ext cx="401836" cy="401836"/>
            <a:chOff x="504176" y="1510518"/>
            <a:chExt cx="401836" cy="401836"/>
          </a:xfrm>
        </p:grpSpPr>
        <p:sp>
          <p:nvSpPr>
            <p:cNvPr id="36" name="Hình chữ nhật 35">
              <a:extLst>
                <a:ext uri="{FF2B5EF4-FFF2-40B4-BE49-F238E27FC236}">
                  <a16:creationId xmlns="" xmlns:a16="http://schemas.microsoft.com/office/drawing/2014/main" id="{F1B00BEC-46D8-465A-BE25-9F70ACB6FACE}"/>
                </a:ext>
              </a:extLst>
            </p:cNvPr>
            <p:cNvSpPr/>
            <p:nvPr/>
          </p:nvSpPr>
          <p:spPr>
            <a:xfrm>
              <a:off x="504176" y="1526773"/>
              <a:ext cx="401836" cy="36932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pic>
          <p:nvPicPr>
            <p:cNvPr id="35" name="Đồ họa 34" descr="Dấu chấm than">
              <a:extLst>
                <a:ext uri="{FF2B5EF4-FFF2-40B4-BE49-F238E27FC236}">
                  <a16:creationId xmlns="" xmlns:a16="http://schemas.microsoft.com/office/drawing/2014/main" id="{32BB0388-5E54-4D4A-B184-93139FE4D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04176" y="1510518"/>
              <a:ext cx="401836" cy="401836"/>
            </a:xfrm>
            <a:prstGeom prst="rect">
              <a:avLst/>
            </a:prstGeom>
          </p:spPr>
        </p:pic>
      </p:grpSp>
      <p:pic>
        <p:nvPicPr>
          <p:cNvPr id="18" name="Hình ảnh 17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47E1C351-D20A-479F-BE83-B1463B5833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5892" y="2039803"/>
            <a:ext cx="8071853" cy="389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3172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Giáng Sinh Vui Tươi đầy Màu Sắc Ornamen Nền, Ngày Lễ, Đầy Màu Sắc, Giáng  Sinh Hình nền Vector để tải xuống miễn phí">
            <a:extLst>
              <a:ext uri="{FF2B5EF4-FFF2-40B4-BE49-F238E27FC236}">
                <a16:creationId xmlns="" xmlns:a16="http://schemas.microsoft.com/office/drawing/2014/main" id="{F2934940-6B47-4096-B6E6-84DC1236F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ình chữ nhật: Góc Tròn 9">
            <a:extLst>
              <a:ext uri="{FF2B5EF4-FFF2-40B4-BE49-F238E27FC236}">
                <a16:creationId xmlns="" xmlns:a16="http://schemas.microsoft.com/office/drawing/2014/main" id="{47E93259-9AB1-49CA-A5CE-2B567AF4769B}"/>
              </a:ext>
            </a:extLst>
          </p:cNvPr>
          <p:cNvSpPr/>
          <p:nvPr/>
        </p:nvSpPr>
        <p:spPr>
          <a:xfrm>
            <a:off x="276837" y="453006"/>
            <a:ext cx="11610363" cy="5838737"/>
          </a:xfrm>
          <a:prstGeom prst="roundRect">
            <a:avLst>
              <a:gd name="adj" fmla="val 1006"/>
            </a:avLst>
          </a:prstGeom>
          <a:solidFill>
            <a:srgbClr val="FCF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="" xmlns:a16="http://schemas.microsoft.com/office/drawing/2014/main" id="{64EB9EC5-AB99-4ECD-8468-8107BE322448}"/>
              </a:ext>
            </a:extLst>
          </p:cNvPr>
          <p:cNvSpPr/>
          <p:nvPr/>
        </p:nvSpPr>
        <p:spPr>
          <a:xfrm>
            <a:off x="329967" y="830727"/>
            <a:ext cx="11504102" cy="5402293"/>
          </a:xfrm>
          <a:prstGeom prst="roundRect">
            <a:avLst>
              <a:gd name="adj" fmla="val 4021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7A400CBA-80B4-46A6-B17F-AE4D259D6BFA}"/>
              </a:ext>
            </a:extLst>
          </p:cNvPr>
          <p:cNvSpPr txBox="1"/>
          <p:nvPr/>
        </p:nvSpPr>
        <p:spPr>
          <a:xfrm>
            <a:off x="536895" y="926985"/>
            <a:ext cx="2152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="" xmlns:a16="http://schemas.microsoft.com/office/drawing/2014/main" id="{F2C20FC1-FA2D-440E-B734-1C3357DC786F}"/>
              </a:ext>
            </a:extLst>
          </p:cNvPr>
          <p:cNvSpPr txBox="1"/>
          <p:nvPr/>
        </p:nvSpPr>
        <p:spPr>
          <a:xfrm>
            <a:off x="9416644" y="923434"/>
            <a:ext cx="1248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B7B7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rgbClr val="B7B7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B7B7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2000" dirty="0">
              <a:solidFill>
                <a:srgbClr val="B7B7B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="" xmlns:a16="http://schemas.microsoft.com/office/drawing/2014/main" id="{E9057974-4BE0-4359-B247-3409561C4E18}"/>
              </a:ext>
            </a:extLst>
          </p:cNvPr>
          <p:cNvSpPr txBox="1"/>
          <p:nvPr/>
        </p:nvSpPr>
        <p:spPr>
          <a:xfrm>
            <a:off x="10584110" y="923434"/>
            <a:ext cx="1199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="" xmlns:a16="http://schemas.microsoft.com/office/drawing/2014/main" id="{8BB4CCF2-7580-4F20-A1A8-A2A730D5C396}"/>
              </a:ext>
            </a:extLst>
          </p:cNvPr>
          <p:cNvSpPr txBox="1"/>
          <p:nvPr/>
        </p:nvSpPr>
        <p:spPr>
          <a:xfrm>
            <a:off x="8221213" y="923434"/>
            <a:ext cx="1339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B7B7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dirty="0">
                <a:solidFill>
                  <a:srgbClr val="B7B7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B7B7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vi-VN" sz="2000" dirty="0">
              <a:solidFill>
                <a:srgbClr val="B7B7B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="" xmlns:a16="http://schemas.microsoft.com/office/drawing/2014/main" id="{154A9734-C6B8-4EB5-889C-C42AC3E10AD5}"/>
              </a:ext>
            </a:extLst>
          </p:cNvPr>
          <p:cNvSpPr txBox="1"/>
          <p:nvPr/>
        </p:nvSpPr>
        <p:spPr>
          <a:xfrm>
            <a:off x="7219428" y="926985"/>
            <a:ext cx="1062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Đường nối Thẳng 16">
            <a:extLst>
              <a:ext uri="{FF2B5EF4-FFF2-40B4-BE49-F238E27FC236}">
                <a16:creationId xmlns="" xmlns:a16="http://schemas.microsoft.com/office/drawing/2014/main" id="{DDD3CDD5-068B-4BF9-B531-7914F1E87F20}"/>
              </a:ext>
            </a:extLst>
          </p:cNvPr>
          <p:cNvCxnSpPr>
            <a:cxnSpLocks/>
          </p:cNvCxnSpPr>
          <p:nvPr/>
        </p:nvCxnSpPr>
        <p:spPr>
          <a:xfrm>
            <a:off x="10665205" y="1246482"/>
            <a:ext cx="1085021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="" xmlns:a16="http://schemas.microsoft.com/office/drawing/2014/main" id="{5F88AD77-3019-4D81-ADB7-57D15FF57E14}"/>
              </a:ext>
            </a:extLst>
          </p:cNvPr>
          <p:cNvCxnSpPr>
            <a:cxnSpLocks/>
          </p:cNvCxnSpPr>
          <p:nvPr/>
        </p:nvCxnSpPr>
        <p:spPr>
          <a:xfrm>
            <a:off x="343948" y="1383068"/>
            <a:ext cx="1149012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Cung 23">
            <a:extLst>
              <a:ext uri="{FF2B5EF4-FFF2-40B4-BE49-F238E27FC236}">
                <a16:creationId xmlns="" xmlns:a16="http://schemas.microsoft.com/office/drawing/2014/main" id="{2ED535C0-B0B8-4C1D-8618-68263482BDDE}"/>
              </a:ext>
            </a:extLst>
          </p:cNvPr>
          <p:cNvSpPr/>
          <p:nvPr/>
        </p:nvSpPr>
        <p:spPr>
          <a:xfrm>
            <a:off x="2226577" y="831373"/>
            <a:ext cx="462794" cy="553454"/>
          </a:xfrm>
          <a:prstGeom prst="arc">
            <a:avLst>
              <a:gd name="adj1" fmla="val 16200000"/>
              <a:gd name="adj2" fmla="val 4868656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Hộp Văn bản 32">
            <a:extLst>
              <a:ext uri="{FF2B5EF4-FFF2-40B4-BE49-F238E27FC236}">
                <a16:creationId xmlns="" xmlns:a16="http://schemas.microsoft.com/office/drawing/2014/main" id="{D92A4F44-1DBF-4881-9E17-6DEB4C151A78}"/>
              </a:ext>
            </a:extLst>
          </p:cNvPr>
          <p:cNvSpPr txBox="1"/>
          <p:nvPr/>
        </p:nvSpPr>
        <p:spPr>
          <a:xfrm>
            <a:off x="906012" y="1530795"/>
            <a:ext cx="99745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chemeClr val="bg1"/>
                </a:solidFill>
                <a:latin typeface="+mj-lt"/>
              </a:rPr>
              <a:t>Em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hãy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lựa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chọn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một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trong hai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nhiệm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vụ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dưới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đây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và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thực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hiện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.</a:t>
            </a:r>
          </a:p>
        </p:txBody>
      </p:sp>
      <p:grpSp>
        <p:nvGrpSpPr>
          <p:cNvPr id="37" name="Nhóm 36">
            <a:extLst>
              <a:ext uri="{FF2B5EF4-FFF2-40B4-BE49-F238E27FC236}">
                <a16:creationId xmlns="" xmlns:a16="http://schemas.microsoft.com/office/drawing/2014/main" id="{DF6696A3-1C78-4541-A5E6-7A5B55F5DD4D}"/>
              </a:ext>
            </a:extLst>
          </p:cNvPr>
          <p:cNvGrpSpPr/>
          <p:nvPr/>
        </p:nvGrpSpPr>
        <p:grpSpPr>
          <a:xfrm>
            <a:off x="504176" y="1510518"/>
            <a:ext cx="401836" cy="401836"/>
            <a:chOff x="504176" y="1510518"/>
            <a:chExt cx="401836" cy="401836"/>
          </a:xfrm>
        </p:grpSpPr>
        <p:sp>
          <p:nvSpPr>
            <p:cNvPr id="36" name="Hình chữ nhật 35">
              <a:extLst>
                <a:ext uri="{FF2B5EF4-FFF2-40B4-BE49-F238E27FC236}">
                  <a16:creationId xmlns="" xmlns:a16="http://schemas.microsoft.com/office/drawing/2014/main" id="{F1B00BEC-46D8-465A-BE25-9F70ACB6FACE}"/>
                </a:ext>
              </a:extLst>
            </p:cNvPr>
            <p:cNvSpPr/>
            <p:nvPr/>
          </p:nvSpPr>
          <p:spPr>
            <a:xfrm>
              <a:off x="504176" y="1526773"/>
              <a:ext cx="401836" cy="36932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pic>
          <p:nvPicPr>
            <p:cNvPr id="35" name="Đồ họa 34" descr="Dấu chấm than">
              <a:extLst>
                <a:ext uri="{FF2B5EF4-FFF2-40B4-BE49-F238E27FC236}">
                  <a16:creationId xmlns="" xmlns:a16="http://schemas.microsoft.com/office/drawing/2014/main" id="{32BB0388-5E54-4D4A-B184-93139FE4D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04176" y="1510518"/>
              <a:ext cx="401836" cy="401836"/>
            </a:xfrm>
            <a:prstGeom prst="rect">
              <a:avLst/>
            </a:prstGeom>
          </p:spPr>
        </p:pic>
      </p:grpSp>
      <p:sp>
        <p:nvSpPr>
          <p:cNvPr id="20" name="Hộp Văn bản 19">
            <a:extLst>
              <a:ext uri="{FF2B5EF4-FFF2-40B4-BE49-F238E27FC236}">
                <a16:creationId xmlns="" xmlns:a16="http://schemas.microsoft.com/office/drawing/2014/main" id="{62BDF58F-4C9F-48D3-8CBD-CEFE2CA195FC}"/>
              </a:ext>
            </a:extLst>
          </p:cNvPr>
          <p:cNvSpPr txBox="1"/>
          <p:nvPr/>
        </p:nvSpPr>
        <p:spPr>
          <a:xfrm>
            <a:off x="1716154" y="2992436"/>
            <a:ext cx="87596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Nhiệm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vụ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: </a:t>
            </a:r>
          </a:p>
          <a:p>
            <a:pPr algn="just"/>
            <a:r>
              <a:rPr lang="vi-VN" sz="2000" dirty="0">
                <a:solidFill>
                  <a:schemeClr val="bg1"/>
                </a:solidFill>
                <a:latin typeface="+mj-lt"/>
              </a:rPr>
              <a:t>1.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Em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hãy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làm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một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tập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san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gồm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hình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ảnh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, nhân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vật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, câu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chuyện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về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truyền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thống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/>
            </a:r>
            <a:br>
              <a:rPr lang="vi-VN" sz="2000" dirty="0">
                <a:solidFill>
                  <a:schemeClr val="bg1"/>
                </a:solidFill>
                <a:latin typeface="+mj-lt"/>
              </a:rPr>
            </a:br>
            <a:r>
              <a:rPr lang="vi-VN" sz="2000" dirty="0">
                <a:solidFill>
                  <a:schemeClr val="bg1"/>
                </a:solidFill>
                <a:latin typeface="+mj-lt"/>
              </a:rPr>
              <a:t>văn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hoá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,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truyền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thống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yêu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nước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,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chống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giặc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ngoại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xâm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của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quê hương.</a:t>
            </a:r>
            <a:br>
              <a:rPr lang="vi-VN" sz="2000" dirty="0">
                <a:solidFill>
                  <a:schemeClr val="bg1"/>
                </a:solidFill>
                <a:latin typeface="+mj-lt"/>
              </a:rPr>
            </a:br>
            <a:r>
              <a:rPr lang="vi-VN" sz="2000" dirty="0">
                <a:solidFill>
                  <a:schemeClr val="bg1"/>
                </a:solidFill>
                <a:latin typeface="+mj-lt"/>
              </a:rPr>
              <a:t>2. Em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hãy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làm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việc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theo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nhóm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để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lập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dự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án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tuyên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truyền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về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những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truyền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thống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/>
            </a:r>
            <a:br>
              <a:rPr lang="vi-VN" sz="2000" dirty="0">
                <a:solidFill>
                  <a:schemeClr val="bg1"/>
                </a:solidFill>
                <a:latin typeface="+mj-lt"/>
              </a:rPr>
            </a:br>
            <a:r>
              <a:rPr lang="vi-VN" sz="2000" dirty="0" err="1">
                <a:solidFill>
                  <a:schemeClr val="bg1"/>
                </a:solidFill>
                <a:latin typeface="+mj-lt"/>
              </a:rPr>
              <a:t>tốt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đẹp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của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quê hương em.</a:t>
            </a:r>
            <a:endParaRPr lang="vi-VN" sz="20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92245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Giáng Sinh Vui Tươi đầy Màu Sắc Ornamen Nền, Ngày Lễ, Đầy Màu Sắc, Giáng  Sinh Hình nền Vector để tải xuống miễn phí">
            <a:extLst>
              <a:ext uri="{FF2B5EF4-FFF2-40B4-BE49-F238E27FC236}">
                <a16:creationId xmlns="" xmlns:a16="http://schemas.microsoft.com/office/drawing/2014/main" id="{089CDFCA-45A6-470F-AB7F-05E6E96DC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ình chữ nhật: Góc Tròn 9">
            <a:extLst>
              <a:ext uri="{FF2B5EF4-FFF2-40B4-BE49-F238E27FC236}">
                <a16:creationId xmlns="" xmlns:a16="http://schemas.microsoft.com/office/drawing/2014/main" id="{47E93259-9AB1-49CA-A5CE-2B567AF4769B}"/>
              </a:ext>
            </a:extLst>
          </p:cNvPr>
          <p:cNvSpPr/>
          <p:nvPr/>
        </p:nvSpPr>
        <p:spPr>
          <a:xfrm>
            <a:off x="276837" y="453006"/>
            <a:ext cx="11610363" cy="5838737"/>
          </a:xfrm>
          <a:prstGeom prst="roundRect">
            <a:avLst>
              <a:gd name="adj" fmla="val 1006"/>
            </a:avLst>
          </a:prstGeom>
          <a:solidFill>
            <a:srgbClr val="FCF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="" xmlns:a16="http://schemas.microsoft.com/office/drawing/2014/main" id="{64EB9EC5-AB99-4ECD-8468-8107BE322448}"/>
              </a:ext>
            </a:extLst>
          </p:cNvPr>
          <p:cNvSpPr/>
          <p:nvPr/>
        </p:nvSpPr>
        <p:spPr>
          <a:xfrm>
            <a:off x="329967" y="830727"/>
            <a:ext cx="11504102" cy="5402293"/>
          </a:xfrm>
          <a:prstGeom prst="roundRect">
            <a:avLst>
              <a:gd name="adj" fmla="val 4021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7A400CBA-80B4-46A6-B17F-AE4D259D6BFA}"/>
              </a:ext>
            </a:extLst>
          </p:cNvPr>
          <p:cNvSpPr txBox="1"/>
          <p:nvPr/>
        </p:nvSpPr>
        <p:spPr>
          <a:xfrm>
            <a:off x="536895" y="926985"/>
            <a:ext cx="2152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="" xmlns:a16="http://schemas.microsoft.com/office/drawing/2014/main" id="{F2C20FC1-FA2D-440E-B734-1C3357DC786F}"/>
              </a:ext>
            </a:extLst>
          </p:cNvPr>
          <p:cNvSpPr txBox="1"/>
          <p:nvPr/>
        </p:nvSpPr>
        <p:spPr>
          <a:xfrm>
            <a:off x="9416644" y="923434"/>
            <a:ext cx="1248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="" xmlns:a16="http://schemas.microsoft.com/office/drawing/2014/main" id="{E9057974-4BE0-4359-B247-3409561C4E18}"/>
              </a:ext>
            </a:extLst>
          </p:cNvPr>
          <p:cNvSpPr txBox="1"/>
          <p:nvPr/>
        </p:nvSpPr>
        <p:spPr>
          <a:xfrm>
            <a:off x="10584110" y="923434"/>
            <a:ext cx="1199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="" xmlns:a16="http://schemas.microsoft.com/office/drawing/2014/main" id="{8BB4CCF2-7580-4F20-A1A8-A2A730D5C396}"/>
              </a:ext>
            </a:extLst>
          </p:cNvPr>
          <p:cNvSpPr txBox="1"/>
          <p:nvPr/>
        </p:nvSpPr>
        <p:spPr>
          <a:xfrm>
            <a:off x="8221213" y="923434"/>
            <a:ext cx="1339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A6A6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dirty="0">
                <a:solidFill>
                  <a:srgbClr val="A6A6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A6A6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vi-VN" sz="2000" dirty="0">
              <a:solidFill>
                <a:srgbClr val="A6A6A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="" xmlns:a16="http://schemas.microsoft.com/office/drawing/2014/main" id="{154A9734-C6B8-4EB5-889C-C42AC3E10AD5}"/>
              </a:ext>
            </a:extLst>
          </p:cNvPr>
          <p:cNvSpPr txBox="1"/>
          <p:nvPr/>
        </p:nvSpPr>
        <p:spPr>
          <a:xfrm>
            <a:off x="7219428" y="926985"/>
            <a:ext cx="1062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Đường nối Thẳng 16">
            <a:extLst>
              <a:ext uri="{FF2B5EF4-FFF2-40B4-BE49-F238E27FC236}">
                <a16:creationId xmlns="" xmlns:a16="http://schemas.microsoft.com/office/drawing/2014/main" id="{DDD3CDD5-068B-4BF9-B531-7914F1E87F20}"/>
              </a:ext>
            </a:extLst>
          </p:cNvPr>
          <p:cNvCxnSpPr>
            <a:cxnSpLocks/>
          </p:cNvCxnSpPr>
          <p:nvPr/>
        </p:nvCxnSpPr>
        <p:spPr>
          <a:xfrm>
            <a:off x="10678836" y="1257293"/>
            <a:ext cx="1007378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="" xmlns:a16="http://schemas.microsoft.com/office/drawing/2014/main" id="{5F88AD77-3019-4D81-ADB7-57D15FF57E14}"/>
              </a:ext>
            </a:extLst>
          </p:cNvPr>
          <p:cNvCxnSpPr>
            <a:cxnSpLocks/>
          </p:cNvCxnSpPr>
          <p:nvPr/>
        </p:nvCxnSpPr>
        <p:spPr>
          <a:xfrm>
            <a:off x="329967" y="1393216"/>
            <a:ext cx="1149012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Cung 23">
            <a:extLst>
              <a:ext uri="{FF2B5EF4-FFF2-40B4-BE49-F238E27FC236}">
                <a16:creationId xmlns="" xmlns:a16="http://schemas.microsoft.com/office/drawing/2014/main" id="{2ED535C0-B0B8-4C1D-8618-68263482BDDE}"/>
              </a:ext>
            </a:extLst>
          </p:cNvPr>
          <p:cNvSpPr/>
          <p:nvPr/>
        </p:nvSpPr>
        <p:spPr>
          <a:xfrm>
            <a:off x="2226577" y="831373"/>
            <a:ext cx="462794" cy="553454"/>
          </a:xfrm>
          <a:prstGeom prst="arc">
            <a:avLst>
              <a:gd name="adj1" fmla="val 16200000"/>
              <a:gd name="adj2" fmla="val 4868656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Hộp Văn bản 32">
            <a:extLst>
              <a:ext uri="{FF2B5EF4-FFF2-40B4-BE49-F238E27FC236}">
                <a16:creationId xmlns="" xmlns:a16="http://schemas.microsoft.com/office/drawing/2014/main" id="{D92A4F44-1DBF-4881-9E17-6DEB4C151A78}"/>
              </a:ext>
            </a:extLst>
          </p:cNvPr>
          <p:cNvSpPr txBox="1"/>
          <p:nvPr/>
        </p:nvSpPr>
        <p:spPr>
          <a:xfrm>
            <a:off x="906011" y="1530795"/>
            <a:ext cx="9055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Gợi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ý: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Có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thể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thực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hiện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theo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hình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thức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của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video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sau.</a:t>
            </a:r>
          </a:p>
        </p:txBody>
      </p:sp>
      <p:grpSp>
        <p:nvGrpSpPr>
          <p:cNvPr id="37" name="Nhóm 36">
            <a:extLst>
              <a:ext uri="{FF2B5EF4-FFF2-40B4-BE49-F238E27FC236}">
                <a16:creationId xmlns="" xmlns:a16="http://schemas.microsoft.com/office/drawing/2014/main" id="{DF6696A3-1C78-4541-A5E6-7A5B55F5DD4D}"/>
              </a:ext>
            </a:extLst>
          </p:cNvPr>
          <p:cNvGrpSpPr/>
          <p:nvPr/>
        </p:nvGrpSpPr>
        <p:grpSpPr>
          <a:xfrm>
            <a:off x="504176" y="1510518"/>
            <a:ext cx="401836" cy="401836"/>
            <a:chOff x="504176" y="1510518"/>
            <a:chExt cx="401836" cy="401836"/>
          </a:xfrm>
        </p:grpSpPr>
        <p:sp>
          <p:nvSpPr>
            <p:cNvPr id="36" name="Hình chữ nhật 35">
              <a:extLst>
                <a:ext uri="{FF2B5EF4-FFF2-40B4-BE49-F238E27FC236}">
                  <a16:creationId xmlns="" xmlns:a16="http://schemas.microsoft.com/office/drawing/2014/main" id="{F1B00BEC-46D8-465A-BE25-9F70ACB6FACE}"/>
                </a:ext>
              </a:extLst>
            </p:cNvPr>
            <p:cNvSpPr/>
            <p:nvPr/>
          </p:nvSpPr>
          <p:spPr>
            <a:xfrm>
              <a:off x="504176" y="1526773"/>
              <a:ext cx="401836" cy="36932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pic>
          <p:nvPicPr>
            <p:cNvPr id="35" name="Đồ họa 34" descr="La bàn">
              <a:extLst>
                <a:ext uri="{FF2B5EF4-FFF2-40B4-BE49-F238E27FC236}">
                  <a16:creationId xmlns="" xmlns:a16="http://schemas.microsoft.com/office/drawing/2014/main" id="{32BB0388-5E54-4D4A-B184-93139FE4D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504176" y="1510518"/>
              <a:ext cx="401836" cy="401836"/>
            </a:xfrm>
            <a:prstGeom prst="rect">
              <a:avLst/>
            </a:prstGeom>
          </p:spPr>
        </p:pic>
      </p:grpSp>
      <p:pic>
        <p:nvPicPr>
          <p:cNvPr id="2" name="274163059_123744643535696_5913106294292450486_n">
            <a:hlinkClick r:id="" action="ppaction://media"/>
            <a:extLst>
              <a:ext uri="{FF2B5EF4-FFF2-40B4-BE49-F238E27FC236}">
                <a16:creationId xmlns="" xmlns:a16="http://schemas.microsoft.com/office/drawing/2014/main" id="{2ED428C6-BCE0-47E4-BEBA-6B643EFA52C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6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6011" y="2068483"/>
            <a:ext cx="10276514" cy="373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0679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8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图片 1">
            <a:extLst>
              <a:ext uri="{FF2B5EF4-FFF2-40B4-BE49-F238E27FC236}">
                <a16:creationId xmlns="" xmlns:a16="http://schemas.microsoft.com/office/drawing/2014/main" id="{0D3F8BC1-4F45-4F38-BE6B-13FB2B18E8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8" y="0"/>
            <a:ext cx="12192638" cy="6858000"/>
          </a:xfrm>
          <a:prstGeom prst="rect">
            <a:avLst/>
          </a:prstGeom>
        </p:spPr>
      </p:pic>
      <p:sp>
        <p:nvSpPr>
          <p:cNvPr id="2" name="Hình chữ nhật 1">
            <a:extLst>
              <a:ext uri="{FF2B5EF4-FFF2-40B4-BE49-F238E27FC236}">
                <a16:creationId xmlns="" xmlns:a16="http://schemas.microsoft.com/office/drawing/2014/main" id="{5DF992A0-FA16-41A1-B6A9-2A2B4906765E}"/>
              </a:ext>
            </a:extLst>
          </p:cNvPr>
          <p:cNvSpPr/>
          <p:nvPr/>
        </p:nvSpPr>
        <p:spPr>
          <a:xfrm>
            <a:off x="387227" y="2664314"/>
            <a:ext cx="1141690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 </a:t>
            </a:r>
            <a:r>
              <a:rPr lang="vi-VN" sz="4000" b="0" cap="none" spc="0" dirty="0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000" b="0" cap="none" spc="0" dirty="0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 QUÝ THẦY CÔ VÀ CÁC BẠN ĐÃ</a:t>
            </a:r>
          </a:p>
          <a:p>
            <a:pPr algn="ctr"/>
            <a:r>
              <a:rPr lang="en-US" sz="4000" dirty="0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THAM GIA BUỔI HỌC</a:t>
            </a:r>
            <a:endParaRPr lang="en-US" sz="4000" b="0" cap="none" spc="0" dirty="0">
              <a:ln w="0"/>
              <a:solidFill>
                <a:srgbClr val="00B0F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908330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Giáng Sinh Vui Tươi đầy Màu Sắc Ornamen Nền, Ngày Lễ, Đầy Màu Sắc, Giáng  Sinh Hình nền Vector để tải xuống miễn phí">
            <a:extLst>
              <a:ext uri="{FF2B5EF4-FFF2-40B4-BE49-F238E27FC236}">
                <a16:creationId xmlns="" xmlns:a16="http://schemas.microsoft.com/office/drawing/2014/main" id="{12564E82-B7BF-4EFF-ADAD-E78B67733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ình chữ nhật: Góc Tròn 9">
            <a:extLst>
              <a:ext uri="{FF2B5EF4-FFF2-40B4-BE49-F238E27FC236}">
                <a16:creationId xmlns="" xmlns:a16="http://schemas.microsoft.com/office/drawing/2014/main" id="{47E93259-9AB1-49CA-A5CE-2B567AF4769B}"/>
              </a:ext>
            </a:extLst>
          </p:cNvPr>
          <p:cNvSpPr/>
          <p:nvPr/>
        </p:nvSpPr>
        <p:spPr>
          <a:xfrm>
            <a:off x="276837" y="453006"/>
            <a:ext cx="11610363" cy="5838737"/>
          </a:xfrm>
          <a:prstGeom prst="roundRect">
            <a:avLst>
              <a:gd name="adj" fmla="val 1006"/>
            </a:avLst>
          </a:prstGeom>
          <a:solidFill>
            <a:srgbClr val="FCF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="" xmlns:a16="http://schemas.microsoft.com/office/drawing/2014/main" id="{64EB9EC5-AB99-4ECD-8468-8107BE322448}"/>
              </a:ext>
            </a:extLst>
          </p:cNvPr>
          <p:cNvSpPr/>
          <p:nvPr/>
        </p:nvSpPr>
        <p:spPr>
          <a:xfrm>
            <a:off x="329967" y="830727"/>
            <a:ext cx="11504102" cy="5402293"/>
          </a:xfrm>
          <a:prstGeom prst="roundRect">
            <a:avLst>
              <a:gd name="adj" fmla="val 4021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7A400CBA-80B4-46A6-B17F-AE4D259D6BFA}"/>
              </a:ext>
            </a:extLst>
          </p:cNvPr>
          <p:cNvSpPr txBox="1"/>
          <p:nvPr/>
        </p:nvSpPr>
        <p:spPr>
          <a:xfrm>
            <a:off x="536895" y="926985"/>
            <a:ext cx="2152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="" xmlns:a16="http://schemas.microsoft.com/office/drawing/2014/main" id="{F2C20FC1-FA2D-440E-B734-1C3357DC786F}"/>
              </a:ext>
            </a:extLst>
          </p:cNvPr>
          <p:cNvSpPr txBox="1"/>
          <p:nvPr/>
        </p:nvSpPr>
        <p:spPr>
          <a:xfrm>
            <a:off x="9416644" y="923434"/>
            <a:ext cx="1248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="" xmlns:a16="http://schemas.microsoft.com/office/drawing/2014/main" id="{E9057974-4BE0-4359-B247-3409561C4E18}"/>
              </a:ext>
            </a:extLst>
          </p:cNvPr>
          <p:cNvSpPr txBox="1"/>
          <p:nvPr/>
        </p:nvSpPr>
        <p:spPr>
          <a:xfrm>
            <a:off x="10584110" y="923434"/>
            <a:ext cx="1199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="" xmlns:a16="http://schemas.microsoft.com/office/drawing/2014/main" id="{8BB4CCF2-7580-4F20-A1A8-A2A730D5C396}"/>
              </a:ext>
            </a:extLst>
          </p:cNvPr>
          <p:cNvSpPr txBox="1"/>
          <p:nvPr/>
        </p:nvSpPr>
        <p:spPr>
          <a:xfrm>
            <a:off x="8221213" y="923434"/>
            <a:ext cx="1339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="" xmlns:a16="http://schemas.microsoft.com/office/drawing/2014/main" id="{154A9734-C6B8-4EB5-889C-C42AC3E10AD5}"/>
              </a:ext>
            </a:extLst>
          </p:cNvPr>
          <p:cNvSpPr txBox="1"/>
          <p:nvPr/>
        </p:nvSpPr>
        <p:spPr>
          <a:xfrm>
            <a:off x="7219428" y="926985"/>
            <a:ext cx="1062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Đường nối Thẳng 16">
            <a:extLst>
              <a:ext uri="{FF2B5EF4-FFF2-40B4-BE49-F238E27FC236}">
                <a16:creationId xmlns="" xmlns:a16="http://schemas.microsoft.com/office/drawing/2014/main" id="{DDD3CDD5-068B-4BF9-B531-7914F1E87F20}"/>
              </a:ext>
            </a:extLst>
          </p:cNvPr>
          <p:cNvCxnSpPr>
            <a:cxnSpLocks/>
          </p:cNvCxnSpPr>
          <p:nvPr/>
        </p:nvCxnSpPr>
        <p:spPr>
          <a:xfrm>
            <a:off x="8343553" y="1307627"/>
            <a:ext cx="1007378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="" xmlns:a16="http://schemas.microsoft.com/office/drawing/2014/main" id="{5F88AD77-3019-4D81-ADB7-57D15FF57E14}"/>
              </a:ext>
            </a:extLst>
          </p:cNvPr>
          <p:cNvCxnSpPr>
            <a:cxnSpLocks/>
          </p:cNvCxnSpPr>
          <p:nvPr/>
        </p:nvCxnSpPr>
        <p:spPr>
          <a:xfrm>
            <a:off x="329967" y="1393216"/>
            <a:ext cx="1149012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Cung 23">
            <a:extLst>
              <a:ext uri="{FF2B5EF4-FFF2-40B4-BE49-F238E27FC236}">
                <a16:creationId xmlns="" xmlns:a16="http://schemas.microsoft.com/office/drawing/2014/main" id="{2ED535C0-B0B8-4C1D-8618-68263482BDDE}"/>
              </a:ext>
            </a:extLst>
          </p:cNvPr>
          <p:cNvSpPr/>
          <p:nvPr/>
        </p:nvSpPr>
        <p:spPr>
          <a:xfrm>
            <a:off x="2226577" y="831373"/>
            <a:ext cx="462794" cy="553454"/>
          </a:xfrm>
          <a:prstGeom prst="arc">
            <a:avLst>
              <a:gd name="adj1" fmla="val 16200000"/>
              <a:gd name="adj2" fmla="val 4868656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Hộp Văn bản 32">
            <a:extLst>
              <a:ext uri="{FF2B5EF4-FFF2-40B4-BE49-F238E27FC236}">
                <a16:creationId xmlns="" xmlns:a16="http://schemas.microsoft.com/office/drawing/2014/main" id="{D92A4F44-1DBF-4881-9E17-6DEB4C151A78}"/>
              </a:ext>
            </a:extLst>
          </p:cNvPr>
          <p:cNvSpPr txBox="1"/>
          <p:nvPr/>
        </p:nvSpPr>
        <p:spPr>
          <a:xfrm>
            <a:off x="906012" y="1530795"/>
            <a:ext cx="82828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chemeClr val="bg1"/>
                </a:solidFill>
                <a:latin typeface="+mj-lt"/>
              </a:rPr>
              <a:t>Em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hãy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đọc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thông tin sau đây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và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trả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lời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câu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hỏi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sau.</a:t>
            </a:r>
          </a:p>
        </p:txBody>
      </p:sp>
      <p:grpSp>
        <p:nvGrpSpPr>
          <p:cNvPr id="37" name="Nhóm 36">
            <a:extLst>
              <a:ext uri="{FF2B5EF4-FFF2-40B4-BE49-F238E27FC236}">
                <a16:creationId xmlns="" xmlns:a16="http://schemas.microsoft.com/office/drawing/2014/main" id="{DF6696A3-1C78-4541-A5E6-7A5B55F5DD4D}"/>
              </a:ext>
            </a:extLst>
          </p:cNvPr>
          <p:cNvGrpSpPr/>
          <p:nvPr/>
        </p:nvGrpSpPr>
        <p:grpSpPr>
          <a:xfrm>
            <a:off x="504176" y="1510518"/>
            <a:ext cx="401836" cy="401836"/>
            <a:chOff x="504176" y="1510518"/>
            <a:chExt cx="401836" cy="401836"/>
          </a:xfrm>
        </p:grpSpPr>
        <p:sp>
          <p:nvSpPr>
            <p:cNvPr id="36" name="Hình chữ nhật 35">
              <a:extLst>
                <a:ext uri="{FF2B5EF4-FFF2-40B4-BE49-F238E27FC236}">
                  <a16:creationId xmlns="" xmlns:a16="http://schemas.microsoft.com/office/drawing/2014/main" id="{F1B00BEC-46D8-465A-BE25-9F70ACB6FACE}"/>
                </a:ext>
              </a:extLst>
            </p:cNvPr>
            <p:cNvSpPr/>
            <p:nvPr/>
          </p:nvSpPr>
          <p:spPr>
            <a:xfrm>
              <a:off x="504176" y="1526773"/>
              <a:ext cx="401836" cy="36932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pic>
          <p:nvPicPr>
            <p:cNvPr id="35" name="Đồ họa 34" descr="Dấu chấm than">
              <a:extLst>
                <a:ext uri="{FF2B5EF4-FFF2-40B4-BE49-F238E27FC236}">
                  <a16:creationId xmlns="" xmlns:a16="http://schemas.microsoft.com/office/drawing/2014/main" id="{32BB0388-5E54-4D4A-B184-93139FE4D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04176" y="1510518"/>
              <a:ext cx="401836" cy="401836"/>
            </a:xfrm>
            <a:prstGeom prst="rect">
              <a:avLst/>
            </a:prstGeom>
          </p:spPr>
        </p:pic>
      </p:grpSp>
      <p:sp>
        <p:nvSpPr>
          <p:cNvPr id="3" name="Hộp Văn bản 2">
            <a:extLst>
              <a:ext uri="{FF2B5EF4-FFF2-40B4-BE49-F238E27FC236}">
                <a16:creationId xmlns="" xmlns:a16="http://schemas.microsoft.com/office/drawing/2014/main" id="{05AC7E2E-8893-4062-9B09-23ACA0104254}"/>
              </a:ext>
            </a:extLst>
          </p:cNvPr>
          <p:cNvSpPr txBox="1"/>
          <p:nvPr/>
        </p:nvSpPr>
        <p:spPr>
          <a:xfrm>
            <a:off x="8226788" y="2892228"/>
            <a:ext cx="362699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chemeClr val="bg1"/>
                </a:solidFill>
                <a:latin typeface="+mj-lt"/>
              </a:rPr>
              <a:t>Câu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hỏi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vi-VN" sz="2000" dirty="0">
                <a:solidFill>
                  <a:schemeClr val="bg1"/>
                </a:solidFill>
                <a:latin typeface="+mj-lt"/>
              </a:rPr>
              <a:t>Em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hãy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cho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biết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địa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danh trong thông tin bên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cạnh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gắn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với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truyền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thống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nào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?</a:t>
            </a:r>
          </a:p>
          <a:p>
            <a:pPr marL="342900" indent="-342900">
              <a:buFontTx/>
              <a:buChar char="-"/>
            </a:pPr>
            <a:r>
              <a:rPr lang="vi-VN" sz="2000" dirty="0" err="1">
                <a:solidFill>
                  <a:schemeClr val="bg1"/>
                </a:solidFill>
                <a:latin typeface="+mj-lt"/>
              </a:rPr>
              <a:t>Ngoài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truyền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thống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đó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,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còn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truyền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thống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nào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của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quê hương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mà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em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biết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?</a:t>
            </a:r>
          </a:p>
        </p:txBody>
      </p:sp>
      <p:pic>
        <p:nvPicPr>
          <p:cNvPr id="5" name="Hình ảnh 4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A488AF18-E3F1-4440-88BA-CCA85905D4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701" y="2000437"/>
            <a:ext cx="7709280" cy="4026188"/>
          </a:xfrm>
          <a:prstGeom prst="rect">
            <a:avLst/>
          </a:prstGeom>
        </p:spPr>
      </p:pic>
      <p:cxnSp>
        <p:nvCxnSpPr>
          <p:cNvPr id="21" name="Đường nối Thẳng 20">
            <a:extLst>
              <a:ext uri="{FF2B5EF4-FFF2-40B4-BE49-F238E27FC236}">
                <a16:creationId xmlns="" xmlns:a16="http://schemas.microsoft.com/office/drawing/2014/main" id="{13209CD5-F896-4EF6-9055-633BCD6CBF12}"/>
              </a:ext>
            </a:extLst>
          </p:cNvPr>
          <p:cNvCxnSpPr>
            <a:cxnSpLocks/>
          </p:cNvCxnSpPr>
          <p:nvPr/>
        </p:nvCxnSpPr>
        <p:spPr>
          <a:xfrm>
            <a:off x="8215922" y="2206305"/>
            <a:ext cx="0" cy="396020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74947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Giáng Sinh Vui Tươi đầy Màu Sắc Ornamen Nền, Ngày Lễ, Đầy Màu Sắc, Giáng  Sinh Hình nền Vector để tải xuống miễn phí">
            <a:extLst>
              <a:ext uri="{FF2B5EF4-FFF2-40B4-BE49-F238E27FC236}">
                <a16:creationId xmlns="" xmlns:a16="http://schemas.microsoft.com/office/drawing/2014/main" id="{12564E82-B7BF-4EFF-ADAD-E78B67733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ình chữ nhật: Góc Tròn 9">
            <a:extLst>
              <a:ext uri="{FF2B5EF4-FFF2-40B4-BE49-F238E27FC236}">
                <a16:creationId xmlns="" xmlns:a16="http://schemas.microsoft.com/office/drawing/2014/main" id="{47E93259-9AB1-49CA-A5CE-2B567AF4769B}"/>
              </a:ext>
            </a:extLst>
          </p:cNvPr>
          <p:cNvSpPr/>
          <p:nvPr/>
        </p:nvSpPr>
        <p:spPr>
          <a:xfrm>
            <a:off x="276837" y="453006"/>
            <a:ext cx="11610363" cy="5838737"/>
          </a:xfrm>
          <a:prstGeom prst="roundRect">
            <a:avLst>
              <a:gd name="adj" fmla="val 1006"/>
            </a:avLst>
          </a:prstGeom>
          <a:solidFill>
            <a:srgbClr val="FCF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="" xmlns:a16="http://schemas.microsoft.com/office/drawing/2014/main" id="{64EB9EC5-AB99-4ECD-8468-8107BE322448}"/>
              </a:ext>
            </a:extLst>
          </p:cNvPr>
          <p:cNvSpPr/>
          <p:nvPr/>
        </p:nvSpPr>
        <p:spPr>
          <a:xfrm>
            <a:off x="329967" y="830727"/>
            <a:ext cx="11504102" cy="5402293"/>
          </a:xfrm>
          <a:prstGeom prst="roundRect">
            <a:avLst>
              <a:gd name="adj" fmla="val 4021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7A400CBA-80B4-46A6-B17F-AE4D259D6BFA}"/>
              </a:ext>
            </a:extLst>
          </p:cNvPr>
          <p:cNvSpPr txBox="1"/>
          <p:nvPr/>
        </p:nvSpPr>
        <p:spPr>
          <a:xfrm>
            <a:off x="536895" y="926985"/>
            <a:ext cx="2152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="" xmlns:a16="http://schemas.microsoft.com/office/drawing/2014/main" id="{F2C20FC1-FA2D-440E-B734-1C3357DC786F}"/>
              </a:ext>
            </a:extLst>
          </p:cNvPr>
          <p:cNvSpPr txBox="1"/>
          <p:nvPr/>
        </p:nvSpPr>
        <p:spPr>
          <a:xfrm>
            <a:off x="9416644" y="923434"/>
            <a:ext cx="1248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="" xmlns:a16="http://schemas.microsoft.com/office/drawing/2014/main" id="{E9057974-4BE0-4359-B247-3409561C4E18}"/>
              </a:ext>
            </a:extLst>
          </p:cNvPr>
          <p:cNvSpPr txBox="1"/>
          <p:nvPr/>
        </p:nvSpPr>
        <p:spPr>
          <a:xfrm>
            <a:off x="10584110" y="923434"/>
            <a:ext cx="1199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="" xmlns:a16="http://schemas.microsoft.com/office/drawing/2014/main" id="{8BB4CCF2-7580-4F20-A1A8-A2A730D5C396}"/>
              </a:ext>
            </a:extLst>
          </p:cNvPr>
          <p:cNvSpPr txBox="1"/>
          <p:nvPr/>
        </p:nvSpPr>
        <p:spPr>
          <a:xfrm>
            <a:off x="8221213" y="923434"/>
            <a:ext cx="1339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="" xmlns:a16="http://schemas.microsoft.com/office/drawing/2014/main" id="{154A9734-C6B8-4EB5-889C-C42AC3E10AD5}"/>
              </a:ext>
            </a:extLst>
          </p:cNvPr>
          <p:cNvSpPr txBox="1"/>
          <p:nvPr/>
        </p:nvSpPr>
        <p:spPr>
          <a:xfrm>
            <a:off x="7219428" y="926985"/>
            <a:ext cx="1062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Đường nối Thẳng 16">
            <a:extLst>
              <a:ext uri="{FF2B5EF4-FFF2-40B4-BE49-F238E27FC236}">
                <a16:creationId xmlns="" xmlns:a16="http://schemas.microsoft.com/office/drawing/2014/main" id="{DDD3CDD5-068B-4BF9-B531-7914F1E87F20}"/>
              </a:ext>
            </a:extLst>
          </p:cNvPr>
          <p:cNvCxnSpPr>
            <a:cxnSpLocks/>
          </p:cNvCxnSpPr>
          <p:nvPr/>
        </p:nvCxnSpPr>
        <p:spPr>
          <a:xfrm>
            <a:off x="8343553" y="1307627"/>
            <a:ext cx="1007378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="" xmlns:a16="http://schemas.microsoft.com/office/drawing/2014/main" id="{5F88AD77-3019-4D81-ADB7-57D15FF57E14}"/>
              </a:ext>
            </a:extLst>
          </p:cNvPr>
          <p:cNvCxnSpPr>
            <a:cxnSpLocks/>
          </p:cNvCxnSpPr>
          <p:nvPr/>
        </p:nvCxnSpPr>
        <p:spPr>
          <a:xfrm>
            <a:off x="329967" y="1393216"/>
            <a:ext cx="1149012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Cung 23">
            <a:extLst>
              <a:ext uri="{FF2B5EF4-FFF2-40B4-BE49-F238E27FC236}">
                <a16:creationId xmlns="" xmlns:a16="http://schemas.microsoft.com/office/drawing/2014/main" id="{2ED535C0-B0B8-4C1D-8618-68263482BDDE}"/>
              </a:ext>
            </a:extLst>
          </p:cNvPr>
          <p:cNvSpPr/>
          <p:nvPr/>
        </p:nvSpPr>
        <p:spPr>
          <a:xfrm>
            <a:off x="2226577" y="831373"/>
            <a:ext cx="462794" cy="553454"/>
          </a:xfrm>
          <a:prstGeom prst="arc">
            <a:avLst>
              <a:gd name="adj1" fmla="val 16200000"/>
              <a:gd name="adj2" fmla="val 4868656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Hộp Văn bản 32">
            <a:extLst>
              <a:ext uri="{FF2B5EF4-FFF2-40B4-BE49-F238E27FC236}">
                <a16:creationId xmlns="" xmlns:a16="http://schemas.microsoft.com/office/drawing/2014/main" id="{D92A4F44-1DBF-4881-9E17-6DEB4C151A78}"/>
              </a:ext>
            </a:extLst>
          </p:cNvPr>
          <p:cNvSpPr txBox="1"/>
          <p:nvPr/>
        </p:nvSpPr>
        <p:spPr>
          <a:xfrm>
            <a:off x="906012" y="1530795"/>
            <a:ext cx="82828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chemeClr val="bg1"/>
                </a:solidFill>
                <a:latin typeface="+mj-lt"/>
              </a:rPr>
              <a:t>Em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hãy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đọc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thông tin sau đây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và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trả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lời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câu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hỏi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sau.</a:t>
            </a:r>
          </a:p>
        </p:txBody>
      </p:sp>
      <p:grpSp>
        <p:nvGrpSpPr>
          <p:cNvPr id="37" name="Nhóm 36">
            <a:extLst>
              <a:ext uri="{FF2B5EF4-FFF2-40B4-BE49-F238E27FC236}">
                <a16:creationId xmlns="" xmlns:a16="http://schemas.microsoft.com/office/drawing/2014/main" id="{DF6696A3-1C78-4541-A5E6-7A5B55F5DD4D}"/>
              </a:ext>
            </a:extLst>
          </p:cNvPr>
          <p:cNvGrpSpPr/>
          <p:nvPr/>
        </p:nvGrpSpPr>
        <p:grpSpPr>
          <a:xfrm>
            <a:off x="504176" y="1510518"/>
            <a:ext cx="401836" cy="401836"/>
            <a:chOff x="504176" y="1510518"/>
            <a:chExt cx="401836" cy="401836"/>
          </a:xfrm>
        </p:grpSpPr>
        <p:sp>
          <p:nvSpPr>
            <p:cNvPr id="36" name="Hình chữ nhật 35">
              <a:extLst>
                <a:ext uri="{FF2B5EF4-FFF2-40B4-BE49-F238E27FC236}">
                  <a16:creationId xmlns="" xmlns:a16="http://schemas.microsoft.com/office/drawing/2014/main" id="{F1B00BEC-46D8-465A-BE25-9F70ACB6FACE}"/>
                </a:ext>
              </a:extLst>
            </p:cNvPr>
            <p:cNvSpPr/>
            <p:nvPr/>
          </p:nvSpPr>
          <p:spPr>
            <a:xfrm>
              <a:off x="504176" y="1526773"/>
              <a:ext cx="401836" cy="36932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pic>
          <p:nvPicPr>
            <p:cNvPr id="35" name="Đồ họa 34" descr="Dấu chấm than">
              <a:extLst>
                <a:ext uri="{FF2B5EF4-FFF2-40B4-BE49-F238E27FC236}">
                  <a16:creationId xmlns="" xmlns:a16="http://schemas.microsoft.com/office/drawing/2014/main" id="{32BB0388-5E54-4D4A-B184-93139FE4D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04176" y="1510518"/>
              <a:ext cx="401836" cy="401836"/>
            </a:xfrm>
            <a:prstGeom prst="rect">
              <a:avLst/>
            </a:prstGeom>
          </p:spPr>
        </p:pic>
      </p:grpSp>
      <p:sp>
        <p:nvSpPr>
          <p:cNvPr id="3" name="Hộp Văn bản 2">
            <a:extLst>
              <a:ext uri="{FF2B5EF4-FFF2-40B4-BE49-F238E27FC236}">
                <a16:creationId xmlns="" xmlns:a16="http://schemas.microsoft.com/office/drawing/2014/main" id="{05AC7E2E-8893-4062-9B09-23ACA0104254}"/>
              </a:ext>
            </a:extLst>
          </p:cNvPr>
          <p:cNvSpPr txBox="1"/>
          <p:nvPr/>
        </p:nvSpPr>
        <p:spPr>
          <a:xfrm>
            <a:off x="8226788" y="2892228"/>
            <a:ext cx="362699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chemeClr val="bg1"/>
                </a:solidFill>
                <a:latin typeface="+mj-lt"/>
              </a:rPr>
              <a:t>Câu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hỏi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vi-VN" sz="2000" dirty="0">
                <a:solidFill>
                  <a:schemeClr val="bg1"/>
                </a:solidFill>
                <a:latin typeface="+mj-lt"/>
              </a:rPr>
              <a:t>Em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hãy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cho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biết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địa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danh trong thông tin bên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cạnh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gắn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với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truyền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thống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nào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?</a:t>
            </a:r>
          </a:p>
          <a:p>
            <a:pPr marL="342900" indent="-342900">
              <a:buFontTx/>
              <a:buChar char="-"/>
            </a:pPr>
            <a:r>
              <a:rPr lang="vi-VN" sz="2000" dirty="0" err="1">
                <a:solidFill>
                  <a:schemeClr val="bg1"/>
                </a:solidFill>
                <a:latin typeface="+mj-lt"/>
              </a:rPr>
              <a:t>Ngoài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truyền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thống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đó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,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còn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truyền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thống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nào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của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quê hương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mà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em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biết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?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A488AF18-E3F1-4440-88BA-CCA85905D4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176" y="2029655"/>
            <a:ext cx="7658611" cy="4026188"/>
          </a:xfrm>
          <a:prstGeom prst="rect">
            <a:avLst/>
          </a:prstGeom>
        </p:spPr>
      </p:pic>
      <p:cxnSp>
        <p:nvCxnSpPr>
          <p:cNvPr id="21" name="Đường nối Thẳng 20">
            <a:extLst>
              <a:ext uri="{FF2B5EF4-FFF2-40B4-BE49-F238E27FC236}">
                <a16:creationId xmlns="" xmlns:a16="http://schemas.microsoft.com/office/drawing/2014/main" id="{13209CD5-F896-4EF6-9055-633BCD6CBF12}"/>
              </a:ext>
            </a:extLst>
          </p:cNvPr>
          <p:cNvCxnSpPr>
            <a:cxnSpLocks/>
          </p:cNvCxnSpPr>
          <p:nvPr/>
        </p:nvCxnSpPr>
        <p:spPr>
          <a:xfrm>
            <a:off x="8215922" y="2206305"/>
            <a:ext cx="0" cy="396020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83120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Giáng Sinh Vui Tươi đầy Màu Sắc Ornamen Nền, Ngày Lễ, Đầy Màu Sắc, Giáng  Sinh Hình nền Vector để tải xuống miễn phí">
            <a:extLst>
              <a:ext uri="{FF2B5EF4-FFF2-40B4-BE49-F238E27FC236}">
                <a16:creationId xmlns="" xmlns:a16="http://schemas.microsoft.com/office/drawing/2014/main" id="{12564E82-B7BF-4EFF-ADAD-E78B67733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ình chữ nhật: Góc Tròn 9">
            <a:extLst>
              <a:ext uri="{FF2B5EF4-FFF2-40B4-BE49-F238E27FC236}">
                <a16:creationId xmlns="" xmlns:a16="http://schemas.microsoft.com/office/drawing/2014/main" id="{47E93259-9AB1-49CA-A5CE-2B567AF4769B}"/>
              </a:ext>
            </a:extLst>
          </p:cNvPr>
          <p:cNvSpPr/>
          <p:nvPr/>
        </p:nvSpPr>
        <p:spPr>
          <a:xfrm>
            <a:off x="276837" y="453006"/>
            <a:ext cx="11610363" cy="5838737"/>
          </a:xfrm>
          <a:prstGeom prst="roundRect">
            <a:avLst>
              <a:gd name="adj" fmla="val 1006"/>
            </a:avLst>
          </a:prstGeom>
          <a:solidFill>
            <a:srgbClr val="FCF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="" xmlns:a16="http://schemas.microsoft.com/office/drawing/2014/main" id="{64EB9EC5-AB99-4ECD-8468-8107BE322448}"/>
              </a:ext>
            </a:extLst>
          </p:cNvPr>
          <p:cNvSpPr/>
          <p:nvPr/>
        </p:nvSpPr>
        <p:spPr>
          <a:xfrm>
            <a:off x="329967" y="830727"/>
            <a:ext cx="11504102" cy="5402293"/>
          </a:xfrm>
          <a:prstGeom prst="roundRect">
            <a:avLst>
              <a:gd name="adj" fmla="val 4021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7A400CBA-80B4-46A6-B17F-AE4D259D6BFA}"/>
              </a:ext>
            </a:extLst>
          </p:cNvPr>
          <p:cNvSpPr txBox="1"/>
          <p:nvPr/>
        </p:nvSpPr>
        <p:spPr>
          <a:xfrm>
            <a:off x="536895" y="926985"/>
            <a:ext cx="2152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="" xmlns:a16="http://schemas.microsoft.com/office/drawing/2014/main" id="{F2C20FC1-FA2D-440E-B734-1C3357DC786F}"/>
              </a:ext>
            </a:extLst>
          </p:cNvPr>
          <p:cNvSpPr txBox="1"/>
          <p:nvPr/>
        </p:nvSpPr>
        <p:spPr>
          <a:xfrm>
            <a:off x="9416644" y="923434"/>
            <a:ext cx="1248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="" xmlns:a16="http://schemas.microsoft.com/office/drawing/2014/main" id="{E9057974-4BE0-4359-B247-3409561C4E18}"/>
              </a:ext>
            </a:extLst>
          </p:cNvPr>
          <p:cNvSpPr txBox="1"/>
          <p:nvPr/>
        </p:nvSpPr>
        <p:spPr>
          <a:xfrm>
            <a:off x="10584110" y="923434"/>
            <a:ext cx="1199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="" xmlns:a16="http://schemas.microsoft.com/office/drawing/2014/main" id="{8BB4CCF2-7580-4F20-A1A8-A2A730D5C396}"/>
              </a:ext>
            </a:extLst>
          </p:cNvPr>
          <p:cNvSpPr txBox="1"/>
          <p:nvPr/>
        </p:nvSpPr>
        <p:spPr>
          <a:xfrm>
            <a:off x="8221213" y="923434"/>
            <a:ext cx="1339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="" xmlns:a16="http://schemas.microsoft.com/office/drawing/2014/main" id="{154A9734-C6B8-4EB5-889C-C42AC3E10AD5}"/>
              </a:ext>
            </a:extLst>
          </p:cNvPr>
          <p:cNvSpPr txBox="1"/>
          <p:nvPr/>
        </p:nvSpPr>
        <p:spPr>
          <a:xfrm>
            <a:off x="7219428" y="926985"/>
            <a:ext cx="1062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Đường nối Thẳng 16">
            <a:extLst>
              <a:ext uri="{FF2B5EF4-FFF2-40B4-BE49-F238E27FC236}">
                <a16:creationId xmlns="" xmlns:a16="http://schemas.microsoft.com/office/drawing/2014/main" id="{DDD3CDD5-068B-4BF9-B531-7914F1E87F20}"/>
              </a:ext>
            </a:extLst>
          </p:cNvPr>
          <p:cNvCxnSpPr>
            <a:cxnSpLocks/>
          </p:cNvCxnSpPr>
          <p:nvPr/>
        </p:nvCxnSpPr>
        <p:spPr>
          <a:xfrm>
            <a:off x="8343553" y="1307627"/>
            <a:ext cx="1007378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="" xmlns:a16="http://schemas.microsoft.com/office/drawing/2014/main" id="{5F88AD77-3019-4D81-ADB7-57D15FF57E14}"/>
              </a:ext>
            </a:extLst>
          </p:cNvPr>
          <p:cNvCxnSpPr>
            <a:cxnSpLocks/>
          </p:cNvCxnSpPr>
          <p:nvPr/>
        </p:nvCxnSpPr>
        <p:spPr>
          <a:xfrm>
            <a:off x="329967" y="1393216"/>
            <a:ext cx="1149012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Cung 23">
            <a:extLst>
              <a:ext uri="{FF2B5EF4-FFF2-40B4-BE49-F238E27FC236}">
                <a16:creationId xmlns="" xmlns:a16="http://schemas.microsoft.com/office/drawing/2014/main" id="{2ED535C0-B0B8-4C1D-8618-68263482BDDE}"/>
              </a:ext>
            </a:extLst>
          </p:cNvPr>
          <p:cNvSpPr/>
          <p:nvPr/>
        </p:nvSpPr>
        <p:spPr>
          <a:xfrm>
            <a:off x="2226577" y="831373"/>
            <a:ext cx="462794" cy="553454"/>
          </a:xfrm>
          <a:prstGeom prst="arc">
            <a:avLst>
              <a:gd name="adj1" fmla="val 16200000"/>
              <a:gd name="adj2" fmla="val 4868656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Hộp Văn bản 32">
            <a:extLst>
              <a:ext uri="{FF2B5EF4-FFF2-40B4-BE49-F238E27FC236}">
                <a16:creationId xmlns="" xmlns:a16="http://schemas.microsoft.com/office/drawing/2014/main" id="{D92A4F44-1DBF-4881-9E17-6DEB4C151A78}"/>
              </a:ext>
            </a:extLst>
          </p:cNvPr>
          <p:cNvSpPr txBox="1"/>
          <p:nvPr/>
        </p:nvSpPr>
        <p:spPr>
          <a:xfrm>
            <a:off x="906012" y="1530795"/>
            <a:ext cx="82828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chemeClr val="bg1"/>
                </a:solidFill>
                <a:latin typeface="+mj-lt"/>
              </a:rPr>
              <a:t>Em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hãy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đọc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thông tin sau đây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và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trả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lời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câu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hỏi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sau.</a:t>
            </a:r>
          </a:p>
        </p:txBody>
      </p:sp>
      <p:grpSp>
        <p:nvGrpSpPr>
          <p:cNvPr id="37" name="Nhóm 36">
            <a:extLst>
              <a:ext uri="{FF2B5EF4-FFF2-40B4-BE49-F238E27FC236}">
                <a16:creationId xmlns="" xmlns:a16="http://schemas.microsoft.com/office/drawing/2014/main" id="{DF6696A3-1C78-4541-A5E6-7A5B55F5DD4D}"/>
              </a:ext>
            </a:extLst>
          </p:cNvPr>
          <p:cNvGrpSpPr/>
          <p:nvPr/>
        </p:nvGrpSpPr>
        <p:grpSpPr>
          <a:xfrm>
            <a:off x="504176" y="1510518"/>
            <a:ext cx="401836" cy="401836"/>
            <a:chOff x="504176" y="1510518"/>
            <a:chExt cx="401836" cy="401836"/>
          </a:xfrm>
        </p:grpSpPr>
        <p:sp>
          <p:nvSpPr>
            <p:cNvPr id="36" name="Hình chữ nhật 35">
              <a:extLst>
                <a:ext uri="{FF2B5EF4-FFF2-40B4-BE49-F238E27FC236}">
                  <a16:creationId xmlns="" xmlns:a16="http://schemas.microsoft.com/office/drawing/2014/main" id="{F1B00BEC-46D8-465A-BE25-9F70ACB6FACE}"/>
                </a:ext>
              </a:extLst>
            </p:cNvPr>
            <p:cNvSpPr/>
            <p:nvPr/>
          </p:nvSpPr>
          <p:spPr>
            <a:xfrm>
              <a:off x="504176" y="1526773"/>
              <a:ext cx="401836" cy="36932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pic>
          <p:nvPicPr>
            <p:cNvPr id="35" name="Đồ họa 34" descr="Dấu chấm than">
              <a:extLst>
                <a:ext uri="{FF2B5EF4-FFF2-40B4-BE49-F238E27FC236}">
                  <a16:creationId xmlns="" xmlns:a16="http://schemas.microsoft.com/office/drawing/2014/main" id="{32BB0388-5E54-4D4A-B184-93139FE4D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04176" y="1510518"/>
              <a:ext cx="401836" cy="401836"/>
            </a:xfrm>
            <a:prstGeom prst="rect">
              <a:avLst/>
            </a:prstGeom>
          </p:spPr>
        </p:pic>
      </p:grpSp>
      <p:sp>
        <p:nvSpPr>
          <p:cNvPr id="3" name="Hộp Văn bản 2">
            <a:extLst>
              <a:ext uri="{FF2B5EF4-FFF2-40B4-BE49-F238E27FC236}">
                <a16:creationId xmlns="" xmlns:a16="http://schemas.microsoft.com/office/drawing/2014/main" id="{05AC7E2E-8893-4062-9B09-23ACA0104254}"/>
              </a:ext>
            </a:extLst>
          </p:cNvPr>
          <p:cNvSpPr txBox="1"/>
          <p:nvPr/>
        </p:nvSpPr>
        <p:spPr>
          <a:xfrm>
            <a:off x="8226788" y="2892228"/>
            <a:ext cx="362699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chemeClr val="bg1"/>
                </a:solidFill>
                <a:latin typeface="+mj-lt"/>
              </a:rPr>
              <a:t>Câu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hỏi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vi-VN" sz="2000" dirty="0">
                <a:solidFill>
                  <a:schemeClr val="bg1"/>
                </a:solidFill>
                <a:latin typeface="+mj-lt"/>
              </a:rPr>
              <a:t>Em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hãy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cho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biết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địa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danh trong thông tin bên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cạnh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gắn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với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truyền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thống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nào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?</a:t>
            </a:r>
          </a:p>
          <a:p>
            <a:pPr marL="342900" indent="-342900">
              <a:buFontTx/>
              <a:buChar char="-"/>
            </a:pPr>
            <a:r>
              <a:rPr lang="vi-VN" sz="2000" dirty="0" err="1">
                <a:solidFill>
                  <a:schemeClr val="bg1"/>
                </a:solidFill>
                <a:latin typeface="+mj-lt"/>
              </a:rPr>
              <a:t>Ngoài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truyền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thống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đó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,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còn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truyền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thống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nào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của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quê hương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mà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em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biết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?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A488AF18-E3F1-4440-88BA-CCA85905D4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610" y="2000437"/>
            <a:ext cx="7385462" cy="4026188"/>
          </a:xfrm>
          <a:prstGeom prst="rect">
            <a:avLst/>
          </a:prstGeom>
        </p:spPr>
      </p:pic>
      <p:cxnSp>
        <p:nvCxnSpPr>
          <p:cNvPr id="21" name="Đường nối Thẳng 20">
            <a:extLst>
              <a:ext uri="{FF2B5EF4-FFF2-40B4-BE49-F238E27FC236}">
                <a16:creationId xmlns="" xmlns:a16="http://schemas.microsoft.com/office/drawing/2014/main" id="{13209CD5-F896-4EF6-9055-633BCD6CBF12}"/>
              </a:ext>
            </a:extLst>
          </p:cNvPr>
          <p:cNvCxnSpPr>
            <a:cxnSpLocks/>
          </p:cNvCxnSpPr>
          <p:nvPr/>
        </p:nvCxnSpPr>
        <p:spPr>
          <a:xfrm>
            <a:off x="8215922" y="2206305"/>
            <a:ext cx="0" cy="396020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90439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4" descr="Giáng Sinh Vui Tươi đầy Màu Sắc Ornamen Nền, Ngày Lễ, Đầy Màu Sắc, Giáng  Sinh Hình nền Vector để tải xuống miễn phí">
            <a:extLst>
              <a:ext uri="{FF2B5EF4-FFF2-40B4-BE49-F238E27FC236}">
                <a16:creationId xmlns="" xmlns:a16="http://schemas.microsoft.com/office/drawing/2014/main" id="{88BEEA1D-DDC8-45CB-9D6E-D53488E4B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ình chữ nhật: Góc Tròn 9">
            <a:extLst>
              <a:ext uri="{FF2B5EF4-FFF2-40B4-BE49-F238E27FC236}">
                <a16:creationId xmlns="" xmlns:a16="http://schemas.microsoft.com/office/drawing/2014/main" id="{47E93259-9AB1-49CA-A5CE-2B567AF4769B}"/>
              </a:ext>
            </a:extLst>
          </p:cNvPr>
          <p:cNvSpPr/>
          <p:nvPr/>
        </p:nvSpPr>
        <p:spPr>
          <a:xfrm>
            <a:off x="276837" y="453006"/>
            <a:ext cx="11610363" cy="5838737"/>
          </a:xfrm>
          <a:prstGeom prst="roundRect">
            <a:avLst>
              <a:gd name="adj" fmla="val 1006"/>
            </a:avLst>
          </a:prstGeom>
          <a:solidFill>
            <a:srgbClr val="FCF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="" xmlns:a16="http://schemas.microsoft.com/office/drawing/2014/main" id="{64EB9EC5-AB99-4ECD-8468-8107BE322448}"/>
              </a:ext>
            </a:extLst>
          </p:cNvPr>
          <p:cNvSpPr/>
          <p:nvPr/>
        </p:nvSpPr>
        <p:spPr>
          <a:xfrm>
            <a:off x="329967" y="830727"/>
            <a:ext cx="11504102" cy="5402293"/>
          </a:xfrm>
          <a:prstGeom prst="roundRect">
            <a:avLst>
              <a:gd name="adj" fmla="val 4021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7A400CBA-80B4-46A6-B17F-AE4D259D6BFA}"/>
              </a:ext>
            </a:extLst>
          </p:cNvPr>
          <p:cNvSpPr txBox="1"/>
          <p:nvPr/>
        </p:nvSpPr>
        <p:spPr>
          <a:xfrm>
            <a:off x="536895" y="926985"/>
            <a:ext cx="2152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="" xmlns:a16="http://schemas.microsoft.com/office/drawing/2014/main" id="{F2C20FC1-FA2D-440E-B734-1C3357DC786F}"/>
              </a:ext>
            </a:extLst>
          </p:cNvPr>
          <p:cNvSpPr txBox="1"/>
          <p:nvPr/>
        </p:nvSpPr>
        <p:spPr>
          <a:xfrm>
            <a:off x="9416644" y="923434"/>
            <a:ext cx="1248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="" xmlns:a16="http://schemas.microsoft.com/office/drawing/2014/main" id="{E9057974-4BE0-4359-B247-3409561C4E18}"/>
              </a:ext>
            </a:extLst>
          </p:cNvPr>
          <p:cNvSpPr txBox="1"/>
          <p:nvPr/>
        </p:nvSpPr>
        <p:spPr>
          <a:xfrm>
            <a:off x="10584110" y="923434"/>
            <a:ext cx="1199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="" xmlns:a16="http://schemas.microsoft.com/office/drawing/2014/main" id="{8BB4CCF2-7580-4F20-A1A8-A2A730D5C396}"/>
              </a:ext>
            </a:extLst>
          </p:cNvPr>
          <p:cNvSpPr txBox="1"/>
          <p:nvPr/>
        </p:nvSpPr>
        <p:spPr>
          <a:xfrm>
            <a:off x="8221213" y="923434"/>
            <a:ext cx="1339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="" xmlns:a16="http://schemas.microsoft.com/office/drawing/2014/main" id="{154A9734-C6B8-4EB5-889C-C42AC3E10AD5}"/>
              </a:ext>
            </a:extLst>
          </p:cNvPr>
          <p:cNvSpPr txBox="1"/>
          <p:nvPr/>
        </p:nvSpPr>
        <p:spPr>
          <a:xfrm>
            <a:off x="7219428" y="926985"/>
            <a:ext cx="1062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Đường nối Thẳng 16">
            <a:extLst>
              <a:ext uri="{FF2B5EF4-FFF2-40B4-BE49-F238E27FC236}">
                <a16:creationId xmlns="" xmlns:a16="http://schemas.microsoft.com/office/drawing/2014/main" id="{DDD3CDD5-068B-4BF9-B531-7914F1E87F20}"/>
              </a:ext>
            </a:extLst>
          </p:cNvPr>
          <p:cNvCxnSpPr>
            <a:cxnSpLocks/>
          </p:cNvCxnSpPr>
          <p:nvPr/>
        </p:nvCxnSpPr>
        <p:spPr>
          <a:xfrm>
            <a:off x="8343553" y="1307627"/>
            <a:ext cx="1007378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="" xmlns:a16="http://schemas.microsoft.com/office/drawing/2014/main" id="{5F88AD77-3019-4D81-ADB7-57D15FF57E14}"/>
              </a:ext>
            </a:extLst>
          </p:cNvPr>
          <p:cNvCxnSpPr>
            <a:cxnSpLocks/>
          </p:cNvCxnSpPr>
          <p:nvPr/>
        </p:nvCxnSpPr>
        <p:spPr>
          <a:xfrm>
            <a:off x="329967" y="1393216"/>
            <a:ext cx="1149012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Cung 23">
            <a:extLst>
              <a:ext uri="{FF2B5EF4-FFF2-40B4-BE49-F238E27FC236}">
                <a16:creationId xmlns="" xmlns:a16="http://schemas.microsoft.com/office/drawing/2014/main" id="{2ED535C0-B0B8-4C1D-8618-68263482BDDE}"/>
              </a:ext>
            </a:extLst>
          </p:cNvPr>
          <p:cNvSpPr/>
          <p:nvPr/>
        </p:nvSpPr>
        <p:spPr>
          <a:xfrm>
            <a:off x="2226577" y="831373"/>
            <a:ext cx="462794" cy="553454"/>
          </a:xfrm>
          <a:prstGeom prst="arc">
            <a:avLst>
              <a:gd name="adj1" fmla="val 16200000"/>
              <a:gd name="adj2" fmla="val 4868656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Hộp Văn bản 32">
            <a:extLst>
              <a:ext uri="{FF2B5EF4-FFF2-40B4-BE49-F238E27FC236}">
                <a16:creationId xmlns="" xmlns:a16="http://schemas.microsoft.com/office/drawing/2014/main" id="{D92A4F44-1DBF-4881-9E17-6DEB4C151A78}"/>
              </a:ext>
            </a:extLst>
          </p:cNvPr>
          <p:cNvSpPr txBox="1"/>
          <p:nvPr/>
        </p:nvSpPr>
        <p:spPr>
          <a:xfrm>
            <a:off x="906012" y="1530795"/>
            <a:ext cx="82828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Báo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cáo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,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thảo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luận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:</a:t>
            </a:r>
          </a:p>
        </p:txBody>
      </p:sp>
      <p:grpSp>
        <p:nvGrpSpPr>
          <p:cNvPr id="37" name="Nhóm 36">
            <a:extLst>
              <a:ext uri="{FF2B5EF4-FFF2-40B4-BE49-F238E27FC236}">
                <a16:creationId xmlns="" xmlns:a16="http://schemas.microsoft.com/office/drawing/2014/main" id="{DF6696A3-1C78-4541-A5E6-7A5B55F5DD4D}"/>
              </a:ext>
            </a:extLst>
          </p:cNvPr>
          <p:cNvGrpSpPr/>
          <p:nvPr/>
        </p:nvGrpSpPr>
        <p:grpSpPr>
          <a:xfrm>
            <a:off x="504176" y="1510518"/>
            <a:ext cx="401836" cy="401836"/>
            <a:chOff x="504176" y="1510518"/>
            <a:chExt cx="401836" cy="401836"/>
          </a:xfrm>
        </p:grpSpPr>
        <p:sp>
          <p:nvSpPr>
            <p:cNvPr id="36" name="Hình chữ nhật 35">
              <a:extLst>
                <a:ext uri="{FF2B5EF4-FFF2-40B4-BE49-F238E27FC236}">
                  <a16:creationId xmlns="" xmlns:a16="http://schemas.microsoft.com/office/drawing/2014/main" id="{F1B00BEC-46D8-465A-BE25-9F70ACB6FACE}"/>
                </a:ext>
              </a:extLst>
            </p:cNvPr>
            <p:cNvSpPr/>
            <p:nvPr/>
          </p:nvSpPr>
          <p:spPr>
            <a:xfrm>
              <a:off x="504176" y="1526773"/>
              <a:ext cx="401836" cy="36932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pic>
          <p:nvPicPr>
            <p:cNvPr id="35" name="Đồ họa 34" descr="Trò chuyện">
              <a:extLst>
                <a:ext uri="{FF2B5EF4-FFF2-40B4-BE49-F238E27FC236}">
                  <a16:creationId xmlns="" xmlns:a16="http://schemas.microsoft.com/office/drawing/2014/main" id="{32BB0388-5E54-4D4A-B184-93139FE4D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04176" y="1510518"/>
              <a:ext cx="401836" cy="401836"/>
            </a:xfrm>
            <a:prstGeom prst="rect">
              <a:avLst/>
            </a:prstGeom>
          </p:spPr>
        </p:pic>
      </p:grpSp>
      <p:pic>
        <p:nvPicPr>
          <p:cNvPr id="5122" name="Picture 2" descr="Giới thiệu về làng gốm Bát Tràng, lịch sử hình thành và phát triển">
            <a:extLst>
              <a:ext uri="{FF2B5EF4-FFF2-40B4-BE49-F238E27FC236}">
                <a16:creationId xmlns="" xmlns:a16="http://schemas.microsoft.com/office/drawing/2014/main" id="{C4EEB257-F3C3-4866-B20F-8116B4F46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5918" y="2158819"/>
            <a:ext cx="2430296" cy="1708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hú Thọ: Giỗ Tổ Hùng Vương năm 2022 được tổ chức quy mô cấp tỉnh | Lễ hội |  Vietnam+ (VietnamPlus)">
            <a:extLst>
              <a:ext uri="{FF2B5EF4-FFF2-40B4-BE49-F238E27FC236}">
                <a16:creationId xmlns="" xmlns:a16="http://schemas.microsoft.com/office/drawing/2014/main" id="{8661C3C4-406E-4A30-8486-EB3221E39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0064" y="2158398"/>
            <a:ext cx="2430296" cy="1708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Slide b6 by TÚ PHẠM VĂN - Issuu">
            <a:extLst>
              <a:ext uri="{FF2B5EF4-FFF2-40B4-BE49-F238E27FC236}">
                <a16:creationId xmlns="" xmlns:a16="http://schemas.microsoft.com/office/drawing/2014/main" id="{77DF3543-FF98-4A26-BE62-9E93EDDD7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25776" y="2159586"/>
            <a:ext cx="2430295" cy="170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68F95652-38A4-4E57-8528-425C8978DB4D}"/>
              </a:ext>
            </a:extLst>
          </p:cNvPr>
          <p:cNvSpPr txBox="1"/>
          <p:nvPr/>
        </p:nvSpPr>
        <p:spPr>
          <a:xfrm>
            <a:off x="3346279" y="2158819"/>
            <a:ext cx="12237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Hộp Văn bản 27">
            <a:extLst>
              <a:ext uri="{FF2B5EF4-FFF2-40B4-BE49-F238E27FC236}">
                <a16:creationId xmlns="" xmlns:a16="http://schemas.microsoft.com/office/drawing/2014/main" id="{12EB277A-AA76-413D-BE5E-B9C4FD8A07E7}"/>
              </a:ext>
            </a:extLst>
          </p:cNvPr>
          <p:cNvSpPr txBox="1"/>
          <p:nvPr/>
        </p:nvSpPr>
        <p:spPr>
          <a:xfrm>
            <a:off x="7160425" y="2189404"/>
            <a:ext cx="157836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Giỗ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Thọ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8" descr="Kỷ niệm 1010 năm Thăng Long – Hà Nội: Truyền thống hiếu học đất Thăng Long  - Báo Giáo dục và Thời đại Online">
            <a:extLst>
              <a:ext uri="{FF2B5EF4-FFF2-40B4-BE49-F238E27FC236}">
                <a16:creationId xmlns="" xmlns:a16="http://schemas.microsoft.com/office/drawing/2014/main" id="{0E8296BE-65FE-4619-909A-B2493F09D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5919" y="4188817"/>
            <a:ext cx="2430296" cy="1708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Khắc sâu truyền thống bất khuất, kiên cường và phẩm chất 'đứng đầu dậy  trước' – Báo Nghệ An">
            <a:extLst>
              <a:ext uri="{FF2B5EF4-FFF2-40B4-BE49-F238E27FC236}">
                <a16:creationId xmlns="" xmlns:a16="http://schemas.microsoft.com/office/drawing/2014/main" id="{B455149A-D4C1-485A-B0A0-2F5DA5EEF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25775" y="4188817"/>
            <a:ext cx="2430295" cy="170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Hộp Văn bản 37">
            <a:extLst>
              <a:ext uri="{FF2B5EF4-FFF2-40B4-BE49-F238E27FC236}">
                <a16:creationId xmlns="" xmlns:a16="http://schemas.microsoft.com/office/drawing/2014/main" id="{783C67BD-C990-47F2-8B22-98E3E7486258}"/>
              </a:ext>
            </a:extLst>
          </p:cNvPr>
          <p:cNvSpPr txBox="1"/>
          <p:nvPr/>
        </p:nvSpPr>
        <p:spPr>
          <a:xfrm>
            <a:off x="3366226" y="4111488"/>
            <a:ext cx="12237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sp>
        <p:nvSpPr>
          <p:cNvPr id="39" name="Hộp Văn bản 38">
            <a:extLst>
              <a:ext uri="{FF2B5EF4-FFF2-40B4-BE49-F238E27FC236}">
                <a16:creationId xmlns="" xmlns:a16="http://schemas.microsoft.com/office/drawing/2014/main" id="{D3798F2A-670D-4686-A137-74A37BF7D772}"/>
              </a:ext>
            </a:extLst>
          </p:cNvPr>
          <p:cNvSpPr txBox="1"/>
          <p:nvPr/>
        </p:nvSpPr>
        <p:spPr>
          <a:xfrm>
            <a:off x="7160425" y="4198341"/>
            <a:ext cx="157836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pic>
        <p:nvPicPr>
          <p:cNvPr id="41" name="Picture 14" descr="Việt Nam thế kỷ XX - từ đối đầu đến hợp tác một cách tiếp cận lịch sử - văn  hóa | ĐẠI HỌC QUỐC GIA HÀ NỘI">
            <a:extLst>
              <a:ext uri="{FF2B5EF4-FFF2-40B4-BE49-F238E27FC236}">
                <a16:creationId xmlns="" xmlns:a16="http://schemas.microsoft.com/office/drawing/2014/main" id="{6740AB14-AAB9-41B5-8B5B-ED97B9C3F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0064" y="4198341"/>
            <a:ext cx="2418173" cy="169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10047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" grpId="0"/>
      <p:bldP spid="28" grpId="0"/>
      <p:bldP spid="38" grpId="0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Giáng Sinh Vui Tươi đầy Màu Sắc Ornamen Nền, Ngày Lễ, Đầy Màu Sắc, Giáng  Sinh Hình nền Vector để tải xuống miễn phí">
            <a:extLst>
              <a:ext uri="{FF2B5EF4-FFF2-40B4-BE49-F238E27FC236}">
                <a16:creationId xmlns="" xmlns:a16="http://schemas.microsoft.com/office/drawing/2014/main" id="{D0667E23-2E64-45BF-87FD-938DB15E0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ình chữ nhật: Góc Tròn 9">
            <a:extLst>
              <a:ext uri="{FF2B5EF4-FFF2-40B4-BE49-F238E27FC236}">
                <a16:creationId xmlns="" xmlns:a16="http://schemas.microsoft.com/office/drawing/2014/main" id="{47E93259-9AB1-49CA-A5CE-2B567AF4769B}"/>
              </a:ext>
            </a:extLst>
          </p:cNvPr>
          <p:cNvSpPr/>
          <p:nvPr/>
        </p:nvSpPr>
        <p:spPr>
          <a:xfrm>
            <a:off x="276837" y="453006"/>
            <a:ext cx="11610363" cy="5838737"/>
          </a:xfrm>
          <a:prstGeom prst="roundRect">
            <a:avLst>
              <a:gd name="adj" fmla="val 1006"/>
            </a:avLst>
          </a:prstGeom>
          <a:solidFill>
            <a:srgbClr val="FCF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="" xmlns:a16="http://schemas.microsoft.com/office/drawing/2014/main" id="{64EB9EC5-AB99-4ECD-8468-8107BE322448}"/>
              </a:ext>
            </a:extLst>
          </p:cNvPr>
          <p:cNvSpPr/>
          <p:nvPr/>
        </p:nvSpPr>
        <p:spPr>
          <a:xfrm>
            <a:off x="329967" y="830727"/>
            <a:ext cx="11504102" cy="5402293"/>
          </a:xfrm>
          <a:prstGeom prst="roundRect">
            <a:avLst>
              <a:gd name="adj" fmla="val 4021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7A400CBA-80B4-46A6-B17F-AE4D259D6BFA}"/>
              </a:ext>
            </a:extLst>
          </p:cNvPr>
          <p:cNvSpPr txBox="1"/>
          <p:nvPr/>
        </p:nvSpPr>
        <p:spPr>
          <a:xfrm>
            <a:off x="536895" y="926985"/>
            <a:ext cx="2152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="" xmlns:a16="http://schemas.microsoft.com/office/drawing/2014/main" id="{F2C20FC1-FA2D-440E-B734-1C3357DC786F}"/>
              </a:ext>
            </a:extLst>
          </p:cNvPr>
          <p:cNvSpPr txBox="1"/>
          <p:nvPr/>
        </p:nvSpPr>
        <p:spPr>
          <a:xfrm>
            <a:off x="9416644" y="923434"/>
            <a:ext cx="1248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="" xmlns:a16="http://schemas.microsoft.com/office/drawing/2014/main" id="{E9057974-4BE0-4359-B247-3409561C4E18}"/>
              </a:ext>
            </a:extLst>
          </p:cNvPr>
          <p:cNvSpPr txBox="1"/>
          <p:nvPr/>
        </p:nvSpPr>
        <p:spPr>
          <a:xfrm>
            <a:off x="10584110" y="923434"/>
            <a:ext cx="1199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="" xmlns:a16="http://schemas.microsoft.com/office/drawing/2014/main" id="{8BB4CCF2-7580-4F20-A1A8-A2A730D5C396}"/>
              </a:ext>
            </a:extLst>
          </p:cNvPr>
          <p:cNvSpPr txBox="1"/>
          <p:nvPr/>
        </p:nvSpPr>
        <p:spPr>
          <a:xfrm>
            <a:off x="8221213" y="923434"/>
            <a:ext cx="1339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="" xmlns:a16="http://schemas.microsoft.com/office/drawing/2014/main" id="{154A9734-C6B8-4EB5-889C-C42AC3E10AD5}"/>
              </a:ext>
            </a:extLst>
          </p:cNvPr>
          <p:cNvSpPr txBox="1"/>
          <p:nvPr/>
        </p:nvSpPr>
        <p:spPr>
          <a:xfrm>
            <a:off x="7219428" y="926985"/>
            <a:ext cx="1062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Đường nối Thẳng 16">
            <a:extLst>
              <a:ext uri="{FF2B5EF4-FFF2-40B4-BE49-F238E27FC236}">
                <a16:creationId xmlns="" xmlns:a16="http://schemas.microsoft.com/office/drawing/2014/main" id="{DDD3CDD5-068B-4BF9-B531-7914F1E87F20}"/>
              </a:ext>
            </a:extLst>
          </p:cNvPr>
          <p:cNvCxnSpPr>
            <a:cxnSpLocks/>
          </p:cNvCxnSpPr>
          <p:nvPr/>
        </p:nvCxnSpPr>
        <p:spPr>
          <a:xfrm>
            <a:off x="8343553" y="1307627"/>
            <a:ext cx="1007378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="" xmlns:a16="http://schemas.microsoft.com/office/drawing/2014/main" id="{5F88AD77-3019-4D81-ADB7-57D15FF57E14}"/>
              </a:ext>
            </a:extLst>
          </p:cNvPr>
          <p:cNvCxnSpPr>
            <a:cxnSpLocks/>
          </p:cNvCxnSpPr>
          <p:nvPr/>
        </p:nvCxnSpPr>
        <p:spPr>
          <a:xfrm>
            <a:off x="329967" y="1393216"/>
            <a:ext cx="1149012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Cung 23">
            <a:extLst>
              <a:ext uri="{FF2B5EF4-FFF2-40B4-BE49-F238E27FC236}">
                <a16:creationId xmlns="" xmlns:a16="http://schemas.microsoft.com/office/drawing/2014/main" id="{2ED535C0-B0B8-4C1D-8618-68263482BDDE}"/>
              </a:ext>
            </a:extLst>
          </p:cNvPr>
          <p:cNvSpPr/>
          <p:nvPr/>
        </p:nvSpPr>
        <p:spPr>
          <a:xfrm>
            <a:off x="2226577" y="831373"/>
            <a:ext cx="462794" cy="553454"/>
          </a:xfrm>
          <a:prstGeom prst="arc">
            <a:avLst>
              <a:gd name="adj1" fmla="val 16200000"/>
              <a:gd name="adj2" fmla="val 4868656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Hộp Văn bản 32">
            <a:extLst>
              <a:ext uri="{FF2B5EF4-FFF2-40B4-BE49-F238E27FC236}">
                <a16:creationId xmlns="" xmlns:a16="http://schemas.microsoft.com/office/drawing/2014/main" id="{D92A4F44-1DBF-4881-9E17-6DEB4C151A78}"/>
              </a:ext>
            </a:extLst>
          </p:cNvPr>
          <p:cNvSpPr txBox="1"/>
          <p:nvPr/>
        </p:nvSpPr>
        <p:spPr>
          <a:xfrm>
            <a:off x="906012" y="1530795"/>
            <a:ext cx="82828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Kết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luận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:</a:t>
            </a:r>
          </a:p>
        </p:txBody>
      </p:sp>
      <p:grpSp>
        <p:nvGrpSpPr>
          <p:cNvPr id="37" name="Nhóm 36">
            <a:extLst>
              <a:ext uri="{FF2B5EF4-FFF2-40B4-BE49-F238E27FC236}">
                <a16:creationId xmlns="" xmlns:a16="http://schemas.microsoft.com/office/drawing/2014/main" id="{DF6696A3-1C78-4541-A5E6-7A5B55F5DD4D}"/>
              </a:ext>
            </a:extLst>
          </p:cNvPr>
          <p:cNvGrpSpPr/>
          <p:nvPr/>
        </p:nvGrpSpPr>
        <p:grpSpPr>
          <a:xfrm>
            <a:off x="504176" y="1510518"/>
            <a:ext cx="401836" cy="401836"/>
            <a:chOff x="504176" y="1510518"/>
            <a:chExt cx="401836" cy="401836"/>
          </a:xfrm>
        </p:grpSpPr>
        <p:sp>
          <p:nvSpPr>
            <p:cNvPr id="36" name="Hình chữ nhật 35">
              <a:extLst>
                <a:ext uri="{FF2B5EF4-FFF2-40B4-BE49-F238E27FC236}">
                  <a16:creationId xmlns="" xmlns:a16="http://schemas.microsoft.com/office/drawing/2014/main" id="{F1B00BEC-46D8-465A-BE25-9F70ACB6FACE}"/>
                </a:ext>
              </a:extLst>
            </p:cNvPr>
            <p:cNvSpPr/>
            <p:nvPr/>
          </p:nvSpPr>
          <p:spPr>
            <a:xfrm>
              <a:off x="504176" y="1526773"/>
              <a:ext cx="401836" cy="36932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pic>
          <p:nvPicPr>
            <p:cNvPr id="35" name="Đồ họa 34" descr="Cuốn sách đang mở">
              <a:extLst>
                <a:ext uri="{FF2B5EF4-FFF2-40B4-BE49-F238E27FC236}">
                  <a16:creationId xmlns="" xmlns:a16="http://schemas.microsoft.com/office/drawing/2014/main" id="{32BB0388-5E54-4D4A-B184-93139FE4D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04176" y="1510518"/>
              <a:ext cx="401836" cy="401836"/>
            </a:xfrm>
            <a:prstGeom prst="rect">
              <a:avLst/>
            </a:prstGeom>
          </p:spPr>
        </p:pic>
      </p:grpSp>
      <p:sp>
        <p:nvSpPr>
          <p:cNvPr id="2" name="Cuộn: Ngang 1">
            <a:extLst>
              <a:ext uri="{FF2B5EF4-FFF2-40B4-BE49-F238E27FC236}">
                <a16:creationId xmlns="" xmlns:a16="http://schemas.microsoft.com/office/drawing/2014/main" id="{B2407095-62B6-40B4-B642-213DEFCFE007}"/>
              </a:ext>
            </a:extLst>
          </p:cNvPr>
          <p:cNvSpPr/>
          <p:nvPr/>
        </p:nvSpPr>
        <p:spPr>
          <a:xfrm>
            <a:off x="1624916" y="2308626"/>
            <a:ext cx="8914203" cy="2804629"/>
          </a:xfrm>
          <a:prstGeom prst="horizontalScrol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vi-VN" sz="2000" dirty="0" err="1">
                <a:latin typeface="+mj-lt"/>
              </a:rPr>
              <a:t>Truyền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thống</a:t>
            </a:r>
            <a:r>
              <a:rPr lang="vi-VN" sz="2000" dirty="0">
                <a:latin typeface="+mj-lt"/>
              </a:rPr>
              <a:t> quê hương </a:t>
            </a:r>
            <a:r>
              <a:rPr lang="vi-VN" sz="2000" dirty="0" err="1">
                <a:latin typeface="+mj-lt"/>
              </a:rPr>
              <a:t>là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những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giá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trị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vật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chất</a:t>
            </a:r>
            <a:r>
              <a:rPr lang="vi-VN" sz="2000" dirty="0">
                <a:latin typeface="+mj-lt"/>
              </a:rPr>
              <a:t>, tinh </a:t>
            </a:r>
            <a:r>
              <a:rPr lang="vi-VN" sz="2000" dirty="0" err="1">
                <a:latin typeface="+mj-lt"/>
              </a:rPr>
              <a:t>thần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mà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người</a:t>
            </a:r>
            <a:r>
              <a:rPr lang="vi-VN" sz="2000" dirty="0">
                <a:latin typeface="+mj-lt"/>
              </a:rPr>
              <a:t> dân ở </a:t>
            </a:r>
            <a:r>
              <a:rPr lang="vi-VN" sz="2000" dirty="0" err="1">
                <a:latin typeface="+mj-lt"/>
              </a:rPr>
              <a:t>một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vùng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đất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cụ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thể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tạo</a:t>
            </a:r>
            <a:r>
              <a:rPr lang="vi-VN" sz="2000" dirty="0">
                <a:latin typeface="+mj-lt"/>
              </a:rPr>
              <a:t> ra </a:t>
            </a:r>
            <a:r>
              <a:rPr lang="vi-VN" sz="2000" dirty="0" err="1">
                <a:latin typeface="+mj-lt"/>
              </a:rPr>
              <a:t>và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được</a:t>
            </a:r>
            <a:r>
              <a:rPr lang="vi-VN" sz="2000" dirty="0">
                <a:latin typeface="+mj-lt"/>
              </a:rPr>
              <a:t> lưu </a:t>
            </a:r>
            <a:r>
              <a:rPr lang="vi-VN" sz="2000" dirty="0" err="1">
                <a:latin typeface="+mj-lt"/>
              </a:rPr>
              <a:t>truyền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từ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thế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hệ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này</a:t>
            </a:r>
            <a:r>
              <a:rPr lang="vi-VN" sz="2000" dirty="0">
                <a:latin typeface="+mj-lt"/>
              </a:rPr>
              <a:t> sang </a:t>
            </a:r>
            <a:r>
              <a:rPr lang="vi-VN" sz="2000" dirty="0" err="1">
                <a:latin typeface="+mj-lt"/>
              </a:rPr>
              <a:t>thế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hệ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khác</a:t>
            </a:r>
            <a:r>
              <a:rPr lang="vi-VN" sz="2000" dirty="0">
                <a:latin typeface="+mj-lt"/>
              </a:rPr>
              <a:t>.</a:t>
            </a:r>
          </a:p>
          <a:p>
            <a:pPr marL="285750" indent="-285750" algn="ctr">
              <a:buFontTx/>
              <a:buChar char="-"/>
            </a:pPr>
            <a:endParaRPr lang="vi-VN" sz="2000" dirty="0">
              <a:latin typeface="+mj-lt"/>
            </a:endParaRPr>
          </a:p>
          <a:p>
            <a:pPr marL="285750" indent="-285750" algn="ctr">
              <a:buFontTx/>
              <a:buChar char="-"/>
            </a:pPr>
            <a:r>
              <a:rPr lang="vi-VN" sz="2000" dirty="0" err="1">
                <a:latin typeface="+mj-lt"/>
              </a:rPr>
              <a:t>Truyền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thống</a:t>
            </a:r>
            <a:r>
              <a:rPr lang="vi-VN" sz="2000" dirty="0">
                <a:latin typeface="+mj-lt"/>
              </a:rPr>
              <a:t> quê hương </a:t>
            </a:r>
            <a:r>
              <a:rPr lang="vi-VN" sz="2000" dirty="0" err="1">
                <a:latin typeface="+mj-lt"/>
              </a:rPr>
              <a:t>được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thể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hiện</a:t>
            </a:r>
            <a:r>
              <a:rPr lang="vi-VN" sz="2000" dirty="0">
                <a:latin typeface="+mj-lt"/>
              </a:rPr>
              <a:t> ở </a:t>
            </a:r>
            <a:r>
              <a:rPr lang="vi-VN" sz="2000" dirty="0" err="1">
                <a:latin typeface="+mj-lt"/>
              </a:rPr>
              <a:t>truyền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thống</a:t>
            </a:r>
            <a:r>
              <a:rPr lang="vi-VN" sz="2000" dirty="0">
                <a:latin typeface="+mj-lt"/>
              </a:rPr>
              <a:t>: văn </a:t>
            </a:r>
            <a:r>
              <a:rPr lang="vi-VN" sz="2000" dirty="0" err="1">
                <a:latin typeface="+mj-lt"/>
              </a:rPr>
              <a:t>hoá</a:t>
            </a:r>
            <a:r>
              <a:rPr lang="vi-VN" sz="2000" dirty="0">
                <a:latin typeface="+mj-lt"/>
              </a:rPr>
              <a:t>, yêu </a:t>
            </a:r>
            <a:r>
              <a:rPr lang="vi-VN" sz="2000" dirty="0" err="1">
                <a:latin typeface="+mj-lt"/>
              </a:rPr>
              <a:t>nước</a:t>
            </a:r>
            <a:r>
              <a:rPr lang="vi-VN" sz="2000" dirty="0">
                <a:latin typeface="+mj-lt"/>
              </a:rPr>
              <a:t>, </a:t>
            </a:r>
            <a:r>
              <a:rPr lang="vi-VN" sz="2000" dirty="0" err="1">
                <a:latin typeface="+mj-lt"/>
              </a:rPr>
              <a:t>chống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giặc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ngoại</a:t>
            </a:r>
            <a:r>
              <a:rPr lang="vi-VN" sz="2000" dirty="0">
                <a:latin typeface="+mj-lt"/>
              </a:rPr>
              <a:t> xâm, </a:t>
            </a:r>
            <a:r>
              <a:rPr lang="vi-VN" sz="2000" dirty="0" err="1">
                <a:latin typeface="+mj-lt"/>
              </a:rPr>
              <a:t>đoàn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kết</a:t>
            </a:r>
            <a:r>
              <a:rPr lang="vi-VN" sz="2000" dirty="0">
                <a:latin typeface="+mj-lt"/>
              </a:rPr>
              <a:t>, </a:t>
            </a:r>
            <a:r>
              <a:rPr lang="vi-VN" sz="2000" dirty="0" err="1">
                <a:latin typeface="+mj-lt"/>
              </a:rPr>
              <a:t>cần</a:t>
            </a:r>
            <a:r>
              <a:rPr lang="vi-VN" sz="2000" dirty="0">
                <a:latin typeface="+mj-lt"/>
              </a:rPr>
              <a:t> </a:t>
            </a:r>
            <a:r>
              <a:rPr lang="vi-VN" sz="2000" dirty="0" err="1">
                <a:latin typeface="+mj-lt"/>
              </a:rPr>
              <a:t>cù</a:t>
            </a:r>
            <a:r>
              <a:rPr lang="vi-VN" sz="2000" dirty="0">
                <a:latin typeface="+mj-lt"/>
              </a:rPr>
              <a:t> lao </a:t>
            </a:r>
            <a:r>
              <a:rPr lang="vi-VN" sz="2000" dirty="0" err="1">
                <a:latin typeface="+mj-lt"/>
              </a:rPr>
              <a:t>động</a:t>
            </a:r>
            <a:r>
              <a:rPr lang="vi-VN" sz="2000" dirty="0">
                <a:latin typeface="+mj-lt"/>
              </a:rPr>
              <a:t>....</a:t>
            </a:r>
          </a:p>
        </p:txBody>
      </p:sp>
    </p:spTree>
    <p:extLst>
      <p:ext uri="{BB962C8B-B14F-4D97-AF65-F5344CB8AC3E}">
        <p14:creationId xmlns:p14="http://schemas.microsoft.com/office/powerpoint/2010/main" val="3023196872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Giáng Sinh Vui Tươi đầy Màu Sắc Ornamen Nền, Ngày Lễ, Đầy Màu Sắc, Giáng  Sinh Hình nền Vector để tải xuống miễn phí">
            <a:extLst>
              <a:ext uri="{FF2B5EF4-FFF2-40B4-BE49-F238E27FC236}">
                <a16:creationId xmlns="" xmlns:a16="http://schemas.microsoft.com/office/drawing/2014/main" id="{93A2E0CC-7FB1-46B2-9C21-BC33161F8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ình chữ nhật: Góc Tròn 9">
            <a:extLst>
              <a:ext uri="{FF2B5EF4-FFF2-40B4-BE49-F238E27FC236}">
                <a16:creationId xmlns="" xmlns:a16="http://schemas.microsoft.com/office/drawing/2014/main" id="{47E93259-9AB1-49CA-A5CE-2B567AF4769B}"/>
              </a:ext>
            </a:extLst>
          </p:cNvPr>
          <p:cNvSpPr/>
          <p:nvPr/>
        </p:nvSpPr>
        <p:spPr>
          <a:xfrm>
            <a:off x="276837" y="453006"/>
            <a:ext cx="11610363" cy="5838737"/>
          </a:xfrm>
          <a:prstGeom prst="roundRect">
            <a:avLst>
              <a:gd name="adj" fmla="val 1006"/>
            </a:avLst>
          </a:prstGeom>
          <a:solidFill>
            <a:srgbClr val="FCF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="" xmlns:a16="http://schemas.microsoft.com/office/drawing/2014/main" id="{64EB9EC5-AB99-4ECD-8468-8107BE322448}"/>
              </a:ext>
            </a:extLst>
          </p:cNvPr>
          <p:cNvSpPr/>
          <p:nvPr/>
        </p:nvSpPr>
        <p:spPr>
          <a:xfrm>
            <a:off x="329967" y="830727"/>
            <a:ext cx="11504102" cy="5402293"/>
          </a:xfrm>
          <a:prstGeom prst="roundRect">
            <a:avLst>
              <a:gd name="adj" fmla="val 4021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7A400CBA-80B4-46A6-B17F-AE4D259D6BFA}"/>
              </a:ext>
            </a:extLst>
          </p:cNvPr>
          <p:cNvSpPr txBox="1"/>
          <p:nvPr/>
        </p:nvSpPr>
        <p:spPr>
          <a:xfrm>
            <a:off x="536895" y="926985"/>
            <a:ext cx="2152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="" xmlns:a16="http://schemas.microsoft.com/office/drawing/2014/main" id="{F2C20FC1-FA2D-440E-B734-1C3357DC786F}"/>
              </a:ext>
            </a:extLst>
          </p:cNvPr>
          <p:cNvSpPr txBox="1"/>
          <p:nvPr/>
        </p:nvSpPr>
        <p:spPr>
          <a:xfrm>
            <a:off x="9416644" y="923434"/>
            <a:ext cx="1248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="" xmlns:a16="http://schemas.microsoft.com/office/drawing/2014/main" id="{E9057974-4BE0-4359-B247-3409561C4E18}"/>
              </a:ext>
            </a:extLst>
          </p:cNvPr>
          <p:cNvSpPr txBox="1"/>
          <p:nvPr/>
        </p:nvSpPr>
        <p:spPr>
          <a:xfrm>
            <a:off x="10584110" y="923434"/>
            <a:ext cx="1199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="" xmlns:a16="http://schemas.microsoft.com/office/drawing/2014/main" id="{8BB4CCF2-7580-4F20-A1A8-A2A730D5C396}"/>
              </a:ext>
            </a:extLst>
          </p:cNvPr>
          <p:cNvSpPr txBox="1"/>
          <p:nvPr/>
        </p:nvSpPr>
        <p:spPr>
          <a:xfrm>
            <a:off x="8221213" y="923434"/>
            <a:ext cx="1339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="" xmlns:a16="http://schemas.microsoft.com/office/drawing/2014/main" id="{154A9734-C6B8-4EB5-889C-C42AC3E10AD5}"/>
              </a:ext>
            </a:extLst>
          </p:cNvPr>
          <p:cNvSpPr txBox="1"/>
          <p:nvPr/>
        </p:nvSpPr>
        <p:spPr>
          <a:xfrm>
            <a:off x="7219428" y="926985"/>
            <a:ext cx="1062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Đường nối Thẳng 16">
            <a:extLst>
              <a:ext uri="{FF2B5EF4-FFF2-40B4-BE49-F238E27FC236}">
                <a16:creationId xmlns="" xmlns:a16="http://schemas.microsoft.com/office/drawing/2014/main" id="{DDD3CDD5-068B-4BF9-B531-7914F1E87F20}"/>
              </a:ext>
            </a:extLst>
          </p:cNvPr>
          <p:cNvCxnSpPr>
            <a:cxnSpLocks/>
          </p:cNvCxnSpPr>
          <p:nvPr/>
        </p:nvCxnSpPr>
        <p:spPr>
          <a:xfrm>
            <a:off x="8343553" y="1307627"/>
            <a:ext cx="1007378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="" xmlns:a16="http://schemas.microsoft.com/office/drawing/2014/main" id="{5F88AD77-3019-4D81-ADB7-57D15FF57E14}"/>
              </a:ext>
            </a:extLst>
          </p:cNvPr>
          <p:cNvCxnSpPr>
            <a:cxnSpLocks/>
          </p:cNvCxnSpPr>
          <p:nvPr/>
        </p:nvCxnSpPr>
        <p:spPr>
          <a:xfrm>
            <a:off x="329967" y="1393216"/>
            <a:ext cx="1149012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Cung 23">
            <a:extLst>
              <a:ext uri="{FF2B5EF4-FFF2-40B4-BE49-F238E27FC236}">
                <a16:creationId xmlns="" xmlns:a16="http://schemas.microsoft.com/office/drawing/2014/main" id="{2ED535C0-B0B8-4C1D-8618-68263482BDDE}"/>
              </a:ext>
            </a:extLst>
          </p:cNvPr>
          <p:cNvSpPr/>
          <p:nvPr/>
        </p:nvSpPr>
        <p:spPr>
          <a:xfrm>
            <a:off x="2226577" y="831373"/>
            <a:ext cx="462794" cy="553454"/>
          </a:xfrm>
          <a:prstGeom prst="arc">
            <a:avLst>
              <a:gd name="adj1" fmla="val 16200000"/>
              <a:gd name="adj2" fmla="val 4868656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Hộp Văn bản 32">
            <a:extLst>
              <a:ext uri="{FF2B5EF4-FFF2-40B4-BE49-F238E27FC236}">
                <a16:creationId xmlns="" xmlns:a16="http://schemas.microsoft.com/office/drawing/2014/main" id="{D92A4F44-1DBF-4881-9E17-6DEB4C151A78}"/>
              </a:ext>
            </a:extLst>
          </p:cNvPr>
          <p:cNvSpPr txBox="1"/>
          <p:nvPr/>
        </p:nvSpPr>
        <p:spPr>
          <a:xfrm>
            <a:off x="906011" y="1530795"/>
            <a:ext cx="9055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chemeClr val="bg1"/>
                </a:solidFill>
                <a:latin typeface="+mj-lt"/>
              </a:rPr>
              <a:t>Em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hãy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quan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sát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bức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tranh sau đây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và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thực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hiện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yêu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cầu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sau.</a:t>
            </a:r>
          </a:p>
        </p:txBody>
      </p:sp>
      <p:grpSp>
        <p:nvGrpSpPr>
          <p:cNvPr id="37" name="Nhóm 36">
            <a:extLst>
              <a:ext uri="{FF2B5EF4-FFF2-40B4-BE49-F238E27FC236}">
                <a16:creationId xmlns="" xmlns:a16="http://schemas.microsoft.com/office/drawing/2014/main" id="{DF6696A3-1C78-4541-A5E6-7A5B55F5DD4D}"/>
              </a:ext>
            </a:extLst>
          </p:cNvPr>
          <p:cNvGrpSpPr/>
          <p:nvPr/>
        </p:nvGrpSpPr>
        <p:grpSpPr>
          <a:xfrm>
            <a:off x="504176" y="1510518"/>
            <a:ext cx="401836" cy="401836"/>
            <a:chOff x="504176" y="1510518"/>
            <a:chExt cx="401836" cy="401836"/>
          </a:xfrm>
        </p:grpSpPr>
        <p:sp>
          <p:nvSpPr>
            <p:cNvPr id="36" name="Hình chữ nhật 35">
              <a:extLst>
                <a:ext uri="{FF2B5EF4-FFF2-40B4-BE49-F238E27FC236}">
                  <a16:creationId xmlns="" xmlns:a16="http://schemas.microsoft.com/office/drawing/2014/main" id="{F1B00BEC-46D8-465A-BE25-9F70ACB6FACE}"/>
                </a:ext>
              </a:extLst>
            </p:cNvPr>
            <p:cNvSpPr/>
            <p:nvPr/>
          </p:nvSpPr>
          <p:spPr>
            <a:xfrm>
              <a:off x="504176" y="1526773"/>
              <a:ext cx="401836" cy="36932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pic>
          <p:nvPicPr>
            <p:cNvPr id="35" name="Đồ họa 34" descr="Dấu chấm than">
              <a:extLst>
                <a:ext uri="{FF2B5EF4-FFF2-40B4-BE49-F238E27FC236}">
                  <a16:creationId xmlns="" xmlns:a16="http://schemas.microsoft.com/office/drawing/2014/main" id="{32BB0388-5E54-4D4A-B184-93139FE4D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04176" y="1510518"/>
              <a:ext cx="401836" cy="401836"/>
            </a:xfrm>
            <a:prstGeom prst="rect">
              <a:avLst/>
            </a:prstGeom>
          </p:spPr>
        </p:pic>
      </p:grpSp>
      <p:sp>
        <p:nvSpPr>
          <p:cNvPr id="3" name="Hộp Văn bản 2">
            <a:extLst>
              <a:ext uri="{FF2B5EF4-FFF2-40B4-BE49-F238E27FC236}">
                <a16:creationId xmlns="" xmlns:a16="http://schemas.microsoft.com/office/drawing/2014/main" id="{05AC7E2E-8893-4062-9B09-23ACA0104254}"/>
              </a:ext>
            </a:extLst>
          </p:cNvPr>
          <p:cNvSpPr txBox="1"/>
          <p:nvPr/>
        </p:nvSpPr>
        <p:spPr>
          <a:xfrm>
            <a:off x="315986" y="4419303"/>
            <a:ext cx="1150410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chemeClr val="bg1"/>
                </a:solidFill>
                <a:latin typeface="+mj-lt"/>
              </a:rPr>
              <a:t>Yêu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cầu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vi-VN" sz="2000" dirty="0">
                <a:solidFill>
                  <a:schemeClr val="bg1"/>
                </a:solidFill>
                <a:latin typeface="+mj-lt"/>
              </a:rPr>
              <a:t>Cho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biết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bạn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trong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những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bức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tranh trên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đã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làm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gì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để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giữ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gìn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,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phát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huy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truyền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thống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quê hương.</a:t>
            </a:r>
          </a:p>
          <a:p>
            <a:pPr marL="342900" indent="-342900">
              <a:buFontTx/>
              <a:buChar char="-"/>
            </a:pPr>
            <a:r>
              <a:rPr lang="vi-VN" sz="2000" dirty="0" err="1">
                <a:solidFill>
                  <a:schemeClr val="bg1"/>
                </a:solidFill>
                <a:latin typeface="+mj-lt"/>
              </a:rPr>
              <a:t>Dựa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vào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bức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tranh chia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sẻ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suy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nghĩ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của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em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về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một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truyền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thống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văn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hoá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,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truyền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thống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yêu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nước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,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chống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giặc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ngoại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xâm ở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địa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phương.</a:t>
            </a:r>
          </a:p>
          <a:p>
            <a:pPr marL="342900" indent="-342900">
              <a:buFontTx/>
              <a:buChar char="-"/>
            </a:pPr>
            <a:r>
              <a:rPr lang="vi-VN" sz="2000" dirty="0">
                <a:solidFill>
                  <a:schemeClr val="bg1"/>
                </a:solidFill>
                <a:latin typeface="+mj-lt"/>
              </a:rPr>
              <a:t>Nêu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những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việc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em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đã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làm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để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giữ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gìn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và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phát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huy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truyền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dirty="0" err="1">
                <a:solidFill>
                  <a:schemeClr val="bg1"/>
                </a:solidFill>
                <a:latin typeface="+mj-lt"/>
              </a:rPr>
              <a:t>thống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 quê hương</a:t>
            </a:r>
          </a:p>
        </p:txBody>
      </p:sp>
      <p:pic>
        <p:nvPicPr>
          <p:cNvPr id="21" name="Hình ảnh 20" descr="Ảnh có chứa văn bản, người máy&#10;&#10;Mô tả được tạo tự động">
            <a:extLst>
              <a:ext uri="{FF2B5EF4-FFF2-40B4-BE49-F238E27FC236}">
                <a16:creationId xmlns="" xmlns:a16="http://schemas.microsoft.com/office/drawing/2014/main" id="{6DE30145-7076-4303-B500-94AEF16816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203" y="2001503"/>
            <a:ext cx="2557317" cy="2417164"/>
          </a:xfrm>
          <a:prstGeom prst="rect">
            <a:avLst/>
          </a:prstGeom>
        </p:spPr>
      </p:pic>
      <p:pic>
        <p:nvPicPr>
          <p:cNvPr id="23" name="Hình ảnh 22" descr="Ảnh có chứa văn bản, trong nhà&#10;&#10;Mô tả được tạo tự động">
            <a:extLst>
              <a:ext uri="{FF2B5EF4-FFF2-40B4-BE49-F238E27FC236}">
                <a16:creationId xmlns="" xmlns:a16="http://schemas.microsoft.com/office/drawing/2014/main" id="{EE2B20A2-661D-4431-A260-E6D74B16C4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6110" y="2001502"/>
            <a:ext cx="2557316" cy="2417167"/>
          </a:xfrm>
          <a:prstGeom prst="rect">
            <a:avLst/>
          </a:prstGeom>
        </p:spPr>
      </p:pic>
      <p:pic>
        <p:nvPicPr>
          <p:cNvPr id="26" name="Hình ảnh 25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278B49D5-083E-4EC8-BCD3-AEE4D23D72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575" y="2002135"/>
            <a:ext cx="2642349" cy="2417168"/>
          </a:xfrm>
          <a:prstGeom prst="rect">
            <a:avLst/>
          </a:prstGeom>
        </p:spPr>
      </p:pic>
      <p:pic>
        <p:nvPicPr>
          <p:cNvPr id="27" name="Hình ảnh 26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7B8EE1EB-DEE5-4921-B9C0-FD287A176E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1716" y="2001503"/>
            <a:ext cx="2557316" cy="241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9432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4" descr="Giáng Sinh Vui Tươi đầy Màu Sắc Ornamen Nền, Ngày Lễ, Đầy Màu Sắc, Giáng  Sinh Hình nền Vector để tải xuống miễn phí">
            <a:extLst>
              <a:ext uri="{FF2B5EF4-FFF2-40B4-BE49-F238E27FC236}">
                <a16:creationId xmlns="" xmlns:a16="http://schemas.microsoft.com/office/drawing/2014/main" id="{5D1D70A3-C4AE-46A1-9D78-3654E1035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ình chữ nhật: Góc Tròn 9">
            <a:extLst>
              <a:ext uri="{FF2B5EF4-FFF2-40B4-BE49-F238E27FC236}">
                <a16:creationId xmlns="" xmlns:a16="http://schemas.microsoft.com/office/drawing/2014/main" id="{47E93259-9AB1-49CA-A5CE-2B567AF4769B}"/>
              </a:ext>
            </a:extLst>
          </p:cNvPr>
          <p:cNvSpPr/>
          <p:nvPr/>
        </p:nvSpPr>
        <p:spPr>
          <a:xfrm>
            <a:off x="276837" y="453006"/>
            <a:ext cx="11610363" cy="5838737"/>
          </a:xfrm>
          <a:prstGeom prst="roundRect">
            <a:avLst>
              <a:gd name="adj" fmla="val 1006"/>
            </a:avLst>
          </a:prstGeom>
          <a:solidFill>
            <a:srgbClr val="FCF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="" xmlns:a16="http://schemas.microsoft.com/office/drawing/2014/main" id="{64EB9EC5-AB99-4ECD-8468-8107BE322448}"/>
              </a:ext>
            </a:extLst>
          </p:cNvPr>
          <p:cNvSpPr/>
          <p:nvPr/>
        </p:nvSpPr>
        <p:spPr>
          <a:xfrm>
            <a:off x="329967" y="830727"/>
            <a:ext cx="11504102" cy="5402293"/>
          </a:xfrm>
          <a:prstGeom prst="roundRect">
            <a:avLst>
              <a:gd name="adj" fmla="val 4021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7A400CBA-80B4-46A6-B17F-AE4D259D6BFA}"/>
              </a:ext>
            </a:extLst>
          </p:cNvPr>
          <p:cNvSpPr txBox="1"/>
          <p:nvPr/>
        </p:nvSpPr>
        <p:spPr>
          <a:xfrm>
            <a:off x="536895" y="926985"/>
            <a:ext cx="2152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="" xmlns:a16="http://schemas.microsoft.com/office/drawing/2014/main" id="{F2C20FC1-FA2D-440E-B734-1C3357DC786F}"/>
              </a:ext>
            </a:extLst>
          </p:cNvPr>
          <p:cNvSpPr txBox="1"/>
          <p:nvPr/>
        </p:nvSpPr>
        <p:spPr>
          <a:xfrm>
            <a:off x="9416644" y="923434"/>
            <a:ext cx="1248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="" xmlns:a16="http://schemas.microsoft.com/office/drawing/2014/main" id="{E9057974-4BE0-4359-B247-3409561C4E18}"/>
              </a:ext>
            </a:extLst>
          </p:cNvPr>
          <p:cNvSpPr txBox="1"/>
          <p:nvPr/>
        </p:nvSpPr>
        <p:spPr>
          <a:xfrm>
            <a:off x="10584110" y="923434"/>
            <a:ext cx="1199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="" xmlns:a16="http://schemas.microsoft.com/office/drawing/2014/main" id="{8BB4CCF2-7580-4F20-A1A8-A2A730D5C396}"/>
              </a:ext>
            </a:extLst>
          </p:cNvPr>
          <p:cNvSpPr txBox="1"/>
          <p:nvPr/>
        </p:nvSpPr>
        <p:spPr>
          <a:xfrm>
            <a:off x="8221213" y="923434"/>
            <a:ext cx="1339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vi-VN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="" xmlns:a16="http://schemas.microsoft.com/office/drawing/2014/main" id="{154A9734-C6B8-4EB5-889C-C42AC3E10AD5}"/>
              </a:ext>
            </a:extLst>
          </p:cNvPr>
          <p:cNvSpPr txBox="1"/>
          <p:nvPr/>
        </p:nvSpPr>
        <p:spPr>
          <a:xfrm>
            <a:off x="7219428" y="926985"/>
            <a:ext cx="1062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dirty="0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vi-VN" sz="2000" dirty="0">
              <a:solidFill>
                <a:schemeClr val="tx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Đường nối Thẳng 16">
            <a:extLst>
              <a:ext uri="{FF2B5EF4-FFF2-40B4-BE49-F238E27FC236}">
                <a16:creationId xmlns="" xmlns:a16="http://schemas.microsoft.com/office/drawing/2014/main" id="{DDD3CDD5-068B-4BF9-B531-7914F1E87F20}"/>
              </a:ext>
            </a:extLst>
          </p:cNvPr>
          <p:cNvCxnSpPr>
            <a:cxnSpLocks/>
          </p:cNvCxnSpPr>
          <p:nvPr/>
        </p:nvCxnSpPr>
        <p:spPr>
          <a:xfrm>
            <a:off x="8343553" y="1307627"/>
            <a:ext cx="1007378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="" xmlns:a16="http://schemas.microsoft.com/office/drawing/2014/main" id="{5F88AD77-3019-4D81-ADB7-57D15FF57E14}"/>
              </a:ext>
            </a:extLst>
          </p:cNvPr>
          <p:cNvCxnSpPr>
            <a:cxnSpLocks/>
          </p:cNvCxnSpPr>
          <p:nvPr/>
        </p:nvCxnSpPr>
        <p:spPr>
          <a:xfrm>
            <a:off x="329967" y="1393216"/>
            <a:ext cx="1149012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Cung 23">
            <a:extLst>
              <a:ext uri="{FF2B5EF4-FFF2-40B4-BE49-F238E27FC236}">
                <a16:creationId xmlns="" xmlns:a16="http://schemas.microsoft.com/office/drawing/2014/main" id="{2ED535C0-B0B8-4C1D-8618-68263482BDDE}"/>
              </a:ext>
            </a:extLst>
          </p:cNvPr>
          <p:cNvSpPr/>
          <p:nvPr/>
        </p:nvSpPr>
        <p:spPr>
          <a:xfrm>
            <a:off x="2226577" y="831373"/>
            <a:ext cx="462794" cy="553454"/>
          </a:xfrm>
          <a:prstGeom prst="arc">
            <a:avLst>
              <a:gd name="adj1" fmla="val 16200000"/>
              <a:gd name="adj2" fmla="val 4868656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Hộp Văn bản 32">
            <a:extLst>
              <a:ext uri="{FF2B5EF4-FFF2-40B4-BE49-F238E27FC236}">
                <a16:creationId xmlns="" xmlns:a16="http://schemas.microsoft.com/office/drawing/2014/main" id="{D92A4F44-1DBF-4881-9E17-6DEB4C151A78}"/>
              </a:ext>
            </a:extLst>
          </p:cNvPr>
          <p:cNvSpPr txBox="1"/>
          <p:nvPr/>
        </p:nvSpPr>
        <p:spPr>
          <a:xfrm>
            <a:off x="906012" y="1530795"/>
            <a:ext cx="10878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Báo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cáo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,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thảo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2000" b="1" dirty="0" err="1">
                <a:solidFill>
                  <a:schemeClr val="bg1"/>
                </a:solidFill>
                <a:latin typeface="+mj-lt"/>
              </a:rPr>
              <a:t>luận</a:t>
            </a:r>
            <a:r>
              <a:rPr lang="vi-VN" sz="2000" b="1" dirty="0">
                <a:solidFill>
                  <a:schemeClr val="bg1"/>
                </a:solidFill>
                <a:latin typeface="+mj-lt"/>
              </a:rPr>
              <a:t>: </a:t>
            </a:r>
            <a:r>
              <a:rPr lang="vi-VN" sz="2000" dirty="0" err="1">
                <a:solidFill>
                  <a:schemeClr val="bg1"/>
                </a:solidFill>
              </a:rPr>
              <a:t>Hành</a:t>
            </a:r>
            <a:r>
              <a:rPr lang="vi-VN" sz="2000" dirty="0">
                <a:solidFill>
                  <a:schemeClr val="bg1"/>
                </a:solidFill>
              </a:rPr>
              <a:t> </a:t>
            </a:r>
            <a:r>
              <a:rPr lang="vi-VN" sz="2000" dirty="0" err="1">
                <a:solidFill>
                  <a:schemeClr val="bg1"/>
                </a:solidFill>
              </a:rPr>
              <a:t>động</a:t>
            </a:r>
            <a:r>
              <a:rPr lang="vi-VN" sz="2000" dirty="0">
                <a:solidFill>
                  <a:schemeClr val="bg1"/>
                </a:solidFill>
              </a:rPr>
              <a:t> </a:t>
            </a:r>
            <a:r>
              <a:rPr lang="vi-VN" sz="2000" dirty="0" err="1">
                <a:solidFill>
                  <a:schemeClr val="bg1"/>
                </a:solidFill>
              </a:rPr>
              <a:t>các</a:t>
            </a:r>
            <a:r>
              <a:rPr lang="vi-VN" sz="2000" dirty="0">
                <a:solidFill>
                  <a:schemeClr val="bg1"/>
                </a:solidFill>
              </a:rPr>
              <a:t> </a:t>
            </a:r>
            <a:r>
              <a:rPr lang="vi-VN" sz="2000" dirty="0" err="1">
                <a:solidFill>
                  <a:schemeClr val="bg1"/>
                </a:solidFill>
              </a:rPr>
              <a:t>bạn</a:t>
            </a:r>
            <a:r>
              <a:rPr lang="vi-VN" sz="2000" dirty="0">
                <a:solidFill>
                  <a:schemeClr val="bg1"/>
                </a:solidFill>
              </a:rPr>
              <a:t> </a:t>
            </a:r>
            <a:r>
              <a:rPr lang="vi-VN" sz="2000" dirty="0" err="1">
                <a:solidFill>
                  <a:schemeClr val="bg1"/>
                </a:solidFill>
              </a:rPr>
              <a:t>đã</a:t>
            </a:r>
            <a:r>
              <a:rPr lang="vi-VN" sz="2000" dirty="0">
                <a:solidFill>
                  <a:schemeClr val="bg1"/>
                </a:solidFill>
              </a:rPr>
              <a:t> </a:t>
            </a:r>
            <a:r>
              <a:rPr lang="vi-VN" sz="2000" dirty="0" err="1">
                <a:solidFill>
                  <a:schemeClr val="bg1"/>
                </a:solidFill>
              </a:rPr>
              <a:t>làm</a:t>
            </a:r>
            <a:r>
              <a:rPr lang="vi-VN" sz="2000" dirty="0">
                <a:solidFill>
                  <a:schemeClr val="bg1"/>
                </a:solidFill>
              </a:rPr>
              <a:t> </a:t>
            </a:r>
            <a:r>
              <a:rPr lang="vi-VN" sz="2000" dirty="0" err="1">
                <a:solidFill>
                  <a:schemeClr val="bg1"/>
                </a:solidFill>
              </a:rPr>
              <a:t>để</a:t>
            </a:r>
            <a:r>
              <a:rPr lang="vi-VN" sz="2000" dirty="0">
                <a:solidFill>
                  <a:schemeClr val="bg1"/>
                </a:solidFill>
              </a:rPr>
              <a:t> </a:t>
            </a:r>
            <a:r>
              <a:rPr lang="vi-VN" sz="2000" dirty="0" err="1">
                <a:solidFill>
                  <a:schemeClr val="bg1"/>
                </a:solidFill>
              </a:rPr>
              <a:t>giữ</a:t>
            </a:r>
            <a:r>
              <a:rPr lang="vi-VN" sz="2000" dirty="0">
                <a:solidFill>
                  <a:schemeClr val="bg1"/>
                </a:solidFill>
              </a:rPr>
              <a:t> </a:t>
            </a:r>
            <a:r>
              <a:rPr lang="vi-VN" sz="2000" dirty="0" err="1">
                <a:solidFill>
                  <a:schemeClr val="bg1"/>
                </a:solidFill>
              </a:rPr>
              <a:t>gìn</a:t>
            </a:r>
            <a:r>
              <a:rPr lang="vi-VN" sz="2000" dirty="0">
                <a:solidFill>
                  <a:schemeClr val="bg1"/>
                </a:solidFill>
              </a:rPr>
              <a:t>, </a:t>
            </a:r>
            <a:r>
              <a:rPr lang="vi-VN" sz="2000" dirty="0" err="1">
                <a:solidFill>
                  <a:schemeClr val="bg1"/>
                </a:solidFill>
              </a:rPr>
              <a:t>phát</a:t>
            </a:r>
            <a:r>
              <a:rPr lang="vi-VN" sz="2000" dirty="0">
                <a:solidFill>
                  <a:schemeClr val="bg1"/>
                </a:solidFill>
              </a:rPr>
              <a:t> huy </a:t>
            </a:r>
            <a:r>
              <a:rPr lang="vi-VN" sz="2000" dirty="0" err="1">
                <a:solidFill>
                  <a:schemeClr val="bg1"/>
                </a:solidFill>
              </a:rPr>
              <a:t>truyền</a:t>
            </a:r>
            <a:r>
              <a:rPr lang="vi-VN" sz="2000" dirty="0">
                <a:solidFill>
                  <a:schemeClr val="bg1"/>
                </a:solidFill>
              </a:rPr>
              <a:t> </a:t>
            </a:r>
            <a:r>
              <a:rPr lang="vi-VN" sz="2000" dirty="0" err="1">
                <a:solidFill>
                  <a:schemeClr val="bg1"/>
                </a:solidFill>
              </a:rPr>
              <a:t>thống</a:t>
            </a:r>
            <a:r>
              <a:rPr lang="vi-VN" sz="2000" dirty="0">
                <a:solidFill>
                  <a:schemeClr val="bg1"/>
                </a:solidFill>
              </a:rPr>
              <a:t> quê hương.</a:t>
            </a:r>
          </a:p>
        </p:txBody>
      </p:sp>
      <p:grpSp>
        <p:nvGrpSpPr>
          <p:cNvPr id="37" name="Nhóm 36">
            <a:extLst>
              <a:ext uri="{FF2B5EF4-FFF2-40B4-BE49-F238E27FC236}">
                <a16:creationId xmlns="" xmlns:a16="http://schemas.microsoft.com/office/drawing/2014/main" id="{DF6696A3-1C78-4541-A5E6-7A5B55F5DD4D}"/>
              </a:ext>
            </a:extLst>
          </p:cNvPr>
          <p:cNvGrpSpPr/>
          <p:nvPr/>
        </p:nvGrpSpPr>
        <p:grpSpPr>
          <a:xfrm>
            <a:off x="504176" y="1510518"/>
            <a:ext cx="401836" cy="401836"/>
            <a:chOff x="504176" y="1510518"/>
            <a:chExt cx="401836" cy="401836"/>
          </a:xfrm>
        </p:grpSpPr>
        <p:sp>
          <p:nvSpPr>
            <p:cNvPr id="36" name="Hình chữ nhật 35">
              <a:extLst>
                <a:ext uri="{FF2B5EF4-FFF2-40B4-BE49-F238E27FC236}">
                  <a16:creationId xmlns="" xmlns:a16="http://schemas.microsoft.com/office/drawing/2014/main" id="{F1B00BEC-46D8-465A-BE25-9F70ACB6FACE}"/>
                </a:ext>
              </a:extLst>
            </p:cNvPr>
            <p:cNvSpPr/>
            <p:nvPr/>
          </p:nvSpPr>
          <p:spPr>
            <a:xfrm>
              <a:off x="504176" y="1526773"/>
              <a:ext cx="401836" cy="36932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pic>
          <p:nvPicPr>
            <p:cNvPr id="35" name="Đồ họa 34" descr="Trò chuyện">
              <a:extLst>
                <a:ext uri="{FF2B5EF4-FFF2-40B4-BE49-F238E27FC236}">
                  <a16:creationId xmlns="" xmlns:a16="http://schemas.microsoft.com/office/drawing/2014/main" id="{32BB0388-5E54-4D4A-B184-93139FE4D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04176" y="1510518"/>
              <a:ext cx="401836" cy="401836"/>
            </a:xfrm>
            <a:prstGeom prst="rect">
              <a:avLst/>
            </a:prstGeom>
          </p:spPr>
        </p:pic>
      </p:grpSp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68F95652-38A4-4E57-8528-425C8978DB4D}"/>
              </a:ext>
            </a:extLst>
          </p:cNvPr>
          <p:cNvSpPr txBox="1"/>
          <p:nvPr/>
        </p:nvSpPr>
        <p:spPr>
          <a:xfrm>
            <a:off x="4650251" y="2659123"/>
            <a:ext cx="14640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Hộp Văn bản 27">
            <a:extLst>
              <a:ext uri="{FF2B5EF4-FFF2-40B4-BE49-F238E27FC236}">
                <a16:creationId xmlns="" xmlns:a16="http://schemas.microsoft.com/office/drawing/2014/main" id="{12EB277A-AA76-413D-BE5E-B9C4FD8A07E7}"/>
              </a:ext>
            </a:extLst>
          </p:cNvPr>
          <p:cNvSpPr txBox="1"/>
          <p:nvPr/>
        </p:nvSpPr>
        <p:spPr>
          <a:xfrm>
            <a:off x="9840828" y="2420006"/>
            <a:ext cx="15783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Hộp Văn bản 37">
            <a:extLst>
              <a:ext uri="{FF2B5EF4-FFF2-40B4-BE49-F238E27FC236}">
                <a16:creationId xmlns="" xmlns:a16="http://schemas.microsoft.com/office/drawing/2014/main" id="{783C67BD-C990-47F2-8B22-98E3E7486258}"/>
              </a:ext>
            </a:extLst>
          </p:cNvPr>
          <p:cNvSpPr txBox="1"/>
          <p:nvPr/>
        </p:nvSpPr>
        <p:spPr>
          <a:xfrm>
            <a:off x="4609774" y="4407039"/>
            <a:ext cx="16637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Hộp Văn bản 38">
            <a:extLst>
              <a:ext uri="{FF2B5EF4-FFF2-40B4-BE49-F238E27FC236}">
                <a16:creationId xmlns="" xmlns:a16="http://schemas.microsoft.com/office/drawing/2014/main" id="{D3798F2A-670D-4686-A137-74A37BF7D772}"/>
              </a:ext>
            </a:extLst>
          </p:cNvPr>
          <p:cNvSpPr txBox="1"/>
          <p:nvPr/>
        </p:nvSpPr>
        <p:spPr>
          <a:xfrm>
            <a:off x="9670616" y="4253150"/>
            <a:ext cx="198917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Intetnet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Hình ảnh 28" descr="Ảnh có chứa văn bản, người máy&#10;&#10;Mô tả được tạo tự động">
            <a:extLst>
              <a:ext uri="{FF2B5EF4-FFF2-40B4-BE49-F238E27FC236}">
                <a16:creationId xmlns="" xmlns:a16="http://schemas.microsoft.com/office/drawing/2014/main" id="{E019B7C1-1A72-4A47-BB33-C21D310F19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152" y="2005398"/>
            <a:ext cx="3427756" cy="2047367"/>
          </a:xfrm>
          <a:prstGeom prst="rect">
            <a:avLst/>
          </a:prstGeom>
        </p:spPr>
      </p:pic>
      <p:pic>
        <p:nvPicPr>
          <p:cNvPr id="7" name="Hình ảnh 6" descr="Ảnh có chứa văn bản, trong nhà&#10;&#10;Mô tả được tạo tự động">
            <a:extLst>
              <a:ext uri="{FF2B5EF4-FFF2-40B4-BE49-F238E27FC236}">
                <a16:creationId xmlns="" xmlns:a16="http://schemas.microsoft.com/office/drawing/2014/main" id="{58546BDA-DF5E-4745-800E-9017EAE2D4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4043" y="2064121"/>
            <a:ext cx="3427755" cy="2047367"/>
          </a:xfrm>
          <a:prstGeom prst="rect">
            <a:avLst/>
          </a:prstGeom>
        </p:spPr>
      </p:pic>
      <p:pic>
        <p:nvPicPr>
          <p:cNvPr id="15" name="Hình ảnh 14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21D23358-2F66-4B58-BE00-66E2502E31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152" y="4162573"/>
            <a:ext cx="3541730" cy="2047367"/>
          </a:xfrm>
          <a:prstGeom prst="rect">
            <a:avLst/>
          </a:prstGeom>
        </p:spPr>
      </p:pic>
      <p:pic>
        <p:nvPicPr>
          <p:cNvPr id="18" name="Hình ảnh 17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1ED17EEA-A52B-4EEC-8C2C-FD8CBC353D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4043" y="4164257"/>
            <a:ext cx="3427755" cy="204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600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" grpId="0"/>
      <p:bldP spid="28" grpId="0"/>
      <p:bldP spid="38" grpId="0"/>
      <p:bldP spid="39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iên thể">
  <a:themeElements>
    <a:clrScheme name="Thiên thể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Thiên thể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iên thể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TM03457452[[fn=Thiên thể]]</Template>
  <TotalTime>0</TotalTime>
  <Words>1974</Words>
  <Application>Microsoft Office PowerPoint</Application>
  <PresentationFormat>Custom</PresentationFormat>
  <Paragraphs>215</Paragraphs>
  <Slides>25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Thiên thể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thuvienhoclieu.com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>thuvienhoclieu.com</dc:creator>
  <cp:keywords>thuvienhoclieu.com</cp:keywords>
  <dc:description>thuvienhoclieu.com</dc:description>
  <cp:lastModifiedBy/>
  <cp:revision>1</cp:revision>
  <dcterms:created xsi:type="dcterms:W3CDTF">2022-08-02T16:58:38Z</dcterms:created>
  <dcterms:modified xsi:type="dcterms:W3CDTF">2022-08-02T17:04:02Z</dcterms:modified>
</cp:coreProperties>
</file>