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75" r:id="rId4"/>
    <p:sldMasterId id="2147483687" r:id="rId5"/>
    <p:sldMasterId id="2147483774" r:id="rId6"/>
  </p:sldMasterIdLst>
  <p:notesMasterIdLst>
    <p:notesMasterId r:id="rId42"/>
  </p:notesMasterIdLst>
  <p:sldIdLst>
    <p:sldId id="370" r:id="rId7"/>
    <p:sldId id="264" r:id="rId8"/>
    <p:sldId id="371" r:id="rId9"/>
    <p:sldId id="256" r:id="rId10"/>
    <p:sldId id="372" r:id="rId11"/>
    <p:sldId id="373" r:id="rId12"/>
    <p:sldId id="374" r:id="rId13"/>
    <p:sldId id="418" r:id="rId14"/>
    <p:sldId id="375" r:id="rId15"/>
    <p:sldId id="376" r:id="rId16"/>
    <p:sldId id="410" r:id="rId17"/>
    <p:sldId id="417" r:id="rId18"/>
    <p:sldId id="258" r:id="rId19"/>
    <p:sldId id="259" r:id="rId20"/>
    <p:sldId id="260" r:id="rId21"/>
    <p:sldId id="261" r:id="rId22"/>
    <p:sldId id="412" r:id="rId23"/>
    <p:sldId id="263" r:id="rId24"/>
    <p:sldId id="413" r:id="rId25"/>
    <p:sldId id="265" r:id="rId26"/>
    <p:sldId id="377" r:id="rId27"/>
    <p:sldId id="378" r:id="rId28"/>
    <p:sldId id="419" r:id="rId29"/>
    <p:sldId id="420" r:id="rId30"/>
    <p:sldId id="386" r:id="rId31"/>
    <p:sldId id="414" r:id="rId32"/>
    <p:sldId id="277" r:id="rId33"/>
    <p:sldId id="416" r:id="rId34"/>
    <p:sldId id="281" r:id="rId35"/>
    <p:sldId id="278" r:id="rId36"/>
    <p:sldId id="284" r:id="rId37"/>
    <p:sldId id="279" r:id="rId38"/>
    <p:sldId id="285" r:id="rId39"/>
    <p:sldId id="280" r:id="rId40"/>
    <p:sldId id="39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78" autoAdjust="0"/>
  </p:normalViewPr>
  <p:slideViewPr>
    <p:cSldViewPr snapToGrid="0">
      <p:cViewPr varScale="1">
        <p:scale>
          <a:sx n="55" d="100"/>
          <a:sy n="55" d="100"/>
        </p:scale>
        <p:origin x="-13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C67B-EB12-4B85-8342-B8FBB1EF5981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7D13A-854C-4F5A-A9D1-4C432CFEB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Top 5 answers</a:t>
            </a:r>
          </a:p>
          <a:p>
            <a:r>
              <a:rPr lang="en-US" dirty="0" smtClean="0"/>
              <a:t>- The </a:t>
            </a:r>
            <a:r>
              <a:rPr lang="en-US" dirty="0"/>
              <a:t>question has many possible answers. </a:t>
            </a:r>
          </a:p>
          <a:p>
            <a:r>
              <a:rPr lang="en-US" dirty="0" smtClean="0"/>
              <a:t>- T </a:t>
            </a:r>
            <a:r>
              <a:rPr lang="en-US" dirty="0"/>
              <a:t>lets the pupils in class write their </a:t>
            </a:r>
            <a:r>
              <a:rPr lang="en-US" dirty="0" smtClean="0"/>
              <a:t>answers (</a:t>
            </a:r>
            <a:r>
              <a:rPr lang="en-US" dirty="0"/>
              <a:t>hobbies) on their board.</a:t>
            </a:r>
          </a:p>
          <a:p>
            <a:r>
              <a:rPr lang="en-US" dirty="0" smtClean="0"/>
              <a:t>- When </a:t>
            </a:r>
            <a:r>
              <a:rPr lang="en-US" dirty="0"/>
              <a:t>T shows answers, each answer of them will get each point.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44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</a:t>
            </a:r>
            <a:r>
              <a:rPr lang="en-US" dirty="0"/>
              <a:t>review words of hobbies by showing pictures.</a:t>
            </a:r>
          </a:p>
          <a:p>
            <a:r>
              <a:rPr lang="en-US" dirty="0" smtClean="0"/>
              <a:t>- T </a:t>
            </a:r>
            <a:r>
              <a:rPr lang="en-US" dirty="0"/>
              <a:t>divides class into 2 teams(Boys and Girls).</a:t>
            </a:r>
          </a:p>
          <a:p>
            <a:r>
              <a:rPr lang="en-US" dirty="0" smtClean="0"/>
              <a:t>- T </a:t>
            </a:r>
            <a:r>
              <a:rPr lang="en-US" dirty="0"/>
              <a:t>asks 1 pupil of each team come to the board and face to the others(they can’t see the pictures and questions on ppt at the beginning).</a:t>
            </a:r>
          </a:p>
          <a:p>
            <a:r>
              <a:rPr lang="en-US" dirty="0" smtClean="0"/>
              <a:t>- When </a:t>
            </a:r>
            <a:r>
              <a:rPr lang="en-US" dirty="0"/>
              <a:t>T says GO, 2 pupils will turn back, look at the screen, and say out loud the answers (A-B-C-D-E-F) as quickly as they can.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63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1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5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39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0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</a:t>
            </a:r>
            <a:r>
              <a:rPr lang="en-US" dirty="0"/>
              <a:t>question has many possible answers. </a:t>
            </a:r>
          </a:p>
          <a:p>
            <a:r>
              <a:rPr lang="en-US" dirty="0" smtClean="0"/>
              <a:t>- T </a:t>
            </a:r>
            <a:r>
              <a:rPr lang="en-US" dirty="0"/>
              <a:t>lets the pupils in class write their </a:t>
            </a:r>
            <a:r>
              <a:rPr lang="en-US" dirty="0" smtClean="0"/>
              <a:t>answers (</a:t>
            </a:r>
            <a:r>
              <a:rPr lang="en-US" dirty="0"/>
              <a:t>hobbies) on their board.</a:t>
            </a:r>
          </a:p>
          <a:p>
            <a:r>
              <a:rPr lang="en-US" dirty="0" smtClean="0"/>
              <a:t>- When </a:t>
            </a:r>
            <a:r>
              <a:rPr lang="en-US" dirty="0"/>
              <a:t>T shows answers, each answer of them will get each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08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b="1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Game: Let’s sing!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 the class into 2 teams: boys and girls.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team has to sing a verse of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all they sing the last sentence.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team can make it better will get points.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3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b="1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Game: Let’s sing!</a:t>
            </a: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 the class into 2 teams: boys and girls.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team has to sing a verse of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all they sing the last sentence.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team can make it better will get points.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995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-T lets the whole class look at the pictures and asks: What’s your hobby?</a:t>
            </a:r>
          </a:p>
          <a:p>
            <a:r>
              <a:rPr lang="en-US" dirty="0"/>
              <a:t>-The first one to answer will get the points.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 smtClean="0"/>
              <a:t>- T </a:t>
            </a:r>
            <a:r>
              <a:rPr lang="en-US" dirty="0"/>
              <a:t>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 smtClean="0"/>
              <a:t>- The </a:t>
            </a:r>
            <a:r>
              <a:rPr lang="en-US" dirty="0"/>
              <a:t>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 smtClean="0"/>
              <a:t>- T </a:t>
            </a:r>
            <a:r>
              <a:rPr lang="en-US" dirty="0"/>
              <a:t>lets the whole class look at the pictures and asks: </a:t>
            </a:r>
            <a:r>
              <a:rPr lang="en-US" i="1" dirty="0" smtClean="0"/>
              <a:t>What’s your hobby?</a:t>
            </a:r>
            <a:endParaRPr lang="en-US" i="1" dirty="0"/>
          </a:p>
          <a:p>
            <a:r>
              <a:rPr lang="en-US" dirty="0" smtClean="0"/>
              <a:t>- The </a:t>
            </a:r>
            <a:r>
              <a:rPr lang="en-US" dirty="0"/>
              <a:t>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9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4 pictures on the board and asks sts to </a:t>
            </a:r>
            <a:r>
              <a:rPr lang="en-US" dirty="0" smtClean="0"/>
              <a:t>repeat. </a:t>
            </a:r>
            <a:r>
              <a:rPr lang="en-US" dirty="0"/>
              <a:t>-&gt; Wrap </a:t>
            </a:r>
            <a:r>
              <a:rPr lang="en-US" dirty="0" smtClean="0"/>
              <a:t>up.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pupils to open their </a:t>
            </a:r>
            <a:r>
              <a:rPr lang="en-US" dirty="0" smtClean="0"/>
              <a:t>SB/37.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pictures. Have them identify the hobbies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four incomplete sentences. Draw their attention to the missing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words in the sentences.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Model with Picture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Have pupils look at the sentence. Ask them what is missing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answer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swimming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). Then have them look at the picture and identify the hobby. Then have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them complete the gap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What’s your hobby? – It’s swimming.).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Follow the same procedure with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2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,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3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4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complete the dialogues individually and ask a few pairs to read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aloud.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pictures. Have them identify the hobbies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four incomplete sentences. Draw their attention to the missing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words in the sentences.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Model with Picture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Have pupils look at the sentence. Ask them what is missing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answer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swimming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). Then have them look at the picture and identify the hobby. Then have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them complete the gap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What’s your hobby? – It’s swimming.).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Follow the same procedure with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2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,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3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4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complete the dialogues individually and ask a few pairs to read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aloud.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review words of hobbies by showing pictures.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-When T says GO, 2 pupils will turn back, look at the screen, and say out loud the answers (A-B-C-D-E-F) as quickly as they can.</a:t>
            </a:r>
          </a:p>
          <a:p>
            <a:r>
              <a:rPr lang="en-US" dirty="0"/>
              <a:t>-The first one to say the letter and the word is the winner.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9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0.emf"/><Relationship Id="rId2" Type="http://schemas.openxmlformats.org/officeDocument/2006/relationships/image" Target="../media/image5.png"/><Relationship Id="rId16" Type="http://schemas.openxmlformats.org/officeDocument/2006/relationships/image" Target="../media/image24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33F9373-5B0A-4D1B-AF9C-79EC1668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2B51536-89D4-4FCF-B576-556AF1D7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D7EF6DA-D1D5-4C91-9A07-FE29A546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B1B5EE9-60DA-4C63-955F-79A452E0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DCC80DE-3523-4D9E-8C29-38476104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C154099-93A5-4504-8323-272D557F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7C59DD4-0023-4C11-BF66-85E0D1FA9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DF60FD6-E91A-4108-89F4-A37E4FEA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EE8BDAC-555A-410F-BAAE-1DDACD85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57ED9F2-3836-4E91-BCB3-1D0BC98B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E2E61252-7771-46A6-8BFB-1A30C153D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546ABA42-F883-4FD9-9883-F6D8E9CE8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7F71071-5916-40B8-8F67-69A38B91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49236D6-8BFF-48BA-80A2-C2DE3283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1182998-3990-4BD4-BE63-F5243502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Yuvarlatılmış Dikdörtgen">
            <a:extLst>
              <a:ext uri="{FF2B5EF4-FFF2-40B4-BE49-F238E27FC236}">
                <a16:creationId xmlns="" xmlns:a16="http://schemas.microsoft.com/office/drawing/2014/main" id="{82E93450-0808-43AF-8B9D-C6B6BB18EB21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10 Yuvarlatılmış Dikdörtgen">
            <a:extLst>
              <a:ext uri="{FF2B5EF4-FFF2-40B4-BE49-F238E27FC236}">
                <a16:creationId xmlns="" xmlns:a16="http://schemas.microsoft.com/office/drawing/2014/main" id="{38B642BE-E4CB-4157-9831-E51CB9C3DE78}"/>
              </a:ext>
            </a:extLst>
          </p:cNvPr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20" name="19 Alt Başlık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7" name="18 Veri Yer Tutucusu">
            <a:extLst>
              <a:ext uri="{FF2B5EF4-FFF2-40B4-BE49-F238E27FC236}">
                <a16:creationId xmlns="" xmlns:a16="http://schemas.microsoft.com/office/drawing/2014/main" id="{C9381BF3-C41F-4088-8C6A-CF8076C6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3C42D8-6924-4FF6-AF2B-C3A1570D8C60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8" name="7 Altbilgi Yer Tutucusu">
            <a:extLst>
              <a:ext uri="{FF2B5EF4-FFF2-40B4-BE49-F238E27FC236}">
                <a16:creationId xmlns="" xmlns:a16="http://schemas.microsoft.com/office/drawing/2014/main" id="{441731B9-6A7E-465D-A797-AA543F59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9" name="10 Slayt Numarası Yer Tutucusu">
            <a:extLst>
              <a:ext uri="{FF2B5EF4-FFF2-40B4-BE49-F238E27FC236}">
                <a16:creationId xmlns="" xmlns:a16="http://schemas.microsoft.com/office/drawing/2014/main" id="{95155088-062D-4522-B21D-3F960868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7B300-F2BA-4510-9632-9F7DE4641FDA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383805307"/>
      </p:ext>
    </p:extLst>
  </p:cSld>
  <p:clrMapOvr>
    <a:masterClrMapping/>
  </p:clrMapOvr>
  <p:transition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24 Veri Yer Tutucusu">
            <a:extLst>
              <a:ext uri="{FF2B5EF4-FFF2-40B4-BE49-F238E27FC236}">
                <a16:creationId xmlns="" xmlns:a16="http://schemas.microsoft.com/office/drawing/2014/main" id="{0EA7083C-EE2C-4D40-AB9C-D2533C7D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977C-D623-4D49-B62B-7D1A93920E79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5" name="17 Altbilgi Yer Tutucusu">
            <a:extLst>
              <a:ext uri="{FF2B5EF4-FFF2-40B4-BE49-F238E27FC236}">
                <a16:creationId xmlns="" xmlns:a16="http://schemas.microsoft.com/office/drawing/2014/main" id="{8C32AC14-2BE2-4554-A057-ED1E5373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4 Slayt Numarası Yer Tutucusu">
            <a:extLst>
              <a:ext uri="{FF2B5EF4-FFF2-40B4-BE49-F238E27FC236}">
                <a16:creationId xmlns="" xmlns:a16="http://schemas.microsoft.com/office/drawing/2014/main" id="{11448DAA-0823-42DA-968D-2BACC573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165C2-3ADA-446A-B549-1AF056172DBB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883311244"/>
      </p:ext>
    </p:extLst>
  </p:cSld>
  <p:clrMapOvr>
    <a:masterClrMapping/>
  </p:clrMapOvr>
  <p:transition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Yuvarlatılmış Dikdörtgen">
            <a:extLst>
              <a:ext uri="{FF2B5EF4-FFF2-40B4-BE49-F238E27FC236}">
                <a16:creationId xmlns="" xmlns:a16="http://schemas.microsoft.com/office/drawing/2014/main" id="{C2286899-CB5D-4CE2-B112-839788C72C88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10 Yuvarlatılmış Dikdörtgen">
            <a:extLst>
              <a:ext uri="{FF2B5EF4-FFF2-40B4-BE49-F238E27FC236}">
                <a16:creationId xmlns="" xmlns:a16="http://schemas.microsoft.com/office/drawing/2014/main" id="{641F0736-DD4F-4D79-A051-293D985A2AE3}"/>
              </a:ext>
            </a:extLst>
          </p:cNvPr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3 Veri Yer Tutucusu">
            <a:extLst>
              <a:ext uri="{FF2B5EF4-FFF2-40B4-BE49-F238E27FC236}">
                <a16:creationId xmlns="" xmlns:a16="http://schemas.microsoft.com/office/drawing/2014/main" id="{3ABD28F2-C831-4347-967E-98752CD4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E6E099-6131-422D-9F13-681E5A8B39B1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7" name="4 Altbilgi Yer Tutucusu">
            <a:extLst>
              <a:ext uri="{FF2B5EF4-FFF2-40B4-BE49-F238E27FC236}">
                <a16:creationId xmlns="" xmlns:a16="http://schemas.microsoft.com/office/drawing/2014/main" id="{71FE2E64-AC26-4522-A17D-4655272F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8" name="5 Slayt Numarası Yer Tutucusu">
            <a:extLst>
              <a:ext uri="{FF2B5EF4-FFF2-40B4-BE49-F238E27FC236}">
                <a16:creationId xmlns="" xmlns:a16="http://schemas.microsoft.com/office/drawing/2014/main" id="{9EF03123-BD99-4F0E-8ADE-AC404890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11D7-02DF-47D6-BEB1-3B2F461F5453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677874579"/>
      </p:ext>
    </p:extLst>
  </p:cSld>
  <p:clrMapOvr>
    <a:masterClrMapping/>
  </p:clrMapOvr>
  <p:transition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24 Veri Yer Tutucusu">
            <a:extLst>
              <a:ext uri="{FF2B5EF4-FFF2-40B4-BE49-F238E27FC236}">
                <a16:creationId xmlns="" xmlns:a16="http://schemas.microsoft.com/office/drawing/2014/main" id="{22A9D7DB-1B7E-4F9F-BA19-FF0FA6E8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B622-CC90-4BA7-ACEC-0C2F8188551E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6" name="17 Altbilgi Yer Tutucusu">
            <a:extLst>
              <a:ext uri="{FF2B5EF4-FFF2-40B4-BE49-F238E27FC236}">
                <a16:creationId xmlns="" xmlns:a16="http://schemas.microsoft.com/office/drawing/2014/main" id="{DCDE258C-3A89-4ADD-97EC-967951FE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4 Slayt Numarası Yer Tutucusu">
            <a:extLst>
              <a:ext uri="{FF2B5EF4-FFF2-40B4-BE49-F238E27FC236}">
                <a16:creationId xmlns="" xmlns:a16="http://schemas.microsoft.com/office/drawing/2014/main" id="{071201D1-2663-49EF-ADDC-46E9371D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2CFD9-8F4F-411B-97AA-44627AE069D2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106905253"/>
      </p:ext>
    </p:extLst>
  </p:cSld>
  <p:clrMapOvr>
    <a:masterClrMapping/>
  </p:clrMapOvr>
  <p:transition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24 Veri Yer Tutucusu">
            <a:extLst>
              <a:ext uri="{FF2B5EF4-FFF2-40B4-BE49-F238E27FC236}">
                <a16:creationId xmlns="" xmlns:a16="http://schemas.microsoft.com/office/drawing/2014/main" id="{A5004162-B45F-471C-A397-EE45D423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36F6-3DD9-4AD7-9344-97F430CA2740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8" name="17 Altbilgi Yer Tutucusu">
            <a:extLst>
              <a:ext uri="{FF2B5EF4-FFF2-40B4-BE49-F238E27FC236}">
                <a16:creationId xmlns="" xmlns:a16="http://schemas.microsoft.com/office/drawing/2014/main" id="{3197DDAD-B110-4186-A3E7-42CCBE10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4 Slayt Numarası Yer Tutucusu">
            <a:extLst>
              <a:ext uri="{FF2B5EF4-FFF2-40B4-BE49-F238E27FC236}">
                <a16:creationId xmlns="" xmlns:a16="http://schemas.microsoft.com/office/drawing/2014/main" id="{DB5A2E49-2BD5-4A1E-AC1B-78B39A03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84594-44A7-4870-A537-39EAEE1B6A6C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391023998"/>
      </p:ext>
    </p:extLst>
  </p:cSld>
  <p:clrMapOvr>
    <a:masterClrMapping/>
  </p:clrMapOvr>
  <p:transition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4 Veri Yer Tutucusu">
            <a:extLst>
              <a:ext uri="{FF2B5EF4-FFF2-40B4-BE49-F238E27FC236}">
                <a16:creationId xmlns="" xmlns:a16="http://schemas.microsoft.com/office/drawing/2014/main" id="{EAE03B75-6A9A-43D1-980F-ED0956A5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B2F3-13AD-4E4F-A020-86FF31EF62BF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4" name="17 Altbilgi Yer Tutucusu">
            <a:extLst>
              <a:ext uri="{FF2B5EF4-FFF2-40B4-BE49-F238E27FC236}">
                <a16:creationId xmlns="" xmlns:a16="http://schemas.microsoft.com/office/drawing/2014/main" id="{9A9099AA-ADAD-4BEF-81DE-B194D52A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>
            <a:extLst>
              <a:ext uri="{FF2B5EF4-FFF2-40B4-BE49-F238E27FC236}">
                <a16:creationId xmlns="" xmlns:a16="http://schemas.microsoft.com/office/drawing/2014/main" id="{D9DBB1F9-4F3A-4801-A74F-2CD4B144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E4282-8697-4B18-9168-B1A0E4FCD133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043155997"/>
      </p:ext>
    </p:extLst>
  </p:cSld>
  <p:clrMapOvr>
    <a:masterClrMapping/>
  </p:clrMapOvr>
  <p:transition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Yuvarlatılmış Dikdörtgen">
            <a:extLst>
              <a:ext uri="{FF2B5EF4-FFF2-40B4-BE49-F238E27FC236}">
                <a16:creationId xmlns="" xmlns:a16="http://schemas.microsoft.com/office/drawing/2014/main" id="{21E1F9F5-69BA-42D8-8F25-B022EC89DC77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1 Veri Yer Tutucusu">
            <a:extLst>
              <a:ext uri="{FF2B5EF4-FFF2-40B4-BE49-F238E27FC236}">
                <a16:creationId xmlns="" xmlns:a16="http://schemas.microsoft.com/office/drawing/2014/main" id="{E56B7362-17D8-4EEB-8909-E11F8D4B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1CE648-6B02-43A5-9AC6-38775BAF3F27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4" name="2 Altbilgi Yer Tutucusu">
            <a:extLst>
              <a:ext uri="{FF2B5EF4-FFF2-40B4-BE49-F238E27FC236}">
                <a16:creationId xmlns="" xmlns:a16="http://schemas.microsoft.com/office/drawing/2014/main" id="{8CC024D1-202D-47CC-B36C-5C8E0668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5" name="3 Slayt Numarası Yer Tutucusu">
            <a:extLst>
              <a:ext uri="{FF2B5EF4-FFF2-40B4-BE49-F238E27FC236}">
                <a16:creationId xmlns="" xmlns:a16="http://schemas.microsoft.com/office/drawing/2014/main" id="{8CC09D86-D56D-4FDB-BA1C-A82954CD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2B450-1F0F-4E24-B9A3-BE3ADEEDB189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116112598"/>
      </p:ext>
    </p:extLst>
  </p:cSld>
  <p:clrMapOvr>
    <a:masterClrMapping/>
  </p:clrMapOvr>
  <p:transition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24 Veri Yer Tutucusu">
            <a:extLst>
              <a:ext uri="{FF2B5EF4-FFF2-40B4-BE49-F238E27FC236}">
                <a16:creationId xmlns="" xmlns:a16="http://schemas.microsoft.com/office/drawing/2014/main" id="{43BE4CE9-FBF5-4F02-A0B6-79AF52B9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F054-BE6A-4B38-BAAB-8DD3DD14FCD8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6" name="17 Altbilgi Yer Tutucusu">
            <a:extLst>
              <a:ext uri="{FF2B5EF4-FFF2-40B4-BE49-F238E27FC236}">
                <a16:creationId xmlns="" xmlns:a16="http://schemas.microsoft.com/office/drawing/2014/main" id="{61CA6149-00B5-4F75-9260-40B66E8A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4 Slayt Numarası Yer Tutucusu">
            <a:extLst>
              <a:ext uri="{FF2B5EF4-FFF2-40B4-BE49-F238E27FC236}">
                <a16:creationId xmlns="" xmlns:a16="http://schemas.microsoft.com/office/drawing/2014/main" id="{3C7C94D2-E346-486D-8EB5-8DFE383F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B9D5A-4CC2-4787-A845-1A98AB58FEDD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090242434"/>
      </p:ext>
    </p:extLst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C45798B-7CE8-4EB0-9626-BC35A181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89D472D-8121-4D20-9B72-F5A8F14E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AA480A9-E61A-4732-A38B-B2EE2E30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E8E18FB-8862-4566-81B0-3B2FBEBA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A98868B-E717-4295-AE6E-6C6B4955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Yuvarlatılmış Dikdörtgen">
            <a:extLst>
              <a:ext uri="{FF2B5EF4-FFF2-40B4-BE49-F238E27FC236}">
                <a16:creationId xmlns="" xmlns:a16="http://schemas.microsoft.com/office/drawing/2014/main" id="{24EC6451-CFD7-4FD3-A7C9-A69B164F0FD2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10 Tek Köşesi Yuvarlatılmış Dikdörtgen">
            <a:extLst>
              <a:ext uri="{FF2B5EF4-FFF2-40B4-BE49-F238E27FC236}">
                <a16:creationId xmlns="" xmlns:a16="http://schemas.microsoft.com/office/drawing/2014/main" id="{EE18FEF0-9F49-40A1-A6A5-1FA83C048EB2}"/>
              </a:ext>
            </a:extLst>
          </p:cNvPr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tr-TR" noProof="0"/>
              <a:t>Resim eklemek için simgeyi tıklatın</a:t>
            </a:r>
            <a:endParaRPr lang="en-US" noProof="0" dirty="0"/>
          </a:p>
        </p:txBody>
      </p:sp>
      <p:sp>
        <p:nvSpPr>
          <p:cNvPr id="7" name="4 Veri Yer Tutucusu">
            <a:extLst>
              <a:ext uri="{FF2B5EF4-FFF2-40B4-BE49-F238E27FC236}">
                <a16:creationId xmlns="" xmlns:a16="http://schemas.microsoft.com/office/drawing/2014/main" id="{2F2C0456-76CB-455D-A598-01BE7384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3D26BE-A3AF-4D85-8200-E76FE99DE0B9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8" name="5 Altbilgi Yer Tutucusu">
            <a:extLst>
              <a:ext uri="{FF2B5EF4-FFF2-40B4-BE49-F238E27FC236}">
                <a16:creationId xmlns="" xmlns:a16="http://schemas.microsoft.com/office/drawing/2014/main" id="{67140B0C-52C3-4DFF-AB19-124EE5E8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9" name="6 Slayt Numarası Yer Tutucusu">
            <a:extLst>
              <a:ext uri="{FF2B5EF4-FFF2-40B4-BE49-F238E27FC236}">
                <a16:creationId xmlns="" xmlns:a16="http://schemas.microsoft.com/office/drawing/2014/main" id="{F543263E-1D4A-403E-9BAC-D4263CBA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37EF3-E8BE-4D2B-BD64-2570DD85F55B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537659637"/>
      </p:ext>
    </p:extLst>
  </p:cSld>
  <p:clrMapOvr>
    <a:masterClrMapping/>
  </p:clrMapOvr>
  <p:transition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24 Veri Yer Tutucusu">
            <a:extLst>
              <a:ext uri="{FF2B5EF4-FFF2-40B4-BE49-F238E27FC236}">
                <a16:creationId xmlns="" xmlns:a16="http://schemas.microsoft.com/office/drawing/2014/main" id="{B638529D-A9B3-49B9-AFB5-2F1905EE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3D4D8-34A4-4406-B600-37704A1AF0FC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5" name="17 Altbilgi Yer Tutucusu">
            <a:extLst>
              <a:ext uri="{FF2B5EF4-FFF2-40B4-BE49-F238E27FC236}">
                <a16:creationId xmlns="" xmlns:a16="http://schemas.microsoft.com/office/drawing/2014/main" id="{C090A18C-7BE2-49FA-83A8-FB92035D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4 Slayt Numarası Yer Tutucusu">
            <a:extLst>
              <a:ext uri="{FF2B5EF4-FFF2-40B4-BE49-F238E27FC236}">
                <a16:creationId xmlns="" xmlns:a16="http://schemas.microsoft.com/office/drawing/2014/main" id="{021168DA-E5DC-4528-B28E-A2A4D683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A5A23-2841-4B1E-9A10-7450BF111A73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814459775"/>
      </p:ext>
    </p:extLst>
  </p:cSld>
  <p:clrMapOvr>
    <a:masterClrMapping/>
  </p:clrMapOvr>
  <p:transition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24 Veri Yer Tutucusu">
            <a:extLst>
              <a:ext uri="{FF2B5EF4-FFF2-40B4-BE49-F238E27FC236}">
                <a16:creationId xmlns="" xmlns:a16="http://schemas.microsoft.com/office/drawing/2014/main" id="{78B30098-CEAB-4C49-BC09-D9A95B66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B9E7-99C9-4C22-9F99-38A891A442EF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5" name="17 Altbilgi Yer Tutucusu">
            <a:extLst>
              <a:ext uri="{FF2B5EF4-FFF2-40B4-BE49-F238E27FC236}">
                <a16:creationId xmlns="" xmlns:a16="http://schemas.microsoft.com/office/drawing/2014/main" id="{AE959DCE-30E5-40E1-8D8F-40FB31D9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4 Slayt Numarası Yer Tutucusu">
            <a:extLst>
              <a:ext uri="{FF2B5EF4-FFF2-40B4-BE49-F238E27FC236}">
                <a16:creationId xmlns="" xmlns:a16="http://schemas.microsoft.com/office/drawing/2014/main" id="{94FD882B-1D41-46D8-AF6D-333C059A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C22AB-E08D-4C9B-9A37-511FA06A865D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060511493"/>
      </p:ext>
    </p:extLst>
  </p:cSld>
  <p:clrMapOvr>
    <a:masterClrMapping/>
  </p:clrMapOvr>
  <p:transition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277493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=""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=""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=""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=""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=""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=""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=""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=""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=""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=""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=""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12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354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17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9361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5EF15C3-6C50-4D2B-AAFF-A3C00C1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3961DF2B-EF45-4856-BD39-C407DA85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EDD563E-C201-47D3-AE7F-7BCEE0A4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05D5F35-8EF0-4AE1-B8CB-47D0604C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6228628-B15E-4B82-BC66-A45CFB2C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72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56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8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42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98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01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3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2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38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233B425-B41D-46FD-82C3-2584DCDB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C7C66B6-01E2-4850-8A6D-CAAF86AC8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5AF58DC-DBB3-462B-8626-0102AB19E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1C734AE-C6D9-4506-9013-1CFF508D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DDAA258-295E-4D9F-925F-40B622D1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3045F3C-3249-4798-9324-8DA537A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1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10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93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1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5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3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1E0DA32-BCCF-4307-ACE5-69A9E72B1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1EDBFD9-CAEB-45EF-AB23-D1C1B85D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A712370-564D-474D-84FA-B4D4C9B0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E60D1A5-B7AA-4848-8442-D57F76D6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998FB8F-B232-4E7A-A2B5-7479763F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09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7AD85B-5BA6-4524-A74A-01DB258D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43F9808-A1B2-4485-9E58-4EFF57AE0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9A4E71-1959-4CDA-A1B3-4B902D91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2C2F9DD-23E3-472D-A758-C5959FEA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7E0CDC0-FC9F-4098-A5E2-7709DB90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95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C457BE-1F34-426B-B4B6-E79EC6D3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35CDF9D-EA12-45DE-89AF-DA240DC91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6F5F446-99FC-44D7-924D-34D36095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002669-E26F-452C-BF20-52797B94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4246E71-5814-43A6-9B52-7B90F564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0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69B986F-2FF5-4441-9D4D-B9BAB85C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B3A94F5-C5F6-42AA-A1FC-4DB26591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A9EA19F-E20E-4094-A7EC-07E21004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232308B-6AB1-4B71-872B-FD87755D8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EBC03403-6FA5-4168-BAA5-74D86B5BC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FF15D6BA-E13A-4E37-BB28-88F80C9E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AC0E5294-0C7E-4543-8BF3-4534380F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034A70D4-29B9-4102-92D6-B7AB0E09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3F10874-4BEC-41A9-9449-494E64D6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827FBF5-FE4F-4878-8F3A-BB54C00CD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2B889B4-9120-4DDA-AD95-7EB6F16CE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345C9AF-FFA9-4395-B2BF-6398A898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84E83AB-3CBC-42E5-BF57-7847808D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E23B016-D6C5-4977-82EA-71A965B7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122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41154E-7E99-40FE-8397-85C9EB23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0DEAE1C-BDE2-472E-9E98-BB9AD9739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19B9CA3-FBB8-4A0F-A4D4-6793B9FF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7750E19-03A5-49F7-81CB-AD8D5F9C5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F3A31CDB-6E92-4A99-9B69-8BDA3E242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22A56728-13A5-426F-8317-86783131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D7F0BBB4-02A6-4DD5-93C6-B5E1F620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8E4C9568-7F96-49D7-A3E1-2D1680C6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530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05EA4D-3481-429F-B4A3-E2A2BEAE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656B19E6-8037-49F6-8BB0-706216DC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53D0CED-203D-4DBE-B405-CEF9EDA3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B85EFAF-EDCA-4672-B786-B77E366B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544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5723059F-FEB6-4A6C-86E3-75D67D10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E88BB919-263F-4430-866E-D7FE4706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6388E8C-9AB6-4456-835C-6792C983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65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A6E5AF-152C-4EA6-8A2D-72883652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1C19491-4019-4859-8714-6B5478653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F8A99EF-FA79-48DE-988D-9674C6C4F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238237D-B6CE-4411-A9CA-0E99869C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EAA309B-EE46-4382-81C3-2BF14A26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9D61480-0470-40A3-8A6A-02639126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2102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DBDF94-E0EF-4908-80C3-F4A52A92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E6D94377-9842-4196-B6E6-D5313B9F8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43ABBDF-AB95-4CD7-BAFB-E8ACA3818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ED7C2D8-A508-4827-A8B5-CE4DD4BE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63DAB3C-4ABE-4EB3-99C4-B90F2308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E9CAE3A-A1A7-43D0-923A-0845433F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409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6C71DF-6B5F-4244-8351-DD4C40FE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F59CA35-627B-4E3A-8235-B835A27BE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B56DA8-0DBD-4EFC-A34A-AA309C9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BC6A6FE-07BC-4449-8194-42A617FD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31E956C-B406-4A9D-9C1F-02BABA60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393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B1235256-B2C3-499D-8CB3-341A6F538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E39C469-3E16-41CC-A566-B142569AB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E072AAE-C292-437E-A06E-A0A559C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C2DF5FF-E694-42D4-B087-4FAC79B3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3131A1D-5130-470C-BCE3-0F1F62F3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08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2B91F25-4846-424C-A71D-2CDC4CD2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6DB6F9C-AE27-4F57-88BF-D6108730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C7EBEAB-2245-4355-8F4D-3819C668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1F42408B-AA52-4B35-8C62-CA5A3DC0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369E534A-8F88-4CB8-AEB0-0D282D71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31655CCD-42F2-4A4C-95A7-8686C211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0CBA802-59B0-4459-A087-43D8AD3A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3DD590-3738-48F0-B30A-AC04C571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BB9A51F-0EF4-4F5A-921F-C92D9162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DE1098A-66FD-4FDB-A7BB-69CA70877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328F580-23E6-4949-BE3C-CA160794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F251EB4-3558-4142-A858-FF36CD02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C4EDB75-0519-46D5-AE44-D442221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D0ECEAF-3483-4F19-A3F2-05342E30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1C0100C-F29B-4470-8823-D820947CF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08084F31-0D35-4439-80F2-45DCF9F36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6F1B252-5200-463E-BF3B-746A7B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1C4A9923-2AC7-416D-AB28-E4750B42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2F0679A-E3F3-41BA-ACE2-B4F59482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044FD437-0413-4F04-94E0-15349C87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40607657-BF39-49FE-8E24-AF9A3422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0CD067D-DBD3-4A8D-A71E-B47B88377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DC7C-4202-45A9-B2A0-D11F3F63913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9017C38-F6E7-492B-8166-BC7F792C7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FC9506B-93F4-46A7-BFDF-8FD82273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>
            <a:extLst>
              <a:ext uri="{FF2B5EF4-FFF2-40B4-BE49-F238E27FC236}">
                <a16:creationId xmlns="" xmlns:a16="http://schemas.microsoft.com/office/drawing/2014/main" id="{73CE9ABC-F598-40F3-AA7A-4D8156F01EAC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8 Yuvarlatılmış Dikdörtgen">
            <a:extLst>
              <a:ext uri="{FF2B5EF4-FFF2-40B4-BE49-F238E27FC236}">
                <a16:creationId xmlns="" xmlns:a16="http://schemas.microsoft.com/office/drawing/2014/main" id="{DAEC4B0F-141A-415E-AA8D-6DC1AD3FC294}"/>
              </a:ext>
            </a:extLst>
          </p:cNvPr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12 Başlık Yer Tutucusu">
            <a:extLst>
              <a:ext uri="{FF2B5EF4-FFF2-40B4-BE49-F238E27FC236}">
                <a16:creationId xmlns="" xmlns:a16="http://schemas.microsoft.com/office/drawing/2014/main" id="{4402BB00-670C-4AE1-AE22-271E7845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31" name="3 Metin Yer Tutucusu">
            <a:extLst>
              <a:ext uri="{FF2B5EF4-FFF2-40B4-BE49-F238E27FC236}">
                <a16:creationId xmlns="" xmlns:a16="http://schemas.microsoft.com/office/drawing/2014/main" id="{A6524269-556A-45FE-97A8-3A965157D7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/>
              <a:t>Asıl metin stillerini düzenlemek için tıklatın</a:t>
            </a:r>
          </a:p>
          <a:p>
            <a:pPr lvl="1"/>
            <a:r>
              <a:rPr lang="tr-TR" altLang="en-US"/>
              <a:t>İkinci düzey</a:t>
            </a:r>
          </a:p>
          <a:p>
            <a:pPr lvl="2"/>
            <a:r>
              <a:rPr lang="tr-TR" altLang="en-US"/>
              <a:t>Üçüncü düzey</a:t>
            </a:r>
          </a:p>
          <a:p>
            <a:pPr lvl="3"/>
            <a:r>
              <a:rPr lang="tr-TR" altLang="en-US"/>
              <a:t>Dördüncü düzey</a:t>
            </a:r>
          </a:p>
          <a:p>
            <a:pPr lvl="4"/>
            <a:r>
              <a:rPr lang="tr-TR" altLang="en-US"/>
              <a:t>Beşinci düzey</a:t>
            </a:r>
            <a:endParaRPr lang="en-US" altLang="en-US"/>
          </a:p>
        </p:txBody>
      </p:sp>
      <p:sp>
        <p:nvSpPr>
          <p:cNvPr id="25" name="24 Veri Yer Tutucusu">
            <a:extLst>
              <a:ext uri="{FF2B5EF4-FFF2-40B4-BE49-F238E27FC236}">
                <a16:creationId xmlns="" xmlns:a16="http://schemas.microsoft.com/office/drawing/2014/main" id="{171D857A-C273-4E5D-8AF7-916742065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30968C7-1C0F-45E5-B8B1-9539F6CD1CA1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18" name="17 Altbilgi Yer Tutucusu">
            <a:extLst>
              <a:ext uri="{FF2B5EF4-FFF2-40B4-BE49-F238E27FC236}">
                <a16:creationId xmlns="" xmlns:a16="http://schemas.microsoft.com/office/drawing/2014/main" id="{097C5123-5807-45C2-B06A-B37A07872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>
            <a:extLst>
              <a:ext uri="{FF2B5EF4-FFF2-40B4-BE49-F238E27FC236}">
                <a16:creationId xmlns="" xmlns:a16="http://schemas.microsoft.com/office/drawing/2014/main" id="{5D7CE875-1A65-4D8B-B746-8164566D9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12C70"/>
                </a:solidFill>
                <a:latin typeface="Verdana" panose="020B0604030504040204" pitchFamily="34" charset="0"/>
              </a:defRPr>
            </a:lvl1pPr>
          </a:lstStyle>
          <a:p>
            <a:fld id="{097A0FB5-3D03-4AE2-B6A8-A84923726511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99081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D75B7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DD56FE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DD56FE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FF5D16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1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2261F78-8B94-47A0-9484-75ED2D6D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06C53E7-9C14-4E3C-A92B-96715184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075EA2E-74A5-47E3-AF25-1C29D41D3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D895-2B1B-4267-A4E0-0CC7ADC85D73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347CAFA-326A-4106-A650-8C624DE5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419EFE-7B29-4C36-9A0F-471156B96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92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2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microsoft.com/office/2007/relationships/hdphoto" Target="../media/hdphoto1.wdp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0.png"/><Relationship Id="rId7" Type="http://schemas.openxmlformats.org/officeDocument/2006/relationships/image" Target="../media/image44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3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1.png"/><Relationship Id="rId7" Type="http://schemas.openxmlformats.org/officeDocument/2006/relationships/image" Target="../media/image44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4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2.png"/><Relationship Id="rId7" Type="http://schemas.openxmlformats.org/officeDocument/2006/relationships/image" Target="../media/image44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5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>
            <a:extLst>
              <a:ext uri="{FF2B5EF4-FFF2-40B4-BE49-F238E27FC236}">
                <a16:creationId xmlns="" xmlns:a16="http://schemas.microsoft.com/office/drawing/2014/main" id="{7B53846B-1E44-457A-B151-FD34759469F8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=""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20">
            <a:extLst>
              <a:ext uri="{FF2B5EF4-FFF2-40B4-BE49-F238E27FC236}">
                <a16:creationId xmlns="" xmlns:a16="http://schemas.microsoft.com/office/drawing/2014/main" id="{50BEADEF-4E81-4733-B965-C8A35C8834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3" name="TextBox 21">
            <a:extLst>
              <a:ext uri="{FF2B5EF4-FFF2-40B4-BE49-F238E27FC236}">
                <a16:creationId xmlns="" xmlns:a16="http://schemas.microsoft.com/office/drawing/2014/main" id="{D4611C02-B0F5-484C-AC70-13723ED4BB61}"/>
              </a:ext>
            </a:extLst>
          </p:cNvPr>
          <p:cNvSpPr txBox="1"/>
          <p:nvPr/>
        </p:nvSpPr>
        <p:spPr>
          <a:xfrm>
            <a:off x="4894302" y="4738996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F693E93-10D7-4519-BF5F-1F27A9864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736" y="4681781"/>
            <a:ext cx="1790950" cy="144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0978A8E-7208-460C-9A00-F87AD39E2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078" y="1999897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FDE5B07-CCD9-46EB-88AE-06A9BD810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235" y="721436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112D9DB-34A3-491D-8A79-4193161B2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149" y="1801776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BCA31EE-A575-4A9A-B949-46EACEF43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8156" y="4556817"/>
            <a:ext cx="1848108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1F757DB-73B4-43DD-A80B-4567E2D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43" y="388103"/>
            <a:ext cx="9040484" cy="5495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4F9B6CA-6924-41E3-BB0F-798DF0C55498}"/>
              </a:ext>
            </a:extLst>
          </p:cNvPr>
          <p:cNvSpPr/>
          <p:nvPr/>
        </p:nvSpPr>
        <p:spPr>
          <a:xfrm>
            <a:off x="3439868" y="3028220"/>
            <a:ext cx="14334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i="1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D63E229-9C76-4BE3-A1DE-A53D50B4B3C2}"/>
              </a:ext>
            </a:extLst>
          </p:cNvPr>
          <p:cNvSpPr/>
          <p:nvPr/>
        </p:nvSpPr>
        <p:spPr>
          <a:xfrm>
            <a:off x="8521597" y="3028219"/>
            <a:ext cx="11673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singing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1620234-93F3-4F98-8AD4-A9FB0E33A704}"/>
              </a:ext>
            </a:extLst>
          </p:cNvPr>
          <p:cNvSpPr/>
          <p:nvPr/>
        </p:nvSpPr>
        <p:spPr>
          <a:xfrm>
            <a:off x="3648589" y="5270677"/>
            <a:ext cx="1234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cooking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AA74CBC-348C-4134-8A90-D25F353B9FCB}"/>
              </a:ext>
            </a:extLst>
          </p:cNvPr>
          <p:cNvSpPr/>
          <p:nvPr/>
        </p:nvSpPr>
        <p:spPr>
          <a:xfrm>
            <a:off x="8790454" y="5270677"/>
            <a:ext cx="12089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Game time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26" name="Picture 2" descr="Children holding hands by Carle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84" y="3789041"/>
            <a:ext cx="9488216" cy="37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774D028E-BA30-439B-B3F4-BDF969B80319}"/>
              </a:ext>
            </a:extLst>
          </p:cNvPr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Juice ITC" panose="04040403040A02020202" pitchFamily="82" charset="0"/>
              </a:rPr>
              <a:t>HOBBIES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B338C7-B249-478E-A0A1-0A8FEFB17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99" y="2445439"/>
            <a:ext cx="1790950" cy="144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B48987-4A08-4C4E-B962-D41D915E4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99" y="489149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DAB4D1-638A-442B-BE67-B2AC00E3D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77" y="4564394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AFA214E-69D0-4D5B-A9FE-6ECC89893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4108" y="2357320"/>
            <a:ext cx="1959566" cy="162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5BD6B1-72CC-4F40-8ED6-80737604D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3556" y="391223"/>
            <a:ext cx="2032919" cy="163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06442BE-57A5-4795-8752-E5DCF24C03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3233" y="2370629"/>
            <a:ext cx="2104805" cy="162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72729D8-CF51-48DC-8D0D-7E41E753A7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8868" y="4564394"/>
            <a:ext cx="2104805" cy="164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F66FDC4-46AD-4B26-B552-3516D55ED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8868" y="2345270"/>
            <a:ext cx="2117485" cy="164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42E395E-B902-4109-86FB-39C85E8D76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8955" y="4564394"/>
            <a:ext cx="2079446" cy="163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7032104" y="712774"/>
            <a:ext cx="384048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A-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52176" y="1628800"/>
            <a:ext cx="382041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lang="es-ES" sz="40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paint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7" y="2544474"/>
            <a:ext cx="382041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7042363" y="3394855"/>
            <a:ext cx="3830227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042364" y="4295026"/>
            <a:ext cx="3830226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042364" y="5229200"/>
            <a:ext cx="3830226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25" y="5019981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59" y="4923937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ângulo arredondado 106"/>
          <p:cNvSpPr/>
          <p:nvPr/>
        </p:nvSpPr>
        <p:spPr>
          <a:xfrm>
            <a:off x="186721" y="137418"/>
            <a:ext cx="714178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CC7ADDB-CF73-41E5-B034-8370D5615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189" y="1627245"/>
            <a:ext cx="3044517" cy="239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59259E-6 L 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aokrąglony 26"/>
          <p:cNvSpPr/>
          <p:nvPr/>
        </p:nvSpPr>
        <p:spPr>
          <a:xfrm>
            <a:off x="7032103" y="712774"/>
            <a:ext cx="3702701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7052176" y="1628800"/>
            <a:ext cx="3682627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B-running</a:t>
            </a:r>
          </a:p>
        </p:txBody>
      </p:sp>
      <p:sp>
        <p:nvSpPr>
          <p:cNvPr id="29" name="Prostokąt zaokrąglony 28"/>
          <p:cNvSpPr/>
          <p:nvPr/>
        </p:nvSpPr>
        <p:spPr>
          <a:xfrm>
            <a:off x="7052177" y="2544474"/>
            <a:ext cx="3682626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7042363" y="3394855"/>
            <a:ext cx="3682625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7042363" y="4295026"/>
            <a:ext cx="369244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7042364" y="5229200"/>
            <a:ext cx="3682624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803" y="5444657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65" y="5341144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ângulo arredondado 106"/>
          <p:cNvSpPr/>
          <p:nvPr/>
        </p:nvSpPr>
        <p:spPr>
          <a:xfrm>
            <a:off x="26304" y="57599"/>
            <a:ext cx="715236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827FB6C-1B0B-4310-9BD3-2E83C7C49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416" y="1726135"/>
            <a:ext cx="3545747" cy="2858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3665122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645048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4504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654863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65486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365486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881" y="534114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56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70125"/>
            <a:ext cx="7102257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2F27E62-67BE-4D4F-B8B4-70CC58B86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217" y="1664205"/>
            <a:ext cx="3728793" cy="287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1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zaokrąglony 11"/>
          <p:cNvSpPr/>
          <p:nvPr/>
        </p:nvSpPr>
        <p:spPr>
          <a:xfrm>
            <a:off x="7032103" y="712774"/>
            <a:ext cx="3690175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7052176" y="1628800"/>
            <a:ext cx="3670101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B-running</a:t>
            </a:r>
          </a:p>
        </p:txBody>
      </p:sp>
      <p:sp>
        <p:nvSpPr>
          <p:cNvPr id="14" name="Prostokąt zaokrąglony 13"/>
          <p:cNvSpPr/>
          <p:nvPr/>
        </p:nvSpPr>
        <p:spPr>
          <a:xfrm>
            <a:off x="7052177" y="2544474"/>
            <a:ext cx="3670102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reading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7042364" y="3394855"/>
            <a:ext cx="3670100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6" name="Prostokąt zaokrąglony 15"/>
          <p:cNvSpPr/>
          <p:nvPr/>
        </p:nvSpPr>
        <p:spPr>
          <a:xfrm>
            <a:off x="7042364" y="4295026"/>
            <a:ext cx="3670100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7042363" y="5229200"/>
            <a:ext cx="3670099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9094" y="5408938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128" y="5274183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ângulo arredondado 106"/>
          <p:cNvSpPr/>
          <p:nvPr/>
        </p:nvSpPr>
        <p:spPr>
          <a:xfrm>
            <a:off x="49119" y="8704"/>
            <a:ext cx="7066626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65D80A5-1CD1-41AA-97BD-745446D14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477" y="1625490"/>
            <a:ext cx="3601441" cy="289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62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2.59259E-6 L 3.7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 tmFilter="0,0; .5, 0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707679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707680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87605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3707678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71749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6" y="5229200"/>
            <a:ext cx="3707681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F-running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616" y="536430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43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25842" y="0"/>
            <a:ext cx="701652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B36E9C-354A-4748-839D-284F80448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143" y="1643725"/>
            <a:ext cx="3490056" cy="2821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6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7032104" y="712774"/>
            <a:ext cx="3652596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1628800"/>
            <a:ext cx="363252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52177" y="2544474"/>
            <a:ext cx="3632522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3394855"/>
            <a:ext cx="3632521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3" y="4295026"/>
            <a:ext cx="3642337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7042364" y="5229200"/>
            <a:ext cx="363252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425" y="554131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670" y="5301826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arredondado 106"/>
          <p:cNvSpPr/>
          <p:nvPr/>
        </p:nvSpPr>
        <p:spPr>
          <a:xfrm>
            <a:off x="-9470" y="-19546"/>
            <a:ext cx="7041574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627C8D8-DB1D-4FD4-8B75-54177E564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446" y="1865599"/>
            <a:ext cx="3389812" cy="265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48148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402837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400830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7" y="2544474"/>
            <a:ext cx="400830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4008304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400830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4008302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567" y="5312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634" y="5216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82518" y="23855"/>
            <a:ext cx="7066626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D86ECB-3B85-40DD-950C-16C2E9DD7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896" y="1550128"/>
            <a:ext cx="3139026" cy="259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4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0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1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2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Warm-up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3" y="1078189"/>
            <a:ext cx="2116975" cy="571692"/>
          </a:xfrm>
        </p:spPr>
        <p:txBody>
          <a:bodyPr>
            <a:normAutofit/>
          </a:bodyPr>
          <a:lstStyle/>
          <a:p>
            <a:r>
              <a:rPr lang="en-US" sz="3000" dirty="0"/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Fun corner and </a:t>
            </a:r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38410" y="4510091"/>
            <a:ext cx="2116975" cy="549820"/>
          </a:xfrm>
        </p:spPr>
        <p:txBody>
          <a:bodyPr>
            <a:normAutofit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Listen and </a:t>
            </a:r>
            <a:r>
              <a:rPr lang="en-US" dirty="0" smtClean="0"/>
              <a:t>tick.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7546" y="4884525"/>
            <a:ext cx="2493818" cy="561534"/>
          </a:xfrm>
        </p:spPr>
        <p:txBody>
          <a:bodyPr>
            <a:noAutofit/>
          </a:bodyPr>
          <a:lstStyle/>
          <a:p>
            <a:r>
              <a:rPr lang="en-US" sz="3000" dirty="0"/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Look, complete and </a:t>
            </a:r>
            <a:r>
              <a:rPr lang="en-US" dirty="0" smtClean="0"/>
              <a:t>read.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7696" y="4221461"/>
            <a:ext cx="1706880" cy="487627"/>
          </a:xfrm>
        </p:spPr>
        <p:txBody>
          <a:bodyPr>
            <a:noAutofit/>
          </a:bodyPr>
          <a:lstStyle/>
          <a:p>
            <a:r>
              <a:rPr lang="en-US" sz="3000" dirty="0"/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Let’s </a:t>
            </a:r>
            <a:r>
              <a:rPr lang="en-US" dirty="0" smtClean="0"/>
              <a:t>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983253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398325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B-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96317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963179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4" y="4295026"/>
            <a:ext cx="3963178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32102" y="5229200"/>
            <a:ext cx="3963178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493" y="4934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83" y="4838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32997"/>
            <a:ext cx="7154308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7C708C8-205C-4099-93A1-B9A0AA0ED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08" y="1244835"/>
            <a:ext cx="3751254" cy="292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Let’s </a:t>
            </a:r>
            <a:r>
              <a:rPr lang="en-US" sz="4800" b="1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sing.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26" name="Picture 2" descr="Children holding hands by Carle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84" y="3789041"/>
            <a:ext cx="9488216" cy="37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21" y="365760"/>
            <a:ext cx="10239656" cy="5714040"/>
          </a:xfrm>
          <a:prstGeom prst="rect">
            <a:avLst/>
          </a:prstGeom>
        </p:spPr>
      </p:pic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28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1BB1F778-A9EE-402F-8753-C298BE709BC7}"/>
              </a:ext>
            </a:extLst>
          </p:cNvPr>
          <p:cNvSpPr txBox="1">
            <a:spLocks/>
          </p:cNvSpPr>
          <p:nvPr/>
        </p:nvSpPr>
        <p:spPr>
          <a:xfrm>
            <a:off x="-243606" y="0"/>
            <a:ext cx="7531497" cy="103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Game: let’s sing!</a:t>
            </a:r>
            <a:endParaRPr lang="en-US" sz="4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30" y="792732"/>
            <a:ext cx="10239656" cy="5714040"/>
          </a:xfrm>
          <a:prstGeom prst="rect">
            <a:avLst/>
          </a:prstGeom>
        </p:spPr>
      </p:pic>
      <p:sp>
        <p:nvSpPr>
          <p:cNvPr id="21" name="Arrow: Striped Right 3">
            <a:extLst>
              <a:ext uri="{FF2B5EF4-FFF2-40B4-BE49-F238E27FC236}">
                <a16:creationId xmlns="" xmlns:a16="http://schemas.microsoft.com/office/drawing/2014/main" id="{57B1464A-2646-4662-B8DE-D92036C58D6A}"/>
              </a:ext>
            </a:extLst>
          </p:cNvPr>
          <p:cNvSpPr/>
          <p:nvPr/>
        </p:nvSpPr>
        <p:spPr>
          <a:xfrm>
            <a:off x="3174102" y="1793906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2" name="Arrow: Striped Right 6">
            <a:extLst>
              <a:ext uri="{FF2B5EF4-FFF2-40B4-BE49-F238E27FC236}">
                <a16:creationId xmlns="" xmlns:a16="http://schemas.microsoft.com/office/drawing/2014/main" id="{EE173EB5-96B8-4AD5-B0E1-55D7C49942C3}"/>
              </a:ext>
            </a:extLst>
          </p:cNvPr>
          <p:cNvSpPr/>
          <p:nvPr/>
        </p:nvSpPr>
        <p:spPr>
          <a:xfrm>
            <a:off x="3174099" y="2266802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3" name="Arrow: Striped Right 7">
            <a:extLst>
              <a:ext uri="{FF2B5EF4-FFF2-40B4-BE49-F238E27FC236}">
                <a16:creationId xmlns="" xmlns:a16="http://schemas.microsoft.com/office/drawing/2014/main" id="{CE1985B4-1C2E-4480-9E00-5D0843B1AD72}"/>
              </a:ext>
            </a:extLst>
          </p:cNvPr>
          <p:cNvSpPr/>
          <p:nvPr/>
        </p:nvSpPr>
        <p:spPr>
          <a:xfrm>
            <a:off x="3174099" y="267960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4" name="Arrow: Striped Right 8">
            <a:extLst>
              <a:ext uri="{FF2B5EF4-FFF2-40B4-BE49-F238E27FC236}">
                <a16:creationId xmlns="" xmlns:a16="http://schemas.microsoft.com/office/drawing/2014/main" id="{50F219F5-BF13-4E13-A496-73BDD144F01B}"/>
              </a:ext>
            </a:extLst>
          </p:cNvPr>
          <p:cNvSpPr/>
          <p:nvPr/>
        </p:nvSpPr>
        <p:spPr>
          <a:xfrm>
            <a:off x="3174099" y="3088650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5" name="Arrow: Striped Right 9">
            <a:extLst>
              <a:ext uri="{FF2B5EF4-FFF2-40B4-BE49-F238E27FC236}">
                <a16:creationId xmlns="" xmlns:a16="http://schemas.microsoft.com/office/drawing/2014/main" id="{36DD4A30-AF80-4B6C-93F2-735A6DE72C13}"/>
              </a:ext>
            </a:extLst>
          </p:cNvPr>
          <p:cNvSpPr/>
          <p:nvPr/>
        </p:nvSpPr>
        <p:spPr>
          <a:xfrm>
            <a:off x="3950051" y="3572463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6" name="Arrow: Striped Right 10">
            <a:extLst>
              <a:ext uri="{FF2B5EF4-FFF2-40B4-BE49-F238E27FC236}">
                <a16:creationId xmlns="" xmlns:a16="http://schemas.microsoft.com/office/drawing/2014/main" id="{9D8C250A-2401-424F-BD3B-147F037ED3AA}"/>
              </a:ext>
            </a:extLst>
          </p:cNvPr>
          <p:cNvSpPr/>
          <p:nvPr/>
        </p:nvSpPr>
        <p:spPr>
          <a:xfrm>
            <a:off x="3959680" y="4045359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7" name="Arrow: Striped Right 12">
            <a:extLst>
              <a:ext uri="{FF2B5EF4-FFF2-40B4-BE49-F238E27FC236}">
                <a16:creationId xmlns="" xmlns:a16="http://schemas.microsoft.com/office/drawing/2014/main" id="{6D7C2F0C-B9C9-4DA3-822F-33A0BDE57FCC}"/>
              </a:ext>
            </a:extLst>
          </p:cNvPr>
          <p:cNvSpPr/>
          <p:nvPr/>
        </p:nvSpPr>
        <p:spPr>
          <a:xfrm>
            <a:off x="3950050" y="452917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8" name="Arrow: Striped Right 13">
            <a:extLst>
              <a:ext uri="{FF2B5EF4-FFF2-40B4-BE49-F238E27FC236}">
                <a16:creationId xmlns="" xmlns:a16="http://schemas.microsoft.com/office/drawing/2014/main" id="{0682918D-7F2B-40D4-B87C-F3447B506CA8}"/>
              </a:ext>
            </a:extLst>
          </p:cNvPr>
          <p:cNvSpPr/>
          <p:nvPr/>
        </p:nvSpPr>
        <p:spPr>
          <a:xfrm>
            <a:off x="3950049" y="4935185"/>
            <a:ext cx="947249" cy="813768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9" name="Arrow: Striped Right 14">
            <a:extLst>
              <a:ext uri="{FF2B5EF4-FFF2-40B4-BE49-F238E27FC236}">
                <a16:creationId xmlns="" xmlns:a16="http://schemas.microsoft.com/office/drawing/2014/main" id="{06D66E20-88F2-4022-A647-5053E63A035D}"/>
              </a:ext>
            </a:extLst>
          </p:cNvPr>
          <p:cNvSpPr/>
          <p:nvPr/>
        </p:nvSpPr>
        <p:spPr>
          <a:xfrm>
            <a:off x="4664199" y="5695663"/>
            <a:ext cx="937619" cy="708006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</a:t>
            </a:r>
          </a:p>
        </p:txBody>
      </p:sp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6808" y="297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95A29A90-06F0-415E-9C4E-DABC828374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82"/>
          <a:stretch/>
        </p:blipFill>
        <p:spPr>
          <a:xfrm>
            <a:off x="0" y="640080"/>
            <a:ext cx="12192000" cy="621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051">
            <a:hlinkClick r:id="" action="ppaction://media"/>
            <a:extLst>
              <a:ext uri="{FF2B5EF4-FFF2-40B4-BE49-F238E27FC236}">
                <a16:creationId xmlns="" xmlns:a16="http://schemas.microsoft.com/office/drawing/2014/main" id="{8E90A3F3-78E8-4FF2-B1B4-3CDF4B7D1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858" y="152717"/>
            <a:ext cx="487363" cy="4873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1BB1F778-A9EE-402F-8753-C298BE709BC7}"/>
              </a:ext>
            </a:extLst>
          </p:cNvPr>
          <p:cNvSpPr txBox="1">
            <a:spLocks/>
          </p:cNvSpPr>
          <p:nvPr/>
        </p:nvSpPr>
        <p:spPr>
          <a:xfrm>
            <a:off x="-243606" y="0"/>
            <a:ext cx="7531497" cy="1204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Game: let’s sing!</a:t>
            </a:r>
            <a:endParaRPr lang="en-US" sz="4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sp>
        <p:nvSpPr>
          <p:cNvPr id="7" name="Arrow: Striped Right 6">
            <a:extLst>
              <a:ext uri="{FF2B5EF4-FFF2-40B4-BE49-F238E27FC236}">
                <a16:creationId xmlns="" xmlns:a16="http://schemas.microsoft.com/office/drawing/2014/main" id="{EE173EB5-96B8-4AD5-B0E1-55D7C49942C3}"/>
              </a:ext>
            </a:extLst>
          </p:cNvPr>
          <p:cNvSpPr/>
          <p:nvPr/>
        </p:nvSpPr>
        <p:spPr>
          <a:xfrm>
            <a:off x="2745495" y="1340465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8" name="Arrow: Striped Right 7">
            <a:extLst>
              <a:ext uri="{FF2B5EF4-FFF2-40B4-BE49-F238E27FC236}">
                <a16:creationId xmlns="" xmlns:a16="http://schemas.microsoft.com/office/drawing/2014/main" id="{CE1985B4-1C2E-4480-9E00-5D0843B1AD72}"/>
              </a:ext>
            </a:extLst>
          </p:cNvPr>
          <p:cNvSpPr/>
          <p:nvPr/>
        </p:nvSpPr>
        <p:spPr>
          <a:xfrm>
            <a:off x="2788594" y="1867038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9" name="Arrow: Striped Right 8">
            <a:extLst>
              <a:ext uri="{FF2B5EF4-FFF2-40B4-BE49-F238E27FC236}">
                <a16:creationId xmlns="" xmlns:a16="http://schemas.microsoft.com/office/drawing/2014/main" id="{50F219F5-BF13-4E13-A496-73BDD144F01B}"/>
              </a:ext>
            </a:extLst>
          </p:cNvPr>
          <p:cNvSpPr/>
          <p:nvPr/>
        </p:nvSpPr>
        <p:spPr>
          <a:xfrm>
            <a:off x="2788594" y="2440639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10" name="Arrow: Striped Right 9">
            <a:extLst>
              <a:ext uri="{FF2B5EF4-FFF2-40B4-BE49-F238E27FC236}">
                <a16:creationId xmlns="" xmlns:a16="http://schemas.microsoft.com/office/drawing/2014/main" id="{36DD4A30-AF80-4B6C-93F2-735A6DE72C13}"/>
              </a:ext>
            </a:extLst>
          </p:cNvPr>
          <p:cNvSpPr/>
          <p:nvPr/>
        </p:nvSpPr>
        <p:spPr>
          <a:xfrm>
            <a:off x="2840725" y="2984797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11" name="Arrow: Striped Right 10">
            <a:extLst>
              <a:ext uri="{FF2B5EF4-FFF2-40B4-BE49-F238E27FC236}">
                <a16:creationId xmlns="" xmlns:a16="http://schemas.microsoft.com/office/drawing/2014/main" id="{9D8C250A-2401-424F-BD3B-147F037ED3AA}"/>
              </a:ext>
            </a:extLst>
          </p:cNvPr>
          <p:cNvSpPr/>
          <p:nvPr/>
        </p:nvSpPr>
        <p:spPr>
          <a:xfrm>
            <a:off x="3588934" y="3558398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13" name="Arrow: Striped Right 12">
            <a:extLst>
              <a:ext uri="{FF2B5EF4-FFF2-40B4-BE49-F238E27FC236}">
                <a16:creationId xmlns="" xmlns:a16="http://schemas.microsoft.com/office/drawing/2014/main" id="{6D7C2F0C-B9C9-4DA3-822F-33A0BDE57FCC}"/>
              </a:ext>
            </a:extLst>
          </p:cNvPr>
          <p:cNvSpPr/>
          <p:nvPr/>
        </p:nvSpPr>
        <p:spPr>
          <a:xfrm>
            <a:off x="3608191" y="4110143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14" name="Arrow: Striped Right 13">
            <a:extLst>
              <a:ext uri="{FF2B5EF4-FFF2-40B4-BE49-F238E27FC236}">
                <a16:creationId xmlns="" xmlns:a16="http://schemas.microsoft.com/office/drawing/2014/main" id="{0682918D-7F2B-40D4-B87C-F3447B506CA8}"/>
              </a:ext>
            </a:extLst>
          </p:cNvPr>
          <p:cNvSpPr/>
          <p:nvPr/>
        </p:nvSpPr>
        <p:spPr>
          <a:xfrm>
            <a:off x="3608191" y="4683744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15" name="Arrow: Striped Right 14">
            <a:extLst>
              <a:ext uri="{FF2B5EF4-FFF2-40B4-BE49-F238E27FC236}">
                <a16:creationId xmlns="" xmlns:a16="http://schemas.microsoft.com/office/drawing/2014/main" id="{06D66E20-88F2-4022-A647-5053E63A035D}"/>
              </a:ext>
            </a:extLst>
          </p:cNvPr>
          <p:cNvSpPr/>
          <p:nvPr/>
        </p:nvSpPr>
        <p:spPr>
          <a:xfrm>
            <a:off x="4094585" y="5980043"/>
            <a:ext cx="937619" cy="708006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</a:t>
            </a:r>
          </a:p>
        </p:txBody>
      </p:sp>
      <p:sp>
        <p:nvSpPr>
          <p:cNvPr id="4" name="Arrow: Striped Right 3">
            <a:extLst>
              <a:ext uri="{FF2B5EF4-FFF2-40B4-BE49-F238E27FC236}">
                <a16:creationId xmlns="" xmlns:a16="http://schemas.microsoft.com/office/drawing/2014/main" id="{57B1464A-2646-4662-B8DE-D92036C58D6A}"/>
              </a:ext>
            </a:extLst>
          </p:cNvPr>
          <p:cNvSpPr/>
          <p:nvPr/>
        </p:nvSpPr>
        <p:spPr>
          <a:xfrm>
            <a:off x="3683114" y="5235489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</p:spTree>
    <p:extLst>
      <p:ext uri="{BB962C8B-B14F-4D97-AF65-F5344CB8AC3E}">
        <p14:creationId xmlns:p14="http://schemas.microsoft.com/office/powerpoint/2010/main" val="35336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5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Fun corner</a:t>
            </a:r>
            <a:b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and </a:t>
            </a:r>
            <a:b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Wrap-up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26" name="Picture 2" descr="Children holding hands by Carle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84" y="3789041"/>
            <a:ext cx="9488216" cy="37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oween, Bat, Graveyard, Haunted House, Pumpkin">
            <a:extLst>
              <a:ext uri="{FF2B5EF4-FFF2-40B4-BE49-F238E27FC236}">
                <a16:creationId xmlns="" xmlns:a16="http://schemas.microsoft.com/office/drawing/2014/main" id="{EF493711-CECF-4371-B585-FE801C1C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6B0E567-72BA-456F-9105-B4CB8FA3B3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5" y="4221199"/>
            <a:ext cx="2602395" cy="26023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95BC8DE3-F97A-444F-978C-7F78EA1EF673}"/>
              </a:ext>
            </a:extLst>
          </p:cNvPr>
          <p:cNvSpPr txBox="1"/>
          <p:nvPr/>
        </p:nvSpPr>
        <p:spPr>
          <a:xfrm>
            <a:off x="629478" y="637199"/>
            <a:ext cx="12696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60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F5A8CFD-73DC-45CA-ABF8-1CFC3D2D0D04}"/>
              </a:ext>
            </a:extLst>
          </p:cNvPr>
          <p:cNvSpPr/>
          <p:nvPr/>
        </p:nvSpPr>
        <p:spPr>
          <a:xfrm>
            <a:off x="1948456" y="1419155"/>
            <a:ext cx="872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U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580D3623-4601-4897-801A-0D1F7F15B9DE}"/>
              </a:ext>
            </a:extLst>
          </p:cNvPr>
          <p:cNvSpPr/>
          <p:nvPr/>
        </p:nvSpPr>
        <p:spPr>
          <a:xfrm>
            <a:off x="2870129" y="1157293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0D5D7CC0-1C56-4B08-93A9-51C85288ABEE}"/>
              </a:ext>
            </a:extLst>
          </p:cNvPr>
          <p:cNvSpPr/>
          <p:nvPr/>
        </p:nvSpPr>
        <p:spPr>
          <a:xfrm>
            <a:off x="4214081" y="1157292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74935FEE-81BC-4FB5-AC0D-74BEB01A0D81}"/>
              </a:ext>
            </a:extLst>
          </p:cNvPr>
          <p:cNvSpPr/>
          <p:nvPr/>
        </p:nvSpPr>
        <p:spPr>
          <a:xfrm>
            <a:off x="3579772" y="906503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43DD9A54-D632-4892-9BCE-2E2F17318603}"/>
              </a:ext>
            </a:extLst>
          </p:cNvPr>
          <p:cNvSpPr/>
          <p:nvPr/>
        </p:nvSpPr>
        <p:spPr>
          <a:xfrm>
            <a:off x="4895523" y="1408081"/>
            <a:ext cx="4844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55F462BD-1772-460F-8E03-C3F21DF10194}"/>
              </a:ext>
            </a:extLst>
          </p:cNvPr>
          <p:cNvSpPr/>
          <p:nvPr/>
        </p:nvSpPr>
        <p:spPr>
          <a:xfrm>
            <a:off x="6107466" y="906502"/>
            <a:ext cx="9268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2176FE91-A033-4B5E-8B30-860BCFA676FA}"/>
              </a:ext>
            </a:extLst>
          </p:cNvPr>
          <p:cNvSpPr/>
          <p:nvPr/>
        </p:nvSpPr>
        <p:spPr>
          <a:xfrm>
            <a:off x="5347453" y="1223518"/>
            <a:ext cx="9060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N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F1EFA67D-473E-4E59-8365-76F2B46B4D76}"/>
              </a:ext>
            </a:extLst>
          </p:cNvPr>
          <p:cNvSpPr/>
          <p:nvPr/>
        </p:nvSpPr>
        <p:spPr>
          <a:xfrm>
            <a:off x="2602395" y="2685946"/>
            <a:ext cx="10759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6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64683DAC-E774-4575-A7BA-E798B7FFE870}"/>
              </a:ext>
            </a:extLst>
          </p:cNvPr>
          <p:cNvSpPr/>
          <p:nvPr/>
        </p:nvSpPr>
        <p:spPr>
          <a:xfrm>
            <a:off x="3579772" y="3053831"/>
            <a:ext cx="9573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A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439A29B5-F12B-42CC-8A28-A121556D8AA3}"/>
              </a:ext>
            </a:extLst>
          </p:cNvPr>
          <p:cNvSpPr/>
          <p:nvPr/>
        </p:nvSpPr>
        <p:spPr>
          <a:xfrm>
            <a:off x="4363961" y="2763748"/>
            <a:ext cx="9797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M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320C1D60-D443-45A0-AF31-C8EAFC56FDFF}"/>
              </a:ext>
            </a:extLst>
          </p:cNvPr>
          <p:cNvSpPr/>
          <p:nvPr/>
        </p:nvSpPr>
        <p:spPr>
          <a:xfrm>
            <a:off x="5298842" y="2908949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9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9">
        <p:fade/>
      </p:transition>
    </mc:Choice>
    <mc:Fallback xmlns="">
      <p:transition spd="med" advTm="8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đồ chơi&#10;&#10;Mô tả được tạo tự động">
            <a:extLst>
              <a:ext uri="{FF2B5EF4-FFF2-40B4-BE49-F238E27FC236}">
                <a16:creationId xmlns="" xmlns:a16="http://schemas.microsoft.com/office/drawing/2014/main" id="{A27F7566-D572-4BC8-B3DF-7A81B1E8F2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106" y="1621288"/>
            <a:ext cx="3979561" cy="4582101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="" xmlns:a16="http://schemas.microsoft.com/office/drawing/2014/main" id="{0071808C-5A1A-4ECD-AE70-BE67F061E430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="" xmlns:a16="http://schemas.microsoft.com/office/drawing/2014/main" id="{0535B8FC-1604-41DD-8A3B-C579A19A0A0F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="" xmlns:a16="http://schemas.microsoft.com/office/drawing/2014/main" id="{184A85B6-892E-436F-9FDE-FEC110FC3313}"/>
              </a:ext>
            </a:extLst>
          </p:cNvPr>
          <p:cNvSpPr/>
          <p:nvPr/>
        </p:nvSpPr>
        <p:spPr>
          <a:xfrm>
            <a:off x="2410524" y="2864537"/>
            <a:ext cx="2782956" cy="2782956"/>
          </a:xfrm>
          <a:prstGeom prst="round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="" xmlns:a16="http://schemas.microsoft.com/office/drawing/2014/main" id="{32178692-7FCD-4342-8BCB-24CC679EF682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="" xmlns:a16="http://schemas.microsoft.com/office/drawing/2014/main" id="{C5E1719B-EB33-42FF-BF71-729F643C336E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="" xmlns:a16="http://schemas.microsoft.com/office/drawing/2014/main" id="{F71151E4-CC8B-417F-824A-9323569939C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39ABD246-A1BD-4BB0-AAF9-F07DEA0D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="" xmlns:a16="http://schemas.microsoft.com/office/drawing/2014/main" id="{A42082D1-F734-4178-94AF-C74AFBD4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6131">
            <a:off x="7574978" y="760050"/>
            <a:ext cx="4556403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="" xmlns:a16="http://schemas.microsoft.com/office/drawing/2014/main" id="{43BF2CD8-C6A6-4DC2-96F3-230244352033}"/>
              </a:ext>
            </a:extLst>
          </p:cNvPr>
          <p:cNvSpPr txBox="1"/>
          <p:nvPr/>
        </p:nvSpPr>
        <p:spPr>
          <a:xfrm rot="21364863">
            <a:off x="7638129" y="2197106"/>
            <a:ext cx="5184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780105" y="1352178"/>
            <a:ext cx="6138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</a:t>
            </a:r>
            <a:r>
              <a:rPr kumimoji="0" lang="es-ES" sz="1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painting.</a:t>
            </a:r>
            <a:endParaRPr kumimoji="0" lang="es-ES" sz="1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đồ chơi&#10;&#10;Mô tả được tạo tự động">
            <a:extLst>
              <a:ext uri="{FF2B5EF4-FFF2-40B4-BE49-F238E27FC236}">
                <a16:creationId xmlns="" xmlns:a16="http://schemas.microsoft.com/office/drawing/2014/main" id="{5E194997-F322-4902-8AA0-3B4FE6B1EA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34" y="1176852"/>
            <a:ext cx="3821592" cy="44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28F2048-650B-46BB-BAB1-A9EBEBFDD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762" y="1051742"/>
            <a:ext cx="4027540" cy="4725423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="" xmlns:a16="http://schemas.microsoft.com/office/drawing/2014/main" id="{B0B90B1B-1341-4705-84CC-027CFBA295FF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="" xmlns:a16="http://schemas.microsoft.com/office/drawing/2014/main" id="{226FF36C-BB13-45BA-B04B-339193C007B5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="" xmlns:a16="http://schemas.microsoft.com/office/drawing/2014/main" id="{6D595FC6-8D2C-42B7-9D49-F28CCD6AF1CA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="" xmlns:a16="http://schemas.microsoft.com/office/drawing/2014/main" id="{BE011469-4C29-4742-AD9B-9221B3225D28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="" xmlns:a16="http://schemas.microsoft.com/office/drawing/2014/main" id="{A393880A-C54A-4A38-8651-CDB4568115D7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="" xmlns:a16="http://schemas.microsoft.com/office/drawing/2014/main" id="{38E88193-E1CC-482D-BED3-7C61EF9FF03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0A57DB07-DAAF-4398-95DB-9B8D3B32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="" xmlns:a16="http://schemas.microsoft.com/office/drawing/2014/main" id="{0517C9C6-7FA0-404C-9A73-0BD7CFAD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="" xmlns:a16="http://schemas.microsoft.com/office/drawing/2014/main" id="{A49E95D8-B305-43B3-BC80-4213683034BA}"/>
              </a:ext>
            </a:extLst>
          </p:cNvPr>
          <p:cNvSpPr txBox="1"/>
          <p:nvPr/>
        </p:nvSpPr>
        <p:spPr>
          <a:xfrm rot="21364863">
            <a:off x="7864869" y="2013829"/>
            <a:ext cx="456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3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b="1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/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9600" b="1" dirty="0">
                <a:solidFill>
                  <a:srgbClr val="FF0000"/>
                </a:solidFill>
                <a:latin typeface="Kristen ITC" panose="03050502040202030202" pitchFamily="66" charset="0"/>
              </a:rPr>
              <a:t>Warm up</a:t>
            </a:r>
            <a:endParaRPr lang="en-US" sz="6600" b="1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  <p:pic>
        <p:nvPicPr>
          <p:cNvPr id="1026" name="Picture 2" descr="Children holding hands by Carle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84" y="3789041"/>
            <a:ext cx="9488216" cy="37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A6DE803-806C-4766-9715-1D6B598DF9E9}"/>
              </a:ext>
            </a:extLst>
          </p:cNvPr>
          <p:cNvSpPr txBox="1"/>
          <p:nvPr/>
        </p:nvSpPr>
        <p:spPr>
          <a:xfrm>
            <a:off x="3043995" y="2459503"/>
            <a:ext cx="262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733158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</a:t>
            </a:r>
            <a:r>
              <a:rPr kumimoji="0" lang="es-ES" sz="1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cooking.</a:t>
            </a:r>
            <a:endParaRPr kumimoji="0" lang="es-E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7EF25428-6D98-4DD8-8A5F-A804AFC494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956" y="1066287"/>
            <a:ext cx="4027540" cy="47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đồ họa véc-tơ&#10;&#10;Mô tả được tạo tự động">
            <a:extLst>
              <a:ext uri="{FF2B5EF4-FFF2-40B4-BE49-F238E27FC236}">
                <a16:creationId xmlns="" xmlns:a16="http://schemas.microsoft.com/office/drawing/2014/main" id="{1D626E41-8871-4C3A-A347-0233EF2EAF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405" y="1007662"/>
            <a:ext cx="3809291" cy="3806658"/>
          </a:xfrm>
          <a:prstGeom prst="rect">
            <a:avLst/>
          </a:prstGeom>
        </p:spPr>
      </p:pic>
      <p:sp>
        <p:nvSpPr>
          <p:cNvPr id="5" name="Rectángulo: esquinas redondeadas 1">
            <a:extLst>
              <a:ext uri="{FF2B5EF4-FFF2-40B4-BE49-F238E27FC236}">
                <a16:creationId xmlns="" xmlns:a16="http://schemas.microsoft.com/office/drawing/2014/main" id="{57FDD057-AD9B-4095-B3AB-85EF8A14C0DE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7">
            <a:extLst>
              <a:ext uri="{FF2B5EF4-FFF2-40B4-BE49-F238E27FC236}">
                <a16:creationId xmlns="" xmlns:a16="http://schemas.microsoft.com/office/drawing/2014/main" id="{FFF2C6B0-28F6-44E4-9197-8660C1498859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8">
            <a:extLst>
              <a:ext uri="{FF2B5EF4-FFF2-40B4-BE49-F238E27FC236}">
                <a16:creationId xmlns="" xmlns:a16="http://schemas.microsoft.com/office/drawing/2014/main" id="{93CE3D35-B792-4984-93DF-033E8C6EAB5F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9">
            <a:extLst>
              <a:ext uri="{FF2B5EF4-FFF2-40B4-BE49-F238E27FC236}">
                <a16:creationId xmlns="" xmlns:a16="http://schemas.microsoft.com/office/drawing/2014/main" id="{DB6ECB43-BE37-44E5-9CD7-0FE2341878C7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10">
            <a:extLst>
              <a:ext uri="{FF2B5EF4-FFF2-40B4-BE49-F238E27FC236}">
                <a16:creationId xmlns="" xmlns:a16="http://schemas.microsoft.com/office/drawing/2014/main" id="{7D564BD6-5F30-47DB-8B11-2B4FAC74BFBA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11">
            <a:extLst>
              <a:ext uri="{FF2B5EF4-FFF2-40B4-BE49-F238E27FC236}">
                <a16:creationId xmlns="" xmlns:a16="http://schemas.microsoft.com/office/drawing/2014/main" id="{3A95B92A-A97E-4647-A15A-90B80AE834FD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B9F7ACFD-909A-4A66-8284-886A63A1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scary speech bubble png - Clip Art Library">
            <a:extLst>
              <a:ext uri="{FF2B5EF4-FFF2-40B4-BE49-F238E27FC236}">
                <a16:creationId xmlns="" xmlns:a16="http://schemas.microsoft.com/office/drawing/2014/main" id="{E698FDBD-6EF8-46E4-BE50-4F9CDC78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2">
            <a:extLst>
              <a:ext uri="{FF2B5EF4-FFF2-40B4-BE49-F238E27FC236}">
                <a16:creationId xmlns="" xmlns:a16="http://schemas.microsoft.com/office/drawing/2014/main" id="{693623CD-92DE-492B-A2F8-BEB4136D0770}"/>
              </a:ext>
            </a:extLst>
          </p:cNvPr>
          <p:cNvSpPr txBox="1"/>
          <p:nvPr/>
        </p:nvSpPr>
        <p:spPr>
          <a:xfrm rot="21364863">
            <a:off x="7864869" y="2013829"/>
            <a:ext cx="456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5" name="Rectángulo: esquinas redondeadas 1">
            <a:extLst>
              <a:ext uri="{FF2B5EF4-FFF2-40B4-BE49-F238E27FC236}">
                <a16:creationId xmlns="" xmlns:a16="http://schemas.microsoft.com/office/drawing/2014/main" id="{BFC8676E-2491-4B5F-BB18-2D531C4A3C06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running.</a:t>
            </a:r>
            <a:endParaRPr kumimoji="0" lang="es-E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đồ chơi, đồ họa véc-tơ&#10;&#10;Mô tả được tạo tự động">
            <a:extLst>
              <a:ext uri="{FF2B5EF4-FFF2-40B4-BE49-F238E27FC236}">
                <a16:creationId xmlns="" xmlns:a16="http://schemas.microsoft.com/office/drawing/2014/main" id="{CB9C5778-E0E7-4EB3-B2F3-CB8CB416ED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73" y="1964877"/>
            <a:ext cx="3809291" cy="3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chơi, búp bê, nữ&#10;&#10;Mô tả được tạo tự động">
            <a:extLst>
              <a:ext uri="{FF2B5EF4-FFF2-40B4-BE49-F238E27FC236}">
                <a16:creationId xmlns="" xmlns:a16="http://schemas.microsoft.com/office/drawing/2014/main" id="{149D2B10-5BB8-4AF5-8F21-3517A30557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969" y="1448227"/>
            <a:ext cx="2575391" cy="4523031"/>
          </a:xfrm>
          <a:prstGeom prst="rect">
            <a:avLst/>
          </a:prstGeom>
        </p:spPr>
      </p:pic>
      <p:sp>
        <p:nvSpPr>
          <p:cNvPr id="3" name="Rectángulo: esquinas redondeadas 1">
            <a:extLst>
              <a:ext uri="{FF2B5EF4-FFF2-40B4-BE49-F238E27FC236}">
                <a16:creationId xmlns="" xmlns:a16="http://schemas.microsoft.com/office/drawing/2014/main" id="{7C4D2A1A-747F-433C-9998-6C929F177831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: esquinas redondeadas 7">
            <a:extLst>
              <a:ext uri="{FF2B5EF4-FFF2-40B4-BE49-F238E27FC236}">
                <a16:creationId xmlns="" xmlns:a16="http://schemas.microsoft.com/office/drawing/2014/main" id="{58B55A6A-087F-4DD4-B7C1-681E1613658D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: esquinas redondeadas 8">
            <a:extLst>
              <a:ext uri="{FF2B5EF4-FFF2-40B4-BE49-F238E27FC236}">
                <a16:creationId xmlns="" xmlns:a16="http://schemas.microsoft.com/office/drawing/2014/main" id="{B26FF786-3B97-4DE3-8A61-5A10C1FAF238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9">
            <a:extLst>
              <a:ext uri="{FF2B5EF4-FFF2-40B4-BE49-F238E27FC236}">
                <a16:creationId xmlns="" xmlns:a16="http://schemas.microsoft.com/office/drawing/2014/main" id="{4461A4B3-0C50-4D76-B203-06A61C56ED6D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10">
            <a:extLst>
              <a:ext uri="{FF2B5EF4-FFF2-40B4-BE49-F238E27FC236}">
                <a16:creationId xmlns="" xmlns:a16="http://schemas.microsoft.com/office/drawing/2014/main" id="{93C9F5C7-F4B4-477C-813B-AF4421EE338D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11">
            <a:extLst>
              <a:ext uri="{FF2B5EF4-FFF2-40B4-BE49-F238E27FC236}">
                <a16:creationId xmlns="" xmlns:a16="http://schemas.microsoft.com/office/drawing/2014/main" id="{DB2B90D5-E4E9-484A-94D3-A743CA4723FB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4363F029-E5AD-42FD-9DE5-C3489749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cary speech bubble png - Clip Art Library">
            <a:extLst>
              <a:ext uri="{FF2B5EF4-FFF2-40B4-BE49-F238E27FC236}">
                <a16:creationId xmlns="" xmlns:a16="http://schemas.microsoft.com/office/drawing/2014/main" id="{9B8C18E0-8B5A-4F40-9679-510C0457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2">
            <a:extLst>
              <a:ext uri="{FF2B5EF4-FFF2-40B4-BE49-F238E27FC236}">
                <a16:creationId xmlns="" xmlns:a16="http://schemas.microsoft.com/office/drawing/2014/main" id="{C84D796E-DE83-4485-9427-1E49284575D7}"/>
              </a:ext>
            </a:extLst>
          </p:cNvPr>
          <p:cNvSpPr txBox="1"/>
          <p:nvPr/>
        </p:nvSpPr>
        <p:spPr>
          <a:xfrm rot="21364863">
            <a:off x="7864869" y="2013829"/>
            <a:ext cx="456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2" name="Rectángulo: esquinas redondeadas 1">
            <a:extLst>
              <a:ext uri="{FF2B5EF4-FFF2-40B4-BE49-F238E27FC236}">
                <a16:creationId xmlns="" xmlns:a16="http://schemas.microsoft.com/office/drawing/2014/main" id="{C4909F32-6FBE-4A8F-9282-E5E2952F3C61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">
            <a:extLst>
              <a:ext uri="{FF2B5EF4-FFF2-40B4-BE49-F238E27FC236}">
                <a16:creationId xmlns="" xmlns:a16="http://schemas.microsoft.com/office/drawing/2014/main" id="{DCA16EF3-FD58-4717-90B6-84B48A9AFE20}"/>
              </a:ext>
            </a:extLst>
          </p:cNvPr>
          <p:cNvSpPr/>
          <p:nvPr/>
        </p:nvSpPr>
        <p:spPr>
          <a:xfrm>
            <a:off x="2551044" y="56749"/>
            <a:ext cx="2782956" cy="2782956"/>
          </a:xfrm>
          <a:prstGeom prst="round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4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=""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 </a:t>
            </a:r>
            <a:r>
              <a:rPr kumimoji="0" lang="es-ES" sz="1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walking.</a:t>
            </a:r>
            <a:endParaRPr kumimoji="0" lang="es-E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đồ chơi, búp bê, nữ&#10;&#10;Mô tả được tạo tự động">
            <a:extLst>
              <a:ext uri="{FF2B5EF4-FFF2-40B4-BE49-F238E27FC236}">
                <a16:creationId xmlns="" xmlns:a16="http://schemas.microsoft.com/office/drawing/2014/main" id="{C12B2D7A-1693-4901-89D6-E9DAAFDED8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448" y="917175"/>
            <a:ext cx="2575391" cy="45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Teacher is Teaching in Classroom clipart - Clipart World">
            <a:extLst>
              <a:ext uri="{FF2B5EF4-FFF2-40B4-BE49-F238E27FC236}">
                <a16:creationId xmlns="" xmlns:a16="http://schemas.microsoft.com/office/drawing/2014/main" id="{CBE8A40A-032D-4444-B537-38B26CBA5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="" xmlns:a16="http://schemas.microsoft.com/office/drawing/2014/main" id="{B5FDF7F7-300D-4F6C-919E-A6E22E048D76}"/>
              </a:ext>
            </a:extLst>
          </p:cNvPr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39798B2D-8E73-4B25-A4D9-F1154F171D9E}"/>
              </a:ext>
            </a:extLst>
          </p:cNvPr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0CF0831C-6C8A-4B3D-9935-8CFD06A130B3}"/>
              </a:ext>
            </a:extLst>
          </p:cNvPr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B26FE6CC-BDCF-444E-9F70-3BD8BF5ADB11}"/>
              </a:ext>
            </a:extLst>
          </p:cNvPr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="" xmlns:a16="http://schemas.microsoft.com/office/drawing/2014/main" id="{922DFFAD-71F5-4453-ADA2-EB405E96F18A}"/>
              </a:ext>
            </a:extLst>
          </p:cNvPr>
          <p:cNvSpPr/>
          <p:nvPr/>
        </p:nvSpPr>
        <p:spPr>
          <a:xfrm>
            <a:off x="9234421" y="36199"/>
            <a:ext cx="1962665" cy="1120047"/>
          </a:xfrm>
          <a:prstGeom prst="wedgeEllipseCallout">
            <a:avLst>
              <a:gd name="adj1" fmla="val -48833"/>
              <a:gd name="adj2" fmla="val 245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hobby?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54719B9B-0D75-4AF0-92B2-3AAF083957CA}"/>
              </a:ext>
            </a:extLst>
          </p:cNvPr>
          <p:cNvSpPr txBox="1"/>
          <p:nvPr/>
        </p:nvSpPr>
        <p:spPr>
          <a:xfrm>
            <a:off x="4311427" y="1156246"/>
            <a:ext cx="412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like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It’s </a:t>
            </a:r>
            <a:r>
              <a:rPr lang="en-US" sz="3000" dirty="0" smtClean="0">
                <a:solidFill>
                  <a:prstClr val="white"/>
                </a:solidFill>
              </a:rPr>
              <a:t>______________.</a:t>
            </a:r>
            <a:endParaRPr lang="en-US" sz="3000" dirty="0">
              <a:solidFill>
                <a:prstClr val="white"/>
              </a:solidFill>
            </a:endParaRPr>
          </a:p>
        </p:txBody>
      </p:sp>
      <p:pic>
        <p:nvPicPr>
          <p:cNvPr id="14" name="Hình ảnh 13" descr="Ảnh có chứa đồ chơi, đồ họa véc-tơ&#10;&#10;Mô tả được tạo tự động">
            <a:extLst>
              <a:ext uri="{FF2B5EF4-FFF2-40B4-BE49-F238E27FC236}">
                <a16:creationId xmlns="" xmlns:a16="http://schemas.microsoft.com/office/drawing/2014/main" id="{2D05FFF1-3B8D-40C9-8660-12A6005E74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25" y="113937"/>
            <a:ext cx="945892" cy="945238"/>
          </a:xfrm>
          <a:prstGeom prst="rect">
            <a:avLst/>
          </a:prstGeom>
        </p:spPr>
      </p:pic>
      <p:pic>
        <p:nvPicPr>
          <p:cNvPr id="15" name="Hình ảnh 14" descr="Ảnh có chứa đồ chơi, búp bê, nữ&#10;&#10;Mô tả được tạo tự động">
            <a:extLst>
              <a:ext uri="{FF2B5EF4-FFF2-40B4-BE49-F238E27FC236}">
                <a16:creationId xmlns="" xmlns:a16="http://schemas.microsoft.com/office/drawing/2014/main" id="{4B778B6F-BC2E-4E7B-A867-0103C9049D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748" y="144169"/>
            <a:ext cx="641349" cy="899422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76EFCAB8-C7E6-44DC-8CE9-D5A28AA96D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490" y="125700"/>
            <a:ext cx="756564" cy="887659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="" xmlns:a16="http://schemas.microsoft.com/office/drawing/2014/main" id="{A853866F-1F4D-4663-B40A-4AA10697DB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085" y="67778"/>
            <a:ext cx="835071" cy="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005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Hobbies people may have.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979" y="5664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walking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71152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running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3759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swimming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277155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painting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321" y="1806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99352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" b="3730"/>
          <a:stretch/>
        </p:blipFill>
        <p:spPr>
          <a:xfrm>
            <a:off x="3644841" y="96797"/>
            <a:ext cx="4774142" cy="67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Listen and </a:t>
            </a:r>
            <a:r>
              <a:rPr lang="en-US" sz="4800" b="1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tick.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26" name="Picture 2" descr="Children holding hands by Carle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84" y="3789041"/>
            <a:ext cx="9488216" cy="37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FD3FEE99-6A5B-4A89-ACC5-ED642FC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5790" y="1345721"/>
            <a:ext cx="11310900" cy="3554083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3728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FD3FEE99-6A5B-4A89-ACC5-ED642FC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58454" y="4476674"/>
            <a:ext cx="4204278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790" y="640080"/>
            <a:ext cx="11310900" cy="355408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27940" y="3609475"/>
            <a:ext cx="793630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125200" y="3609475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9269260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Look, complete and </a:t>
            </a:r>
            <a:r>
              <a:rPr lang="en-US" sz="4800" b="1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read.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26" name="Picture 2" descr="Children holding hands by Carle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84" y="3789041"/>
            <a:ext cx="9488216" cy="37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6|0.6|0.5|0.6|0.6|0.6|0.6|0.5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örünüş">
  <a:themeElements>
    <a:clrScheme name="Zengin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örünüş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örünü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piritWeekCalendar_Elementary_JB_v2" id="{EEC30A67-62CF-4CD0-BA31-C53701EAF32D}" vid="{F1B8EAC4-5A8F-4A98-A64C-D35376179D5F}"/>
    </a:ext>
  </a:extLst>
</a:theme>
</file>

<file path=ppt/theme/theme4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2392</Words>
  <Application>Microsoft Office PowerPoint</Application>
  <PresentationFormat>Custom</PresentationFormat>
  <Paragraphs>300</Paragraphs>
  <Slides>35</Slides>
  <Notes>26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Chủ đề Office</vt:lpstr>
      <vt:lpstr>Görünüş</vt:lpstr>
      <vt:lpstr>Secondary</vt:lpstr>
      <vt:lpstr>Angles</vt:lpstr>
      <vt:lpstr>1_Office Theme</vt:lpstr>
      <vt:lpstr>Tema de Office</vt:lpstr>
      <vt:lpstr>PowerPoint Presentation</vt:lpstr>
      <vt:lpstr>Content</vt:lpstr>
      <vt:lpstr>  1 Warm up</vt:lpstr>
      <vt:lpstr>PowerPoint Presentation</vt:lpstr>
      <vt:lpstr>PowerPoint Presentation</vt:lpstr>
      <vt:lpstr>  2 Listen and tick.</vt:lpstr>
      <vt:lpstr>PowerPoint Presentation</vt:lpstr>
      <vt:lpstr>PowerPoint Presentation</vt:lpstr>
      <vt:lpstr>  3 Look, complete and read.</vt:lpstr>
      <vt:lpstr>PowerPoint Presentation</vt:lpstr>
      <vt:lpstr>  Game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4 Let’s sing.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2022-07-22T07:04:00Z</dcterms:created>
  <dcterms:modified xsi:type="dcterms:W3CDTF">2022-07-22T07:04:18Z</dcterms:modified>
</cp:coreProperties>
</file>