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69" r:id="rId3"/>
    <p:sldId id="270" r:id="rId4"/>
    <p:sldId id="271" r:id="rId5"/>
    <p:sldId id="272" r:id="rId6"/>
    <p:sldId id="275" r:id="rId7"/>
    <p:sldId id="263" r:id="rId8"/>
    <p:sldId id="277" r:id="rId9"/>
    <p:sldId id="276" r:id="rId10"/>
    <p:sldId id="278" r:id="rId11"/>
    <p:sldId id="273" r:id="rId12"/>
    <p:sldId id="274" r:id="rId13"/>
  </p:sldIdLst>
  <p:sldSz cx="18288000" cy="10287000"/>
  <p:notesSz cx="6858000" cy="9144000"/>
  <p:embeddedFontLs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C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6.png"/><Relationship Id="rId26" Type="http://schemas.openxmlformats.org/officeDocument/2006/relationships/image" Target="../media/image10.png"/><Relationship Id="rId3" Type="http://schemas.openxmlformats.org/officeDocument/2006/relationships/image" Target="../media/image2.svg"/><Relationship Id="rId21" Type="http://schemas.openxmlformats.org/officeDocument/2006/relationships/image" Target="../media/image53.svg"/><Relationship Id="rId7" Type="http://schemas.openxmlformats.org/officeDocument/2006/relationships/image" Target="../media/image18.svg"/><Relationship Id="rId17" Type="http://schemas.openxmlformats.org/officeDocument/2006/relationships/image" Target="../media/image87.svg"/><Relationship Id="rId25"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9.png"/><Relationship Id="rId5" Type="http://schemas.openxmlformats.org/officeDocument/2006/relationships/image" Target="../media/image4.svg"/><Relationship Id="rId15" Type="http://schemas.openxmlformats.org/officeDocument/2006/relationships/image" Target="../media/image85.svg"/><Relationship Id="rId23" Type="http://schemas.openxmlformats.org/officeDocument/2006/relationships/image" Target="../media/image107.svg"/><Relationship Id="rId28" Type="http://schemas.openxmlformats.org/officeDocument/2006/relationships/image" Target="../media/image11.png"/><Relationship Id="rId19" Type="http://schemas.openxmlformats.org/officeDocument/2006/relationships/image" Target="../media/image16.svg"/><Relationship Id="rId4" Type="http://schemas.openxmlformats.org/officeDocument/2006/relationships/image" Target="../media/image2.png"/><Relationship Id="rId22" Type="http://schemas.openxmlformats.org/officeDocument/2006/relationships/image" Target="../media/image8.png"/><Relationship Id="rId27" Type="http://schemas.openxmlformats.org/officeDocument/2006/relationships/image" Target="../media/image45.svg"/><Relationship Id="rId9" Type="http://schemas.openxmlformats.org/officeDocument/2006/relationships/image" Target="../media/image43.svg"/></Relationships>
</file>

<file path=ppt/slides/_rels/slide10.xml.rels><?xml version="1.0" encoding="UTF-8" standalone="yes"?>
<Relationships xmlns="http://schemas.openxmlformats.org/package/2006/relationships"><Relationship Id="rId13" Type="http://schemas.openxmlformats.org/officeDocument/2006/relationships/image" Target="../media/image77.svg"/><Relationship Id="rId21" Type="http://schemas.openxmlformats.org/officeDocument/2006/relationships/image" Target="../media/image9.png"/><Relationship Id="rId12" Type="http://schemas.openxmlformats.org/officeDocument/2006/relationships/image" Target="../media/image28.png"/><Relationship Id="rId17" Type="http://schemas.openxmlformats.org/officeDocument/2006/relationships/image" Target="../media/image12.svg"/><Relationship Id="rId2"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75.svg"/><Relationship Id="rId15" Type="http://schemas.openxmlformats.org/officeDocument/2006/relationships/image" Target="../media/image79.svg"/><Relationship Id="rId19" Type="http://schemas.openxmlformats.org/officeDocument/2006/relationships/image" Target="../media/image69.svg"/><Relationship Id="rId14" Type="http://schemas.openxmlformats.org/officeDocument/2006/relationships/image" Target="../media/image29.png"/><Relationship Id="rId22"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2.svg"/><Relationship Id="rId18" Type="http://schemas.openxmlformats.org/officeDocument/2006/relationships/image" Target="../media/image11.png"/><Relationship Id="rId3" Type="http://schemas.openxmlformats.org/officeDocument/2006/relationships/image" Target="../media/image2.svg"/><Relationship Id="rId21" Type="http://schemas.openxmlformats.org/officeDocument/2006/relationships/image" Target="../media/image57.svg"/><Relationship Id="rId7" Type="http://schemas.openxmlformats.org/officeDocument/2006/relationships/image" Target="../media/image49.svg"/><Relationship Id="rId12" Type="http://schemas.openxmlformats.org/officeDocument/2006/relationships/image" Target="../media/image9.png"/><Relationship Id="rId17" Type="http://schemas.openxmlformats.org/officeDocument/2006/relationships/image" Target="../media/image99.svg"/><Relationship Id="rId2" Type="http://schemas.openxmlformats.org/officeDocument/2006/relationships/image" Target="../media/image1.png"/><Relationship Id="rId16" Type="http://schemas.openxmlformats.org/officeDocument/2006/relationships/image" Target="../media/image37.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97.svg"/><Relationship Id="rId5" Type="http://schemas.openxmlformats.org/officeDocument/2006/relationships/image" Target="../media/image59.svg"/><Relationship Id="rId15" Type="http://schemas.openxmlformats.org/officeDocument/2006/relationships/image" Target="../media/image16.svg"/><Relationship Id="rId19" Type="http://schemas.openxmlformats.org/officeDocument/2006/relationships/image" Target="../media/image43.svg"/><Relationship Id="rId4" Type="http://schemas.openxmlformats.org/officeDocument/2006/relationships/image" Target="../media/image22.png"/><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8" Type="http://schemas.openxmlformats.org/officeDocument/2006/relationships/image" Target="../media/image6.png"/><Relationship Id="rId26" Type="http://schemas.openxmlformats.org/officeDocument/2006/relationships/image" Target="../media/image10.png"/><Relationship Id="rId3" Type="http://schemas.openxmlformats.org/officeDocument/2006/relationships/image" Target="../media/image2.svg"/><Relationship Id="rId21" Type="http://schemas.openxmlformats.org/officeDocument/2006/relationships/image" Target="../media/image53.svg"/><Relationship Id="rId7" Type="http://schemas.openxmlformats.org/officeDocument/2006/relationships/image" Target="../media/image18.svg"/><Relationship Id="rId17" Type="http://schemas.openxmlformats.org/officeDocument/2006/relationships/image" Target="../media/image87.svg"/><Relationship Id="rId25" Type="http://schemas.openxmlformats.org/officeDocument/2006/relationships/image" Target="../media/image12.sv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24" Type="http://schemas.openxmlformats.org/officeDocument/2006/relationships/image" Target="../media/image9.png"/><Relationship Id="rId5" Type="http://schemas.openxmlformats.org/officeDocument/2006/relationships/image" Target="../media/image4.svg"/><Relationship Id="rId15" Type="http://schemas.openxmlformats.org/officeDocument/2006/relationships/image" Target="../media/image85.svg"/><Relationship Id="rId23" Type="http://schemas.openxmlformats.org/officeDocument/2006/relationships/image" Target="../media/image107.svg"/><Relationship Id="rId28" Type="http://schemas.openxmlformats.org/officeDocument/2006/relationships/image" Target="../media/image11.png"/><Relationship Id="rId19" Type="http://schemas.openxmlformats.org/officeDocument/2006/relationships/image" Target="../media/image16.svg"/><Relationship Id="rId4" Type="http://schemas.openxmlformats.org/officeDocument/2006/relationships/image" Target="../media/image2.png"/><Relationship Id="rId22" Type="http://schemas.openxmlformats.org/officeDocument/2006/relationships/image" Target="../media/image8.png"/><Relationship Id="rId27" Type="http://schemas.openxmlformats.org/officeDocument/2006/relationships/image" Target="../media/image45.sv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18" Type="http://schemas.openxmlformats.org/officeDocument/2006/relationships/image" Target="../media/image3.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9.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6.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4.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41.svg"/><Relationship Id="rId3" Type="http://schemas.openxmlformats.org/officeDocument/2006/relationships/image" Target="../media/image2.svg"/><Relationship Id="rId21" Type="http://schemas.openxmlformats.org/officeDocument/2006/relationships/image" Target="../media/image20.png"/><Relationship Id="rId12" Type="http://schemas.openxmlformats.org/officeDocument/2006/relationships/image" Target="../media/image27.svg"/><Relationship Id="rId17" Type="http://schemas.openxmlformats.org/officeDocument/2006/relationships/image" Target="../media/image19.png"/><Relationship Id="rId2" Type="http://schemas.openxmlformats.org/officeDocument/2006/relationships/image" Target="../media/image1.png"/><Relationship Id="rId16" Type="http://schemas.openxmlformats.org/officeDocument/2006/relationships/image" Target="../media/image20.svg"/><Relationship Id="rId20" Type="http://schemas.openxmlformats.org/officeDocument/2006/relationships/image" Target="../media/image43.svg"/><Relationship Id="rId1" Type="http://schemas.openxmlformats.org/officeDocument/2006/relationships/slideLayout" Target="../slideLayouts/slideLayout7.xml"/><Relationship Id="rId11" Type="http://schemas.openxmlformats.org/officeDocument/2006/relationships/image" Target="../media/image17.png"/><Relationship Id="rId15" Type="http://schemas.openxmlformats.org/officeDocument/2006/relationships/image" Target="../media/image16.png"/><Relationship Id="rId10" Type="http://schemas.openxmlformats.org/officeDocument/2006/relationships/image" Target="../media/image16.svg"/><Relationship Id="rId19" Type="http://schemas.openxmlformats.org/officeDocument/2006/relationships/image" Target="../media/image11.png"/><Relationship Id="rId4" Type="http://schemas.openxmlformats.org/officeDocument/2006/relationships/image" Target="../media/image6.png"/><Relationship Id="rId14" Type="http://schemas.openxmlformats.org/officeDocument/2006/relationships/image" Target="../media/image29.svg"/></Relationships>
</file>

<file path=ppt/slides/_rels/slide4.xml.rels><?xml version="1.0" encoding="UTF-8" standalone="yes"?>
<Relationships xmlns="http://schemas.openxmlformats.org/package/2006/relationships"><Relationship Id="rId13" Type="http://schemas.openxmlformats.org/officeDocument/2006/relationships/image" Target="../media/image25.svg"/><Relationship Id="rId3" Type="http://schemas.openxmlformats.org/officeDocument/2006/relationships/image" Target="../media/image2.svg"/><Relationship Id="rId12" Type="http://schemas.openxmlformats.org/officeDocument/2006/relationships/image" Target="../media/image24.png"/><Relationship Id="rId7" Type="http://schemas.openxmlformats.org/officeDocument/2006/relationships/image" Target="../media/image57.svg"/><Relationship Id="rId2" Type="http://schemas.openxmlformats.org/officeDocument/2006/relationships/image" Target="../media/image1.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9.svg"/><Relationship Id="rId5" Type="http://schemas.openxmlformats.org/officeDocument/2006/relationships/image" Target="../media/image55.svg"/><Relationship Id="rId10" Type="http://schemas.openxmlformats.org/officeDocument/2006/relationships/image" Target="../media/image23.png"/><Relationship Id="rId19" Type="http://schemas.openxmlformats.org/officeDocument/2006/relationships/image" Target="../media/image67.svg"/><Relationship Id="rId4" Type="http://schemas.openxmlformats.org/officeDocument/2006/relationships/image" Target="../media/image21.png"/><Relationship Id="rId9" Type="http://schemas.openxmlformats.org/officeDocument/2006/relationships/image" Target="../media/image59.sv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13" Type="http://schemas.openxmlformats.org/officeDocument/2006/relationships/image" Target="../media/image77.svg"/><Relationship Id="rId21" Type="http://schemas.openxmlformats.org/officeDocument/2006/relationships/image" Target="../media/image9.png"/><Relationship Id="rId12" Type="http://schemas.openxmlformats.org/officeDocument/2006/relationships/image" Target="../media/image28.png"/><Relationship Id="rId17" Type="http://schemas.openxmlformats.org/officeDocument/2006/relationships/image" Target="../media/image12.svg"/><Relationship Id="rId2"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75.svg"/><Relationship Id="rId15" Type="http://schemas.openxmlformats.org/officeDocument/2006/relationships/image" Target="../media/image79.svg"/><Relationship Id="rId5" Type="http://schemas.openxmlformats.org/officeDocument/2006/relationships/image" Target="../media/image230.svg"/><Relationship Id="rId19" Type="http://schemas.openxmlformats.org/officeDocument/2006/relationships/image" Target="../media/image69.svg"/><Relationship Id="rId14" Type="http://schemas.openxmlformats.org/officeDocument/2006/relationships/image" Target="../media/image29.png"/><Relationship Id="rId22" Type="http://schemas.openxmlformats.org/officeDocument/2006/relationships/image" Target="../media/image31.png"/></Relationships>
</file>

<file path=ppt/slides/_rels/slide6.xml.rels><?xml version="1.0" encoding="UTF-8" standalone="yes"?>
<Relationships xmlns="http://schemas.openxmlformats.org/package/2006/relationships"><Relationship Id="rId13" Type="http://schemas.openxmlformats.org/officeDocument/2006/relationships/image" Target="../media/image77.svg"/><Relationship Id="rId21" Type="http://schemas.openxmlformats.org/officeDocument/2006/relationships/image" Target="../media/image9.png"/><Relationship Id="rId12" Type="http://schemas.openxmlformats.org/officeDocument/2006/relationships/image" Target="../media/image28.png"/><Relationship Id="rId17" Type="http://schemas.openxmlformats.org/officeDocument/2006/relationships/image" Target="../media/image12.svg"/><Relationship Id="rId2"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75.svg"/><Relationship Id="rId15" Type="http://schemas.openxmlformats.org/officeDocument/2006/relationships/image" Target="../media/image79.svg"/><Relationship Id="rId19" Type="http://schemas.openxmlformats.org/officeDocument/2006/relationships/image" Target="../media/image69.svg"/><Relationship Id="rId1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3.svg"/><Relationship Id="rId3" Type="http://schemas.openxmlformats.org/officeDocument/2006/relationships/image" Target="../media/image21.svg"/><Relationship Id="rId7" Type="http://schemas.openxmlformats.org/officeDocument/2006/relationships/image" Target="../media/image490.svg"/><Relationship Id="rId12" Type="http://schemas.openxmlformats.org/officeDocument/2006/relationships/image" Target="../media/image33.png"/><Relationship Id="rId17" Type="http://schemas.openxmlformats.org/officeDocument/2006/relationships/image" Target="../media/image870.sv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30.svg"/><Relationship Id="rId5" Type="http://schemas.openxmlformats.org/officeDocument/2006/relationships/image" Target="../media/image590.svg"/><Relationship Id="rId15" Type="http://schemas.openxmlformats.org/officeDocument/2006/relationships/image" Target="../media/image850.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81.svg"/><Relationship Id="rId1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3.svg"/><Relationship Id="rId3" Type="http://schemas.openxmlformats.org/officeDocument/2006/relationships/image" Target="../media/image21.svg"/><Relationship Id="rId7" Type="http://schemas.openxmlformats.org/officeDocument/2006/relationships/image" Target="../media/image490.svg"/><Relationship Id="rId12" Type="http://schemas.openxmlformats.org/officeDocument/2006/relationships/image" Target="../media/image33.png"/><Relationship Id="rId17" Type="http://schemas.openxmlformats.org/officeDocument/2006/relationships/image" Target="../media/image870.svg"/><Relationship Id="rId2" Type="http://schemas.openxmlformats.org/officeDocument/2006/relationships/image" Target="../media/image1.pn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430.svg"/><Relationship Id="rId5" Type="http://schemas.openxmlformats.org/officeDocument/2006/relationships/image" Target="../media/image590.svg"/><Relationship Id="rId15" Type="http://schemas.openxmlformats.org/officeDocument/2006/relationships/image" Target="../media/image850.svg"/><Relationship Id="rId10" Type="http://schemas.openxmlformats.org/officeDocument/2006/relationships/image" Target="../media/image11.png"/><Relationship Id="rId4" Type="http://schemas.openxmlformats.org/officeDocument/2006/relationships/image" Target="../media/image22.png"/><Relationship Id="rId9" Type="http://schemas.openxmlformats.org/officeDocument/2006/relationships/image" Target="../media/image81.svg"/><Relationship Id="rId14" Type="http://schemas.openxmlformats.org/officeDocument/2006/relationships/image" Target="../media/image4.png"/></Relationships>
</file>

<file path=ppt/slides/_rels/slide9.xml.rels><?xml version="1.0" encoding="UTF-8" standalone="yes"?>
<Relationships xmlns="http://schemas.openxmlformats.org/package/2006/relationships"><Relationship Id="rId13" Type="http://schemas.openxmlformats.org/officeDocument/2006/relationships/image" Target="../media/image77.svg"/><Relationship Id="rId21" Type="http://schemas.openxmlformats.org/officeDocument/2006/relationships/image" Target="../media/image9.png"/><Relationship Id="rId12" Type="http://schemas.openxmlformats.org/officeDocument/2006/relationships/image" Target="../media/image28.png"/><Relationship Id="rId17" Type="http://schemas.openxmlformats.org/officeDocument/2006/relationships/image" Target="../media/image12.svg"/><Relationship Id="rId2"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7.xml"/><Relationship Id="rId11" Type="http://schemas.openxmlformats.org/officeDocument/2006/relationships/image" Target="../media/image75.svg"/><Relationship Id="rId15" Type="http://schemas.openxmlformats.org/officeDocument/2006/relationships/image" Target="../media/image79.svg"/><Relationship Id="rId23" Type="http://schemas.openxmlformats.org/officeDocument/2006/relationships/image" Target="../media/image37.svg"/><Relationship Id="rId19" Type="http://schemas.openxmlformats.org/officeDocument/2006/relationships/image" Target="../media/image69.svg"/><Relationship Id="rId14" Type="http://schemas.openxmlformats.org/officeDocument/2006/relationships/image" Target="../media/image29.png"/><Relationship Id="rId2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077" y="965982"/>
            <a:ext cx="18494101" cy="8499424"/>
          </a:xfrm>
          <a:prstGeom prst="rect">
            <a:avLst/>
          </a:prstGeom>
        </p:spPr>
      </p:pic>
      <p:sp>
        <p:nvSpPr>
          <p:cNvPr id="4" name="TextBox 4"/>
          <p:cNvSpPr txBox="1"/>
          <p:nvPr/>
        </p:nvSpPr>
        <p:spPr>
          <a:xfrm>
            <a:off x="2538781" y="3742592"/>
            <a:ext cx="13639800" cy="3323987"/>
          </a:xfrm>
          <a:prstGeom prst="rect">
            <a:avLst/>
          </a:prstGeom>
        </p:spPr>
        <p:txBody>
          <a:bodyPr wrap="square" lIns="0" tIns="0" rIns="0" bIns="0" rtlCol="0" anchor="t">
            <a:spAutoFit/>
          </a:bodyPr>
          <a:lstStyle/>
          <a:p>
            <a:pPr algn="ctr">
              <a:lnSpc>
                <a:spcPct val="150000"/>
              </a:lnSpc>
            </a:pPr>
            <a:r>
              <a:rPr lang="en-US" sz="7200" b="1" dirty="0" smtClean="0">
                <a:solidFill>
                  <a:srgbClr val="FF8C72"/>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FF8C72"/>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72266" y="2413675"/>
            <a:ext cx="2372830" cy="138217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15903787" y="534601"/>
            <a:ext cx="2914072" cy="20689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428336" y="534601"/>
            <a:ext cx="2914072" cy="2068991"/>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77732">
            <a:off x="16518847" y="2804390"/>
            <a:ext cx="1482618" cy="835826"/>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22289">
            <a:off x="4403814" y="2525474"/>
            <a:ext cx="873433" cy="1325894"/>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8489555" y="7737557"/>
            <a:ext cx="1268835" cy="1499361"/>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167646" y="1329192"/>
            <a:ext cx="1991884" cy="684710"/>
          </a:xfrm>
          <a:prstGeom prst="rect">
            <a:avLst/>
          </a:prstGeom>
        </p:spPr>
      </p:pic>
      <p:pic>
        <p:nvPicPr>
          <p:cNvPr id="16"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00544" y="6890789"/>
            <a:ext cx="1625425" cy="3562575"/>
          </a:xfrm>
          <a:prstGeom prst="rect">
            <a:avLst/>
          </a:prstGeom>
        </p:spPr>
      </p:pic>
      <p:pic>
        <p:nvPicPr>
          <p:cNvPr id="17" name="Picture 3"/>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508062" y="6276205"/>
            <a:ext cx="2136344" cy="3993167"/>
          </a:xfrm>
          <a:prstGeom prst="rect">
            <a:avLst/>
          </a:prstGeom>
        </p:spPr>
      </p:pic>
      <p:pic>
        <p:nvPicPr>
          <p:cNvPr id="18" name="Picture 7"/>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22446" y="7066579"/>
            <a:ext cx="1781553" cy="3202792"/>
          </a:xfrm>
          <a:prstGeom prst="rect">
            <a:avLst/>
          </a:prstGeom>
        </p:spPr>
      </p:pic>
    </p:spTree>
    <p:extLst>
      <p:ext uri="{BB962C8B-B14F-4D97-AF65-F5344CB8AC3E}">
        <p14:creationId xmlns:p14="http://schemas.microsoft.com/office/powerpoint/2010/main" val="3000241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380586" cy="1063433"/>
          </a:xfrm>
          <a:prstGeom prst="rect">
            <a:avLst/>
          </a:prstGeom>
        </p:spPr>
        <p:txBody>
          <a:bodyPr wrap="none">
            <a:spAutoFit/>
          </a:bodyPr>
          <a:lstStyle/>
          <a:p>
            <a:pPr>
              <a:lnSpc>
                <a:spcPct val="150000"/>
              </a:lnSpc>
            </a:pPr>
            <a:r>
              <a:rPr lang="vi-VN" sz="4800" b="1" dirty="0" smtClean="0">
                <a:solidFill>
                  <a:schemeClr val="accent5">
                    <a:lumMod val="75000"/>
                  </a:schemeClr>
                </a:solidFill>
                <a:cs typeface="Arial" panose="020B0604020202020204" pitchFamily="34" charset="0"/>
              </a:rPr>
              <a:t>2. Tìm </a:t>
            </a:r>
            <a:r>
              <a:rPr lang="vi-VN" sz="4800" b="1" dirty="0">
                <a:solidFill>
                  <a:schemeClr val="accent5">
                    <a:lumMod val="75000"/>
                  </a:schemeClr>
                </a:solidFill>
                <a:cs typeface="Arial" panose="020B0604020202020204" pitchFamily="34" charset="0"/>
              </a:rPr>
              <a:t>hiểu về cách giải tỏa cảm xúc tiêu cực</a:t>
            </a:r>
          </a:p>
        </p:txBody>
      </p:sp>
      <p:sp>
        <p:nvSpPr>
          <p:cNvPr id="25" name="TextBox 24"/>
          <p:cNvSpPr txBox="1"/>
          <p:nvPr/>
        </p:nvSpPr>
        <p:spPr>
          <a:xfrm>
            <a:off x="1908759" y="1112854"/>
            <a:ext cx="14047497" cy="1081002"/>
          </a:xfrm>
          <a:prstGeom prst="rect">
            <a:avLst/>
          </a:prstGeom>
          <a:noFill/>
        </p:spPr>
        <p:txBody>
          <a:bodyPr wrap="square" rtlCol="0">
            <a:spAutoFit/>
          </a:bodyPr>
          <a:lstStyle/>
          <a:p>
            <a:pPr algn="ctr">
              <a:lnSpc>
                <a:spcPct val="150000"/>
              </a:lnSpc>
            </a:pPr>
            <a:r>
              <a:rPr lang="vi-VN" sz="4800" b="1" i="1" dirty="0">
                <a:solidFill>
                  <a:srgbClr val="FF0000"/>
                </a:solidFill>
              </a:rPr>
              <a:t>Xác định cách giải tỏa cảm xúc tiêu cực</a:t>
            </a:r>
            <a:endParaRPr lang="en-US" sz="4800" b="1" i="1" dirty="0">
              <a:solidFill>
                <a:srgbClr val="FF0000"/>
              </a:solidFill>
            </a:endParaRPr>
          </a:p>
        </p:txBody>
      </p:sp>
      <p:pic>
        <p:nvPicPr>
          <p:cNvPr id="2" name="Picture 1"/>
          <p:cNvPicPr>
            <a:picLocks noChangeAspect="1"/>
          </p:cNvPicPr>
          <p:nvPr/>
        </p:nvPicPr>
        <p:blipFill rotWithShape="1">
          <a:blip r:embed="rId22">
            <a:extLst>
              <a:ext uri="{28A0092B-C50C-407E-A947-70E740481C1C}">
                <a14:useLocalDpi xmlns:a14="http://schemas.microsoft.com/office/drawing/2010/main" val="0"/>
              </a:ext>
            </a:extLst>
          </a:blip>
          <a:srcRect l="6250" r="5357" b="2403"/>
          <a:stretch/>
        </p:blipFill>
        <p:spPr>
          <a:xfrm>
            <a:off x="10359658" y="2635343"/>
            <a:ext cx="6934200" cy="6520343"/>
          </a:xfrm>
          <a:prstGeom prst="rect">
            <a:avLst/>
          </a:prstGeom>
        </p:spPr>
      </p:pic>
      <p:sp>
        <p:nvSpPr>
          <p:cNvPr id="6" name="Rectangle 5"/>
          <p:cNvSpPr/>
          <p:nvPr/>
        </p:nvSpPr>
        <p:spPr>
          <a:xfrm>
            <a:off x="1003639" y="2166553"/>
            <a:ext cx="9290581" cy="6730048"/>
          </a:xfrm>
          <a:prstGeom prst="rect">
            <a:avLst/>
          </a:prstGeom>
        </p:spPr>
        <p:txBody>
          <a:bodyPr wrap="square">
            <a:spAutoFit/>
          </a:bodyPr>
          <a:lstStyle/>
          <a:p>
            <a:pPr>
              <a:lnSpc>
                <a:spcPct val="150000"/>
              </a:lnSpc>
              <a:spcBef>
                <a:spcPts val="600"/>
              </a:spcBef>
              <a:spcAft>
                <a:spcPts val="1000"/>
              </a:spcAft>
            </a:pPr>
            <a:r>
              <a:rPr lang="en-US" sz="4200" b="1" dirty="0">
                <a:latin typeface="Arial" panose="020B0604020202020204" pitchFamily="34" charset="0"/>
                <a:ea typeface="Calibri" panose="020F0502020204030204" pitchFamily="34" charset="0"/>
                <a:cs typeface="Arial" panose="020B0604020202020204" pitchFamily="34" charset="0"/>
              </a:rPr>
              <a:t>- Cách để </a:t>
            </a:r>
            <a:r>
              <a:rPr lang="en-US" sz="4200" b="1" dirty="0" err="1">
                <a:latin typeface="Arial" panose="020B0604020202020204" pitchFamily="34" charset="0"/>
                <a:ea typeface="Calibri" panose="020F0502020204030204" pitchFamily="34" charset="0"/>
                <a:cs typeface="Arial" panose="020B0604020202020204" pitchFamily="34" charset="0"/>
              </a:rPr>
              <a:t>giải</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tỏa</a:t>
            </a:r>
            <a:r>
              <a:rPr lang="en-US" sz="4200" b="1" dirty="0">
                <a:latin typeface="Arial" panose="020B0604020202020204" pitchFamily="34" charset="0"/>
                <a:ea typeface="Calibri" panose="020F0502020204030204" pitchFamily="34" charset="0"/>
                <a:cs typeface="Arial" panose="020B0604020202020204" pitchFamily="34" charset="0"/>
              </a:rPr>
              <a:t> cảm </a:t>
            </a:r>
            <a:r>
              <a:rPr lang="en-US" sz="4200" b="1" dirty="0" err="1">
                <a:latin typeface="Arial" panose="020B0604020202020204" pitchFamily="34" charset="0"/>
                <a:ea typeface="Calibri" panose="020F0502020204030204" pitchFamily="34" charset="0"/>
                <a:cs typeface="Arial" panose="020B0604020202020204" pitchFamily="34" charset="0"/>
              </a:rPr>
              <a:t>xúc</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tiêu</a:t>
            </a:r>
            <a:r>
              <a:rPr lang="en-US" sz="4200" b="1" dirty="0">
                <a:latin typeface="Arial" panose="020B0604020202020204" pitchFamily="34" charset="0"/>
                <a:ea typeface="Calibri" panose="020F0502020204030204" pitchFamily="34" charset="0"/>
                <a:cs typeface="Arial" panose="020B0604020202020204" pitchFamily="34" charset="0"/>
              </a:rPr>
              <a:t> </a:t>
            </a:r>
            <a:r>
              <a:rPr lang="en-US" sz="4200" b="1" dirty="0" err="1">
                <a:latin typeface="Arial" panose="020B0604020202020204" pitchFamily="34" charset="0"/>
                <a:ea typeface="Calibri" panose="020F0502020204030204" pitchFamily="34" charset="0"/>
                <a:cs typeface="Arial" panose="020B0604020202020204" pitchFamily="34" charset="0"/>
              </a:rPr>
              <a:t>cực</a:t>
            </a:r>
            <a:r>
              <a:rPr lang="en-US" sz="4200" b="1" dirty="0">
                <a:latin typeface="Arial" panose="020B0604020202020204" pitchFamily="34" charset="0"/>
                <a:ea typeface="Calibri" panose="020F0502020204030204" pitchFamily="34" charset="0"/>
                <a:cs typeface="Arial" panose="020B0604020202020204" pitchFamily="34" charset="0"/>
              </a:rPr>
              <a:t>:</a:t>
            </a:r>
          </a:p>
          <a:p>
            <a:pPr marL="1028700" lvl="1" indent="-5715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Tâm </a:t>
            </a:r>
            <a:r>
              <a:rPr lang="en-US" sz="4200" dirty="0" err="1">
                <a:latin typeface="Arial" panose="020B0604020202020204" pitchFamily="34" charset="0"/>
                <a:ea typeface="Calibri" panose="020F0502020204030204" pitchFamily="34" charset="0"/>
                <a:cs typeface="Arial" panose="020B0604020202020204" pitchFamily="34" charset="0"/>
              </a:rPr>
              <a:t>sự</a:t>
            </a:r>
            <a:r>
              <a:rPr lang="en-US" sz="4200" dirty="0">
                <a:latin typeface="Arial" panose="020B0604020202020204" pitchFamily="34" charset="0"/>
                <a:ea typeface="Calibri" panose="020F0502020204030204" pitchFamily="34" charset="0"/>
                <a:cs typeface="Arial" panose="020B0604020202020204" pitchFamily="34" charset="0"/>
              </a:rPr>
              <a:t> với người </a:t>
            </a:r>
            <a:r>
              <a:rPr lang="en-US" sz="4200" dirty="0" err="1">
                <a:latin typeface="Arial" panose="020B0604020202020204" pitchFamily="34" charset="0"/>
                <a:ea typeface="Calibri" panose="020F0502020204030204" pitchFamily="34" charset="0"/>
                <a:cs typeface="Arial" panose="020B0604020202020204" pitchFamily="34" charset="0"/>
              </a:rPr>
              <a:t>thân</a:t>
            </a:r>
            <a:r>
              <a:rPr lang="en-US" sz="4200" dirty="0">
                <a:latin typeface="Arial" panose="020B0604020202020204" pitchFamily="34" charset="0"/>
                <a:ea typeface="Calibri" panose="020F0502020204030204" pitchFamily="34" charset="0"/>
                <a:cs typeface="Arial" panose="020B0604020202020204" pitchFamily="34" charset="0"/>
              </a:rPr>
              <a:t> trong </a:t>
            </a:r>
            <a:r>
              <a:rPr lang="en-US" sz="4200" dirty="0" err="1">
                <a:latin typeface="Arial" panose="020B0604020202020204" pitchFamily="34" charset="0"/>
                <a:ea typeface="Calibri" panose="020F0502020204030204" pitchFamily="34" charset="0"/>
                <a:cs typeface="Arial" panose="020B0604020202020204" pitchFamily="34" charset="0"/>
              </a:rPr>
              <a:t>gia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đình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thầy</a:t>
            </a:r>
            <a:r>
              <a:rPr lang="en-US" sz="4200" dirty="0">
                <a:latin typeface="Arial" panose="020B0604020202020204" pitchFamily="34" charset="0"/>
                <a:ea typeface="Calibri" panose="020F0502020204030204" pitchFamily="34" charset="0"/>
                <a:cs typeface="Arial" panose="020B0604020202020204" pitchFamily="34" charset="0"/>
              </a:rPr>
              <a:t> cô, bạn </a:t>
            </a:r>
            <a:r>
              <a:rPr lang="en-US" sz="4200" dirty="0" err="1">
                <a:latin typeface="Arial" panose="020B0604020202020204" pitchFamily="34" charset="0"/>
                <a:ea typeface="Calibri" panose="020F0502020204030204" pitchFamily="34" charset="0"/>
                <a:cs typeface="Arial" panose="020B0604020202020204" pitchFamily="34" charset="0"/>
              </a:rPr>
              <a:t>bè</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thân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thiết</a:t>
            </a:r>
            <a:r>
              <a:rPr lang="en-US" sz="4200" dirty="0">
                <a:latin typeface="Arial" panose="020B0604020202020204" pitchFamily="34" charset="0"/>
                <a:ea typeface="Calibri" panose="020F0502020204030204" pitchFamily="34" charset="0"/>
                <a:cs typeface="Arial" panose="020B0604020202020204" pitchFamily="34" charset="0"/>
              </a:rPr>
              <a:t>.</a:t>
            </a:r>
          </a:p>
          <a:p>
            <a:pPr marL="1028700" lvl="1" indent="-571500">
              <a:lnSpc>
                <a:spcPct val="150000"/>
              </a:lnSpc>
              <a:spcBef>
                <a:spcPts val="600"/>
              </a:spcBef>
              <a:spcAft>
                <a:spcPts val="1000"/>
              </a:spcAft>
              <a:buFont typeface="Wingdings" panose="05000000000000000000" pitchFamily="2" charset="2"/>
              <a:buChar char="v"/>
            </a:pPr>
            <a:r>
              <a:rPr lang="en-US" sz="4200" dirty="0" err="1" smtClean="0">
                <a:latin typeface="Arial" panose="020B0604020202020204" pitchFamily="34" charset="0"/>
                <a:ea typeface="Calibri" panose="020F0502020204030204" pitchFamily="34" charset="0"/>
                <a:cs typeface="Arial" panose="020B0604020202020204" pitchFamily="34" charset="0"/>
              </a:rPr>
              <a:t>Hít</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thở</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sâu</a:t>
            </a:r>
            <a:endParaRPr lang="en-US" sz="4200" dirty="0">
              <a:latin typeface="Arial" panose="020B0604020202020204" pitchFamily="34" charset="0"/>
              <a:ea typeface="Calibri" panose="020F0502020204030204" pitchFamily="34" charset="0"/>
              <a:cs typeface="Arial" panose="020B0604020202020204" pitchFamily="34" charset="0"/>
            </a:endParaRPr>
          </a:p>
          <a:p>
            <a:pPr marL="1028700" lvl="1" indent="-5715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Đi </a:t>
            </a:r>
            <a:r>
              <a:rPr lang="en-US" sz="4200" dirty="0" err="1">
                <a:latin typeface="Arial" panose="020B0604020202020204" pitchFamily="34" charset="0"/>
                <a:ea typeface="Calibri" panose="020F0502020204030204" pitchFamily="34" charset="0"/>
                <a:cs typeface="Arial" panose="020B0604020202020204" pitchFamily="34" charset="0"/>
              </a:rPr>
              <a:t>dạo</a:t>
            </a:r>
            <a:endParaRPr lang="en-US" sz="4200" dirty="0">
              <a:latin typeface="Arial" panose="020B0604020202020204" pitchFamily="34" charset="0"/>
              <a:ea typeface="Calibri" panose="020F0502020204030204" pitchFamily="34" charset="0"/>
              <a:cs typeface="Arial" panose="020B0604020202020204" pitchFamily="34" charset="0"/>
            </a:endParaRPr>
          </a:p>
          <a:p>
            <a:pPr marL="1028700" lvl="1" indent="-571500">
              <a:lnSpc>
                <a:spcPct val="150000"/>
              </a:lnSpc>
              <a:spcBef>
                <a:spcPts val="600"/>
              </a:spcBef>
              <a:spcAft>
                <a:spcPts val="1000"/>
              </a:spcAft>
              <a:buFont typeface="Wingdings" panose="05000000000000000000" pitchFamily="2" charset="2"/>
              <a:buChar char="v"/>
            </a:pPr>
            <a:r>
              <a:rPr lang="en-US" sz="4200" dirty="0" smtClean="0">
                <a:latin typeface="Arial" panose="020B0604020202020204" pitchFamily="34" charset="0"/>
                <a:ea typeface="Calibri" panose="020F0502020204030204" pitchFamily="34" charset="0"/>
                <a:cs typeface="Arial" panose="020B0604020202020204" pitchFamily="34" charset="0"/>
              </a:rPr>
              <a:t>Ngồi </a:t>
            </a:r>
            <a:r>
              <a:rPr lang="en-US" sz="4200" dirty="0" err="1">
                <a:latin typeface="Arial" panose="020B0604020202020204" pitchFamily="34" charset="0"/>
                <a:ea typeface="Calibri" panose="020F0502020204030204" pitchFamily="34" charset="0"/>
                <a:cs typeface="Arial" panose="020B0604020202020204" pitchFamily="34" charset="0"/>
              </a:rPr>
              <a:t>thiền</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438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050">
            <a:off x="2282890" y="1613938"/>
            <a:ext cx="14474928" cy="641818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0946">
            <a:off x="8626187" y="1346966"/>
            <a:ext cx="2278744" cy="68384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61088" y="739371"/>
            <a:ext cx="2875216" cy="411480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90043" y="739371"/>
            <a:ext cx="2875216" cy="4114800"/>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109140" y="5898362"/>
            <a:ext cx="1775039" cy="3890495"/>
          </a:xfrm>
          <a:prstGeom prst="rect">
            <a:avLst/>
          </a:prstGeom>
        </p:spPr>
      </p:pic>
      <p:sp>
        <p:nvSpPr>
          <p:cNvPr id="11" name="TextBox 11"/>
          <p:cNvSpPr txBox="1"/>
          <p:nvPr/>
        </p:nvSpPr>
        <p:spPr>
          <a:xfrm>
            <a:off x="5426612" y="2390086"/>
            <a:ext cx="8677894" cy="1205458"/>
          </a:xfrm>
          <a:prstGeom prst="rect">
            <a:avLst/>
          </a:prstGeom>
        </p:spPr>
        <p:txBody>
          <a:bodyPr wrap="square" lIns="0" tIns="0" rIns="0" bIns="0" rtlCol="0" anchor="t">
            <a:spAutoFit/>
          </a:bodyPr>
          <a:lstStyle/>
          <a:p>
            <a:pPr algn="ctr">
              <a:lnSpc>
                <a:spcPts val="9405"/>
              </a:lnSpc>
            </a:pPr>
            <a:r>
              <a:rPr lang="vi-VN" sz="6400" b="1" dirty="0" smtClean="0">
                <a:solidFill>
                  <a:srgbClr val="FF8C72"/>
                </a:solidFill>
                <a:latin typeface="Arial" panose="020B0604020202020204" pitchFamily="34" charset="0"/>
                <a:cs typeface="Arial" panose="020B0604020202020204" pitchFamily="34" charset="0"/>
              </a:rPr>
              <a:t>HƯỚNG DẪN VỀ NHÀ</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014651">
            <a:off x="12861470" y="854813"/>
            <a:ext cx="873433" cy="1325894"/>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9956312">
            <a:off x="3098834" y="7520197"/>
            <a:ext cx="2626649" cy="1116326"/>
          </a:xfrm>
          <a:prstGeom prst="rect">
            <a:avLst/>
          </a:prstGeom>
        </p:spPr>
      </p:pic>
      <p:pic>
        <p:nvPicPr>
          <p:cNvPr id="14" name="Picture 6"/>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97898" y="5067024"/>
            <a:ext cx="2521746" cy="4533475"/>
          </a:xfrm>
          <a:prstGeom prst="rect">
            <a:avLst/>
          </a:prstGeom>
        </p:spPr>
      </p:pic>
      <p:pic>
        <p:nvPicPr>
          <p:cNvPr id="15"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4472218" y="183619"/>
            <a:ext cx="1735873" cy="1735873"/>
          </a:xfrm>
          <a:prstGeom prst="rect">
            <a:avLst/>
          </a:prstGeom>
        </p:spPr>
      </p:pic>
      <p:sp>
        <p:nvSpPr>
          <p:cNvPr id="16" name="TextBox 20"/>
          <p:cNvSpPr txBox="1"/>
          <p:nvPr/>
        </p:nvSpPr>
        <p:spPr>
          <a:xfrm>
            <a:off x="3002574" y="3595148"/>
            <a:ext cx="12900038" cy="2987869"/>
          </a:xfrm>
          <a:prstGeom prst="rect">
            <a:avLst/>
          </a:prstGeom>
        </p:spPr>
        <p:txBody>
          <a:bodyPr wrap="square" lIns="0" tIns="0" rIns="0" bIns="0" rtlCol="0" anchor="t">
            <a:spAutoFit/>
          </a:bodyPr>
          <a:lstStyle/>
          <a:p>
            <a:pPr marL="685800" lvl="0" indent="-685800" algn="just">
              <a:lnSpc>
                <a:spcPct val="150000"/>
              </a:lnSpc>
              <a:spcBef>
                <a:spcPct val="0"/>
              </a:spcBef>
              <a:buFont typeface="Wingdings" panose="05000000000000000000" pitchFamily="2" charset="2"/>
              <a:buChar char="ü"/>
            </a:pPr>
            <a:r>
              <a:rPr lang="vi-VN" sz="4500" dirty="0" smtClean="0">
                <a:solidFill>
                  <a:schemeClr val="accent5">
                    <a:lumMod val="50000"/>
                  </a:schemeClr>
                </a:solidFill>
              </a:rPr>
              <a:t>Ôn </a:t>
            </a:r>
            <a:r>
              <a:rPr lang="vi-VN" sz="4500" dirty="0">
                <a:solidFill>
                  <a:schemeClr val="accent5">
                    <a:lumMod val="50000"/>
                  </a:schemeClr>
                </a:solidFill>
              </a:rPr>
              <a:t>lại kiến thức đã học</a:t>
            </a:r>
          </a:p>
          <a:p>
            <a:pPr marL="685800" lvl="0" indent="-685800" algn="just">
              <a:lnSpc>
                <a:spcPct val="150000"/>
              </a:lnSpc>
              <a:spcBef>
                <a:spcPct val="0"/>
              </a:spcBef>
              <a:buFont typeface="Wingdings" panose="05000000000000000000" pitchFamily="2" charset="2"/>
              <a:buChar char="ü"/>
            </a:pPr>
            <a:r>
              <a:rPr lang="vi-VN" sz="4500" dirty="0" smtClean="0">
                <a:solidFill>
                  <a:schemeClr val="accent5">
                    <a:lumMod val="50000"/>
                  </a:schemeClr>
                </a:solidFill>
              </a:rPr>
              <a:t>Đọc </a:t>
            </a:r>
            <a:r>
              <a:rPr lang="vi-VN" sz="4500" dirty="0">
                <a:solidFill>
                  <a:schemeClr val="accent5">
                    <a:lumMod val="50000"/>
                  </a:schemeClr>
                </a:solidFill>
              </a:rPr>
              <a:t>trước kiến thức </a:t>
            </a:r>
            <a:r>
              <a:rPr lang="vi-VN" sz="4500" b="1" dirty="0">
                <a:solidFill>
                  <a:schemeClr val="accent5">
                    <a:lumMod val="50000"/>
                  </a:schemeClr>
                </a:solidFill>
              </a:rPr>
              <a:t>tuần </a:t>
            </a:r>
            <a:r>
              <a:rPr lang="vi-VN" sz="4500" b="1" dirty="0" smtClean="0">
                <a:solidFill>
                  <a:schemeClr val="accent5">
                    <a:lumMod val="50000"/>
                  </a:schemeClr>
                </a:solidFill>
              </a:rPr>
              <a:t>7</a:t>
            </a:r>
            <a:r>
              <a:rPr lang="en-US" sz="4500" b="1" dirty="0" smtClean="0">
                <a:solidFill>
                  <a:schemeClr val="accent5">
                    <a:lumMod val="50000"/>
                  </a:schemeClr>
                </a:solidFill>
              </a:rPr>
              <a:t> </a:t>
            </a:r>
            <a:r>
              <a:rPr lang="en-US" sz="4500" b="1" i="1" dirty="0" smtClean="0">
                <a:solidFill>
                  <a:schemeClr val="accent5">
                    <a:lumMod val="50000"/>
                  </a:schemeClr>
                </a:solidFill>
              </a:rPr>
              <a:t>- </a:t>
            </a:r>
            <a:r>
              <a:rPr lang="vi-VN" sz="4500" b="1" i="1" dirty="0" smtClean="0">
                <a:solidFill>
                  <a:schemeClr val="accent5">
                    <a:lumMod val="50000"/>
                  </a:schemeClr>
                </a:solidFill>
              </a:rPr>
              <a:t>Kiểm </a:t>
            </a:r>
            <a:r>
              <a:rPr lang="vi-VN" sz="4500" b="1" i="1" dirty="0">
                <a:solidFill>
                  <a:schemeClr val="accent5">
                    <a:lumMod val="50000"/>
                  </a:schemeClr>
                </a:solidFill>
              </a:rPr>
              <a:t>soát cảm xúc của bản thân (</a:t>
            </a:r>
            <a:r>
              <a:rPr lang="vi-VN" sz="4500" b="1" i="1" dirty="0" smtClean="0">
                <a:solidFill>
                  <a:schemeClr val="accent5">
                    <a:lumMod val="50000"/>
                  </a:schemeClr>
                </a:solidFill>
              </a:rPr>
              <a:t>tiết 2)</a:t>
            </a:r>
            <a:endParaRPr lang="vi-VN" sz="4500" b="1" i="1" dirty="0">
              <a:solidFill>
                <a:schemeClr val="accent5">
                  <a:lumMod val="50000"/>
                </a:schemeClr>
              </a:solidFill>
            </a:endParaRPr>
          </a:p>
        </p:txBody>
      </p:sp>
    </p:spTree>
    <p:extLst>
      <p:ext uri="{BB962C8B-B14F-4D97-AF65-F5344CB8AC3E}">
        <p14:creationId xmlns:p14="http://schemas.microsoft.com/office/powerpoint/2010/main" val="226021821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3077" y="965982"/>
            <a:ext cx="18494101" cy="8499424"/>
          </a:xfrm>
          <a:prstGeom prst="rect">
            <a:avLst/>
          </a:prstGeom>
        </p:spPr>
      </p:pic>
      <p:sp>
        <p:nvSpPr>
          <p:cNvPr id="4" name="TextBox 4"/>
          <p:cNvSpPr txBox="1"/>
          <p:nvPr/>
        </p:nvSpPr>
        <p:spPr>
          <a:xfrm>
            <a:off x="2538781" y="3742592"/>
            <a:ext cx="13639800" cy="3118674"/>
          </a:xfrm>
          <a:prstGeom prst="rect">
            <a:avLst/>
          </a:prstGeom>
        </p:spPr>
        <p:txBody>
          <a:bodyPr wrap="square" lIns="0" tIns="0" rIns="0" bIns="0" rtlCol="0" anchor="t">
            <a:spAutoFit/>
          </a:bodyPr>
          <a:lstStyle/>
          <a:p>
            <a:pPr algn="ctr">
              <a:lnSpc>
                <a:spcPct val="150000"/>
              </a:lnSpc>
            </a:pPr>
            <a:r>
              <a:rPr lang="en-US" sz="7200" b="1" dirty="0" smtClean="0">
                <a:solidFill>
                  <a:srgbClr val="FF8C72"/>
                </a:solidFill>
                <a:latin typeface="Arial" panose="020B0604020202020204" pitchFamily="34" charset="0"/>
                <a:cs typeface="Arial" panose="020B0604020202020204" pitchFamily="34" charset="0"/>
              </a:rPr>
              <a:t>CẢM ƠN CÁC EM ĐÃ </a:t>
            </a:r>
          </a:p>
          <a:p>
            <a:pPr algn="ctr">
              <a:lnSpc>
                <a:spcPct val="150000"/>
              </a:lnSpc>
            </a:pPr>
            <a:r>
              <a:rPr lang="en-US" sz="7200" b="1" dirty="0" smtClean="0">
                <a:solidFill>
                  <a:srgbClr val="FF8C72"/>
                </a:solidFill>
                <a:latin typeface="Arial" panose="020B0604020202020204" pitchFamily="34" charset="0"/>
                <a:cs typeface="Arial" panose="020B0604020202020204" pitchFamily="34" charset="0"/>
              </a:rPr>
              <a:t>LẮNG NGHE BÀI GIẢNG!</a:t>
            </a:r>
            <a:endParaRPr lang="en-US" sz="7200" b="1" dirty="0">
              <a:solidFill>
                <a:srgbClr val="FF8C72"/>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172266" y="2413675"/>
            <a:ext cx="2372830" cy="1382174"/>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15903787" y="534601"/>
            <a:ext cx="2914072" cy="2068991"/>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428336" y="534601"/>
            <a:ext cx="2914072" cy="2068991"/>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77732">
            <a:off x="16518847" y="2804390"/>
            <a:ext cx="1482618" cy="835826"/>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22289">
            <a:off x="4403814" y="2525474"/>
            <a:ext cx="873433" cy="1325894"/>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8489555" y="7737557"/>
            <a:ext cx="1268835" cy="1499361"/>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8167646" y="1329192"/>
            <a:ext cx="1991884" cy="684710"/>
          </a:xfrm>
          <a:prstGeom prst="rect">
            <a:avLst/>
          </a:prstGeom>
        </p:spPr>
      </p:pic>
      <p:pic>
        <p:nvPicPr>
          <p:cNvPr id="16" name="Picture 10"/>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200544" y="6890789"/>
            <a:ext cx="1625425" cy="3562575"/>
          </a:xfrm>
          <a:prstGeom prst="rect">
            <a:avLst/>
          </a:prstGeom>
        </p:spPr>
      </p:pic>
      <p:pic>
        <p:nvPicPr>
          <p:cNvPr id="17" name="Picture 3"/>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508062" y="6276205"/>
            <a:ext cx="2136344" cy="3993167"/>
          </a:xfrm>
          <a:prstGeom prst="rect">
            <a:avLst/>
          </a:prstGeom>
        </p:spPr>
      </p:pic>
      <p:pic>
        <p:nvPicPr>
          <p:cNvPr id="18" name="Picture 7"/>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22446" y="7066579"/>
            <a:ext cx="1781553" cy="3202792"/>
          </a:xfrm>
          <a:prstGeom prst="rect">
            <a:avLst/>
          </a:prstGeom>
        </p:spPr>
      </p:pic>
    </p:spTree>
    <p:extLst>
      <p:ext uri="{BB962C8B-B14F-4D97-AF65-F5344CB8AC3E}">
        <p14:creationId xmlns:p14="http://schemas.microsoft.com/office/powerpoint/2010/main" val="22397785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5401" y="708282"/>
            <a:ext cx="15163800" cy="912761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4000" y="604169"/>
            <a:ext cx="15544800" cy="9127617"/>
          </a:xfrm>
          <a:prstGeom prst="rect">
            <a:avLst/>
          </a:prstGeom>
        </p:spPr>
      </p:pic>
      <p:sp>
        <p:nvSpPr>
          <p:cNvPr id="5" name="TextBox 5"/>
          <p:cNvSpPr txBox="1"/>
          <p:nvPr/>
        </p:nvSpPr>
        <p:spPr>
          <a:xfrm>
            <a:off x="3864537" y="3584566"/>
            <a:ext cx="11374523" cy="3821559"/>
          </a:xfrm>
          <a:prstGeom prst="rect">
            <a:avLst/>
          </a:prstGeom>
        </p:spPr>
        <p:txBody>
          <a:bodyPr wrap="square" lIns="0" tIns="0" rIns="0" bIns="0" rtlCol="0" anchor="t">
            <a:spAutoFit/>
          </a:bodyPr>
          <a:lstStyle/>
          <a:p>
            <a:pPr algn="ctr">
              <a:lnSpc>
                <a:spcPts val="14917"/>
              </a:lnSpc>
            </a:pPr>
            <a:r>
              <a:rPr lang="vi-VN" sz="8600" b="1" dirty="0" smtClean="0">
                <a:solidFill>
                  <a:srgbClr val="FF8C72"/>
                </a:solidFill>
                <a:latin typeface="Arial" panose="020B0604020202020204" pitchFamily="34" charset="0"/>
                <a:cs typeface="Arial" panose="020B0604020202020204" pitchFamily="34" charset="0"/>
              </a:rPr>
              <a:t>KIỂM SOÁT CẢM XÚC CỦA BẢN THÂN</a:t>
            </a:r>
            <a:endParaRPr lang="en-US" sz="8600" b="1" dirty="0">
              <a:solidFill>
                <a:srgbClr val="FF8C72"/>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638" y="6391865"/>
            <a:ext cx="4182557" cy="402048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123835" y="7357384"/>
            <a:ext cx="2779479" cy="353510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803996" y="7357384"/>
            <a:ext cx="1153031" cy="2527191"/>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339184" y="3075566"/>
            <a:ext cx="929624" cy="1262648"/>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1884" y="3434518"/>
            <a:ext cx="1071461" cy="1625478"/>
          </a:xfrm>
          <a:prstGeom prst="rect">
            <a:avLst/>
          </a:prstGeom>
        </p:spPr>
      </p:pic>
      <p:pic>
        <p:nvPicPr>
          <p:cNvPr id="11" name="Picture 11"/>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22931">
            <a:off x="8301636" y="1402638"/>
            <a:ext cx="1709141" cy="995575"/>
          </a:xfrm>
          <a:prstGeom prst="rect">
            <a:avLst/>
          </a:prstGeom>
        </p:spPr>
      </p:pic>
      <p:pic>
        <p:nvPicPr>
          <p:cNvPr id="12"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6176515" y="-85918"/>
            <a:ext cx="2997277" cy="2821187"/>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770934" y="-85918"/>
            <a:ext cx="3358814" cy="3161484"/>
          </a:xfrm>
          <a:prstGeom prst="rect">
            <a:avLst/>
          </a:prstGeom>
        </p:spPr>
      </p:pic>
      <p:sp>
        <p:nvSpPr>
          <p:cNvPr id="14" name="TextBox 14"/>
          <p:cNvSpPr txBox="1"/>
          <p:nvPr/>
        </p:nvSpPr>
        <p:spPr>
          <a:xfrm>
            <a:off x="5145058" y="2540747"/>
            <a:ext cx="8008097" cy="1107996"/>
          </a:xfrm>
          <a:prstGeom prst="rect">
            <a:avLst/>
          </a:prstGeom>
        </p:spPr>
        <p:txBody>
          <a:bodyPr wrap="square" lIns="0" tIns="0" rIns="0" bIns="0" rtlCol="0" anchor="t">
            <a:spAutoFit/>
          </a:bodyPr>
          <a:lstStyle/>
          <a:p>
            <a:pPr algn="ctr"/>
            <a:r>
              <a:rPr lang="vi-VN" sz="7200" b="1" dirty="0" smtClean="0">
                <a:solidFill>
                  <a:srgbClr val="82AEAC"/>
                </a:solidFill>
                <a:latin typeface="Arial" panose="020B0604020202020204" pitchFamily="34" charset="0"/>
                <a:cs typeface="Arial" panose="020B0604020202020204" pitchFamily="34" charset="0"/>
              </a:rPr>
              <a:t>Chủ đề 2 – Tuần 6</a:t>
            </a:r>
            <a:endParaRPr lang="en-US" sz="7200" b="1" dirty="0">
              <a:solidFill>
                <a:srgbClr val="82AEAC"/>
              </a:solidFill>
              <a:latin typeface="Arial" panose="020B0604020202020204" pitchFamily="34" charset="0"/>
              <a:cs typeface="Arial" panose="020B0604020202020204" pitchFamily="34" charset="0"/>
            </a:endParaRPr>
          </a:p>
        </p:txBody>
      </p:sp>
      <p:sp>
        <p:nvSpPr>
          <p:cNvPr id="15" name="TextBox 5"/>
          <p:cNvSpPr txBox="1"/>
          <p:nvPr/>
        </p:nvSpPr>
        <p:spPr>
          <a:xfrm>
            <a:off x="7175513" y="7465059"/>
            <a:ext cx="4241774" cy="984885"/>
          </a:xfrm>
          <a:prstGeom prst="rect">
            <a:avLst/>
          </a:prstGeom>
        </p:spPr>
        <p:txBody>
          <a:bodyPr wrap="square" lIns="0" tIns="0" rIns="0" bIns="0" rtlCol="0" anchor="t">
            <a:spAutoFit/>
          </a:bodyPr>
          <a:lstStyle/>
          <a:p>
            <a:pPr algn="ctr"/>
            <a:r>
              <a:rPr lang="vi-VN" sz="6400" b="1" i="1" dirty="0" smtClean="0">
                <a:solidFill>
                  <a:srgbClr val="FF8C72"/>
                </a:solidFill>
                <a:latin typeface="Arial" panose="020B0604020202020204" pitchFamily="34" charset="0"/>
                <a:cs typeface="Arial" panose="020B0604020202020204" pitchFamily="34" charset="0"/>
              </a:rPr>
              <a:t>(Tiết 1)</a:t>
            </a:r>
            <a:endParaRPr lang="en-US" sz="6400" b="1" i="1" dirty="0">
              <a:solidFill>
                <a:srgbClr val="FF8C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9234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18197" y="9069990"/>
            <a:ext cx="18288000" cy="188691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7160401" y="-270347"/>
            <a:ext cx="1071461" cy="1625478"/>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044043">
            <a:off x="16905843" y="2113992"/>
            <a:ext cx="706914" cy="1435359"/>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9510200">
            <a:off x="-658168" y="386068"/>
            <a:ext cx="3096872" cy="801316"/>
          </a:xfrm>
          <a:prstGeom prst="rect">
            <a:avLst/>
          </a:prstGeom>
        </p:spPr>
      </p:pic>
      <p:sp>
        <p:nvSpPr>
          <p:cNvPr id="10" name="TextBox 10"/>
          <p:cNvSpPr txBox="1"/>
          <p:nvPr/>
        </p:nvSpPr>
        <p:spPr>
          <a:xfrm>
            <a:off x="2029704" y="108838"/>
            <a:ext cx="4997525" cy="1205458"/>
          </a:xfrm>
          <a:prstGeom prst="rect">
            <a:avLst/>
          </a:prstGeom>
        </p:spPr>
        <p:txBody>
          <a:bodyPr wrap="square" lIns="0" tIns="0" rIns="0" bIns="0" rtlCol="0" anchor="t">
            <a:spAutoFit/>
          </a:bodyPr>
          <a:lstStyle/>
          <a:p>
            <a:pPr>
              <a:lnSpc>
                <a:spcPts val="9405"/>
              </a:lnSpc>
            </a:pPr>
            <a:r>
              <a:rPr lang="en-US" sz="6400" b="1" dirty="0" smtClean="0">
                <a:solidFill>
                  <a:srgbClr val="FF8C72"/>
                </a:solidFill>
                <a:latin typeface="Arial" panose="020B0604020202020204" pitchFamily="34" charset="0"/>
                <a:cs typeface="Arial" panose="020B0604020202020204" pitchFamily="34" charset="0"/>
              </a:rPr>
              <a:t>KHỞI ĐỘNG</a:t>
            </a:r>
            <a:endParaRPr lang="en-US" sz="6400" b="1" dirty="0">
              <a:solidFill>
                <a:srgbClr val="FF8C72"/>
              </a:solidFill>
              <a:latin typeface="Arial" panose="020B0604020202020204" pitchFamily="34" charset="0"/>
              <a:cs typeface="Arial" panose="020B0604020202020204" pitchFamily="34" charset="0"/>
            </a:endParaRPr>
          </a:p>
        </p:txBody>
      </p:sp>
      <p:sp>
        <p:nvSpPr>
          <p:cNvPr id="11" name="TextBox 11"/>
          <p:cNvSpPr txBox="1"/>
          <p:nvPr/>
        </p:nvSpPr>
        <p:spPr>
          <a:xfrm>
            <a:off x="1788250" y="1420823"/>
            <a:ext cx="14673403" cy="1200329"/>
          </a:xfrm>
          <a:prstGeom prst="rect">
            <a:avLst/>
          </a:prstGeom>
        </p:spPr>
        <p:txBody>
          <a:bodyPr wrap="square" lIns="0" tIns="0" rIns="0" bIns="0" rtlCol="0" anchor="t">
            <a:spAutoFit/>
          </a:bodyPr>
          <a:lstStyle/>
          <a:p>
            <a:pPr algn="ctr">
              <a:lnSpc>
                <a:spcPct val="150000"/>
              </a:lnSpc>
            </a:pPr>
            <a:r>
              <a:rPr lang="vi-VN" sz="5200" b="1" dirty="0" smtClean="0">
                <a:solidFill>
                  <a:schemeClr val="accent5">
                    <a:lumMod val="75000"/>
                  </a:schemeClr>
                </a:solidFill>
              </a:rPr>
              <a:t>Cả lớp tham gia chơi trò chơi: “Hộp cảm xúc”</a:t>
            </a:r>
            <a:endParaRPr lang="vi-VN" sz="5200" dirty="0"/>
          </a:p>
        </p:txBody>
      </p:sp>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1876775" y="-2373556"/>
            <a:ext cx="4371633" cy="4114800"/>
          </a:xfrm>
          <a:prstGeom prst="rect">
            <a:avLst/>
          </a:prstGeom>
        </p:spPr>
      </p:pic>
      <p:pic>
        <p:nvPicPr>
          <p:cNvPr id="13" name="Picture 13"/>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752254" y="4955190"/>
            <a:ext cx="3014091" cy="4114800"/>
          </a:xfrm>
          <a:prstGeom prst="rect">
            <a:avLst/>
          </a:prstGeom>
        </p:spPr>
      </p:pic>
      <p:pic>
        <p:nvPicPr>
          <p:cNvPr id="14" name="Picture 1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222760" y="4955190"/>
            <a:ext cx="2288858" cy="4114800"/>
          </a:xfrm>
          <a:prstGeom prst="rect">
            <a:avLst/>
          </a:prstGeom>
        </p:spPr>
      </p:pic>
      <p:pic>
        <p:nvPicPr>
          <p:cNvPr id="3" name="Picture 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172200" y="2474798"/>
            <a:ext cx="5905501" cy="4954701"/>
          </a:xfrm>
          <a:prstGeom prst="rect">
            <a:avLst/>
          </a:prstGeom>
        </p:spPr>
      </p:pic>
      <p:sp>
        <p:nvSpPr>
          <p:cNvPr id="4" name="Rectangle 3"/>
          <p:cNvSpPr/>
          <p:nvPr/>
        </p:nvSpPr>
        <p:spPr>
          <a:xfrm>
            <a:off x="2932389" y="7418747"/>
            <a:ext cx="12728164" cy="830997"/>
          </a:xfrm>
          <a:prstGeom prst="rect">
            <a:avLst/>
          </a:prstGeom>
        </p:spPr>
        <p:txBody>
          <a:bodyPr wrap="none">
            <a:spAutoFit/>
          </a:bodyPr>
          <a:lstStyle/>
          <a:p>
            <a:r>
              <a:rPr lang="en-US" sz="4800" i="1" dirty="0" err="1">
                <a:latin typeface="Arial" panose="020B0604020202020204" pitchFamily="34" charset="0"/>
                <a:ea typeface="Calibri" panose="020F0502020204030204" pitchFamily="34" charset="0"/>
                <a:cs typeface="Arial" panose="020B0604020202020204" pitchFamily="34" charset="0"/>
              </a:rPr>
              <a:t>Sau</a:t>
            </a:r>
            <a:r>
              <a:rPr lang="en-US" sz="4800" i="1" dirty="0">
                <a:latin typeface="Arial" panose="020B0604020202020204" pitchFamily="34" charset="0"/>
                <a:ea typeface="Calibri" panose="020F0502020204030204" pitchFamily="34" charset="0"/>
                <a:cs typeface="Arial" panose="020B0604020202020204" pitchFamily="34" charset="0"/>
              </a:rPr>
              <a:t> khi </a:t>
            </a:r>
            <a:r>
              <a:rPr lang="en-US" sz="4800" i="1" dirty="0" err="1">
                <a:latin typeface="Arial" panose="020B0604020202020204" pitchFamily="34" charset="0"/>
                <a:ea typeface="Calibri" panose="020F0502020204030204" pitchFamily="34" charset="0"/>
                <a:cs typeface="Arial" panose="020B0604020202020204" pitchFamily="34" charset="0"/>
              </a:rPr>
              <a:t>viết</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ra</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điều</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đó</a:t>
            </a:r>
            <a:r>
              <a:rPr lang="en-US" sz="4800" i="1" dirty="0">
                <a:latin typeface="Arial" panose="020B0604020202020204" pitchFamily="34" charset="0"/>
                <a:ea typeface="Calibri" panose="020F0502020204030204" pitchFamily="34" charset="0"/>
                <a:cs typeface="Arial" panose="020B0604020202020204" pitchFamily="34" charset="0"/>
              </a:rPr>
              <a:t>, </a:t>
            </a:r>
            <a:r>
              <a:rPr lang="en-US" sz="4800" i="1" dirty="0" err="1">
                <a:latin typeface="Arial" panose="020B0604020202020204" pitchFamily="34" charset="0"/>
                <a:ea typeface="Calibri" panose="020F0502020204030204" pitchFamily="34" charset="0"/>
                <a:cs typeface="Arial" panose="020B0604020202020204" pitchFamily="34" charset="0"/>
              </a:rPr>
              <a:t>em</a:t>
            </a:r>
            <a:r>
              <a:rPr lang="en-US" sz="4800" i="1" dirty="0">
                <a:latin typeface="Arial" panose="020B0604020202020204" pitchFamily="34" charset="0"/>
                <a:ea typeface="Calibri" panose="020F0502020204030204" pitchFamily="34" charset="0"/>
                <a:cs typeface="Arial" panose="020B0604020202020204" pitchFamily="34" charset="0"/>
              </a:rPr>
              <a:t> cảm thấy thế </a:t>
            </a:r>
            <a:r>
              <a:rPr lang="en-US" sz="4800" i="1" dirty="0" smtClean="0">
                <a:latin typeface="Arial" panose="020B0604020202020204" pitchFamily="34" charset="0"/>
                <a:ea typeface="Calibri" panose="020F0502020204030204" pitchFamily="34" charset="0"/>
                <a:cs typeface="Arial" panose="020B0604020202020204" pitchFamily="34" charset="0"/>
              </a:rPr>
              <a:t>nào</a:t>
            </a:r>
            <a:r>
              <a:rPr lang="vi-VN" sz="4800" i="1" dirty="0" smtClean="0">
                <a:latin typeface="Arial" panose="020B0604020202020204" pitchFamily="34" charset="0"/>
                <a:ea typeface="Calibri" panose="020F050202020403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819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9250264"/>
            <a:ext cx="18288000" cy="1886918"/>
          </a:xfrm>
          <a:prstGeom prst="rect">
            <a:avLst/>
          </a:prstGeom>
        </p:spPr>
      </p:pic>
      <p:pic>
        <p:nvPicPr>
          <p:cNvPr id="3" name="Picture 3"/>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4931"/>
          <a:stretch/>
        </p:blipFill>
        <p:spPr>
          <a:xfrm>
            <a:off x="-20857" y="2239865"/>
            <a:ext cx="2363771" cy="4867703"/>
          </a:xfrm>
          <a:prstGeom prst="rect">
            <a:avLst/>
          </a:prstGeom>
        </p:spPr>
      </p:pic>
      <p:pic>
        <p:nvPicPr>
          <p:cNvPr id="4" name="Picture 4"/>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44931"/>
          <a:stretch/>
        </p:blipFill>
        <p:spPr>
          <a:xfrm>
            <a:off x="15924229" y="2116774"/>
            <a:ext cx="2363771" cy="486770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3050">
            <a:off x="2667503" y="905477"/>
            <a:ext cx="13262160" cy="793321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70946">
            <a:off x="7694213" y="826783"/>
            <a:ext cx="2278744" cy="589625"/>
          </a:xfrm>
          <a:prstGeom prst="rect">
            <a:avLst/>
          </a:prstGeom>
        </p:spPr>
      </p:pic>
      <p:sp>
        <p:nvSpPr>
          <p:cNvPr id="9" name="TextBox 9"/>
          <p:cNvSpPr txBox="1"/>
          <p:nvPr/>
        </p:nvSpPr>
        <p:spPr>
          <a:xfrm>
            <a:off x="5060463" y="1838655"/>
            <a:ext cx="8343672" cy="1090940"/>
          </a:xfrm>
          <a:prstGeom prst="rect">
            <a:avLst/>
          </a:prstGeom>
        </p:spPr>
        <p:txBody>
          <a:bodyPr lIns="0" tIns="0" rIns="0" bIns="0" rtlCol="0" anchor="t">
            <a:spAutoFit/>
          </a:bodyPr>
          <a:lstStyle/>
          <a:p>
            <a:pPr algn="ctr">
              <a:lnSpc>
                <a:spcPts val="9405"/>
              </a:lnSpc>
            </a:pPr>
            <a:r>
              <a:rPr lang="en-US" sz="6400" b="1" dirty="0" smtClean="0">
                <a:solidFill>
                  <a:srgbClr val="FF8C72"/>
                </a:solidFill>
                <a:latin typeface="Arial" panose="020B0604020202020204" pitchFamily="34" charset="0"/>
                <a:cs typeface="Arial" panose="020B0604020202020204" pitchFamily="34" charset="0"/>
              </a:rPr>
              <a:t>NỘI DUNG BÀI HỌC</a:t>
            </a:r>
            <a:endParaRPr lang="en-US" sz="6400" b="1" dirty="0">
              <a:solidFill>
                <a:srgbClr val="FF8C72"/>
              </a:solidFill>
              <a:latin typeface="Arial" panose="020B0604020202020204" pitchFamily="34" charset="0"/>
              <a:cs typeface="Arial" panose="020B0604020202020204" pitchFamily="34" charset="0"/>
            </a:endParaRPr>
          </a:p>
        </p:txBody>
      </p:sp>
      <p:sp>
        <p:nvSpPr>
          <p:cNvPr id="10" name="TextBox 10"/>
          <p:cNvSpPr txBox="1"/>
          <p:nvPr/>
        </p:nvSpPr>
        <p:spPr>
          <a:xfrm>
            <a:off x="3692036" y="2960438"/>
            <a:ext cx="11390551" cy="4801314"/>
          </a:xfrm>
          <a:prstGeom prst="rect">
            <a:avLst/>
          </a:prstGeom>
        </p:spPr>
        <p:txBody>
          <a:bodyPr wrap="square" lIns="0" tIns="0" rIns="0" bIns="0" rtlCol="0" anchor="t">
            <a:spAutoFit/>
          </a:bodyPr>
          <a:lstStyle/>
          <a:p>
            <a:pPr marL="514350" indent="-514350">
              <a:lnSpc>
                <a:spcPct val="150000"/>
              </a:lnSpc>
              <a:buAutoNum type="arabicPeriod"/>
            </a:pPr>
            <a:r>
              <a:rPr lang="vi-VN"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err="1" smtClean="0">
                <a:solidFill>
                  <a:schemeClr val="accent5">
                    <a:lumMod val="75000"/>
                  </a:schemeClr>
                </a:solidFill>
                <a:latin typeface="Arial" panose="020B0604020202020204" pitchFamily="34" charset="0"/>
                <a:cs typeface="Arial" panose="020B0604020202020204" pitchFamily="34" charset="0"/>
              </a:rPr>
              <a:t>Tìm</a:t>
            </a:r>
            <a:r>
              <a:rPr lang="en-US"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a:solidFill>
                  <a:schemeClr val="accent5">
                    <a:lumMod val="75000"/>
                  </a:schemeClr>
                </a:solidFill>
                <a:latin typeface="Arial" panose="020B0604020202020204" pitchFamily="34" charset="0"/>
                <a:cs typeface="Arial" panose="020B0604020202020204" pitchFamily="34" charset="0"/>
              </a:rPr>
              <a:t>hiểu </a:t>
            </a:r>
            <a:r>
              <a:rPr lang="en-US" sz="5200" b="1" dirty="0" err="1">
                <a:solidFill>
                  <a:schemeClr val="accent5">
                    <a:lumMod val="75000"/>
                  </a:schemeClr>
                </a:solidFill>
                <a:latin typeface="Arial" panose="020B0604020202020204" pitchFamily="34" charset="0"/>
                <a:cs typeface="Arial" panose="020B0604020202020204" pitchFamily="34" charset="0"/>
              </a:rPr>
              <a:t>biểu</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hiện</a:t>
            </a:r>
            <a:r>
              <a:rPr lang="en-US" sz="5200" b="1" dirty="0">
                <a:solidFill>
                  <a:schemeClr val="accent5">
                    <a:lumMod val="75000"/>
                  </a:schemeClr>
                </a:solidFill>
                <a:latin typeface="Arial" panose="020B0604020202020204" pitchFamily="34" charset="0"/>
                <a:cs typeface="Arial" panose="020B0604020202020204" pitchFamily="34" charset="0"/>
              </a:rPr>
              <a:t> của </a:t>
            </a:r>
            <a:r>
              <a:rPr lang="en-US" sz="5200" b="1" dirty="0" err="1">
                <a:solidFill>
                  <a:schemeClr val="accent5">
                    <a:lumMod val="75000"/>
                  </a:schemeClr>
                </a:solidFill>
                <a:latin typeface="Arial" panose="020B0604020202020204" pitchFamily="34" charset="0"/>
                <a:cs typeface="Arial" panose="020B0604020202020204" pitchFamily="34" charset="0"/>
              </a:rPr>
              <a:t>kiểm</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soát</a:t>
            </a:r>
            <a:r>
              <a:rPr lang="en-US" sz="5200" b="1" dirty="0">
                <a:solidFill>
                  <a:schemeClr val="accent5">
                    <a:lumMod val="75000"/>
                  </a:schemeClr>
                </a:solidFill>
                <a:latin typeface="Arial" panose="020B0604020202020204" pitchFamily="34" charset="0"/>
                <a:cs typeface="Arial" panose="020B0604020202020204" pitchFamily="34" charset="0"/>
              </a:rPr>
              <a:t> cảm </a:t>
            </a:r>
            <a:r>
              <a:rPr lang="en-US" sz="5200" b="1" dirty="0" err="1" smtClean="0">
                <a:solidFill>
                  <a:schemeClr val="accent5">
                    <a:lumMod val="75000"/>
                  </a:schemeClr>
                </a:solidFill>
                <a:latin typeface="Arial" panose="020B0604020202020204" pitchFamily="34" charset="0"/>
                <a:cs typeface="Arial" panose="020B0604020202020204" pitchFamily="34" charset="0"/>
              </a:rPr>
              <a:t>xúc</a:t>
            </a:r>
            <a:endParaRPr lang="vi-VN" sz="5200" b="1" dirty="0" smtClean="0">
              <a:solidFill>
                <a:schemeClr val="accent5">
                  <a:lumMod val="75000"/>
                </a:schemeClr>
              </a:solidFill>
              <a:latin typeface="Arial" panose="020B0604020202020204" pitchFamily="34" charset="0"/>
              <a:cs typeface="Arial" panose="020B0604020202020204" pitchFamily="34" charset="0"/>
            </a:endParaRPr>
          </a:p>
          <a:p>
            <a:pPr marL="514350" indent="-514350">
              <a:lnSpc>
                <a:spcPct val="150000"/>
              </a:lnSpc>
              <a:buAutoNum type="arabicPeriod"/>
            </a:pPr>
            <a:r>
              <a:rPr lang="vi-VN"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err="1" smtClean="0">
                <a:solidFill>
                  <a:schemeClr val="accent5">
                    <a:lumMod val="75000"/>
                  </a:schemeClr>
                </a:solidFill>
                <a:latin typeface="Arial" panose="020B0604020202020204" pitchFamily="34" charset="0"/>
                <a:cs typeface="Arial" panose="020B0604020202020204" pitchFamily="34" charset="0"/>
              </a:rPr>
              <a:t>Tìm</a:t>
            </a:r>
            <a:r>
              <a:rPr lang="en-US"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a:solidFill>
                  <a:schemeClr val="accent5">
                    <a:lumMod val="75000"/>
                  </a:schemeClr>
                </a:solidFill>
                <a:latin typeface="Arial" panose="020B0604020202020204" pitchFamily="34" charset="0"/>
                <a:cs typeface="Arial" panose="020B0604020202020204" pitchFamily="34" charset="0"/>
              </a:rPr>
              <a:t>hiểu về cách </a:t>
            </a:r>
            <a:r>
              <a:rPr lang="en-US" sz="5200" b="1" dirty="0" err="1">
                <a:solidFill>
                  <a:schemeClr val="accent5">
                    <a:lumMod val="75000"/>
                  </a:schemeClr>
                </a:solidFill>
                <a:latin typeface="Arial" panose="020B0604020202020204" pitchFamily="34" charset="0"/>
                <a:cs typeface="Arial" panose="020B0604020202020204" pitchFamily="34" charset="0"/>
              </a:rPr>
              <a:t>giải</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tỏa</a:t>
            </a:r>
            <a:r>
              <a:rPr lang="en-US" sz="5200" b="1" dirty="0">
                <a:solidFill>
                  <a:schemeClr val="accent5">
                    <a:lumMod val="75000"/>
                  </a:schemeClr>
                </a:solidFill>
                <a:latin typeface="Arial" panose="020B0604020202020204" pitchFamily="34" charset="0"/>
                <a:cs typeface="Arial" panose="020B0604020202020204" pitchFamily="34" charset="0"/>
              </a:rPr>
              <a:t> cảm </a:t>
            </a:r>
            <a:r>
              <a:rPr lang="en-US" sz="5200" b="1" dirty="0" err="1">
                <a:solidFill>
                  <a:schemeClr val="accent5">
                    <a:lumMod val="75000"/>
                  </a:schemeClr>
                </a:solidFill>
                <a:latin typeface="Arial" panose="020B0604020202020204" pitchFamily="34" charset="0"/>
                <a:cs typeface="Arial" panose="020B0604020202020204" pitchFamily="34" charset="0"/>
              </a:rPr>
              <a:t>xúc</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a:solidFill>
                  <a:schemeClr val="accent5">
                    <a:lumMod val="75000"/>
                  </a:schemeClr>
                </a:solidFill>
                <a:latin typeface="Arial" panose="020B0604020202020204" pitchFamily="34" charset="0"/>
                <a:cs typeface="Arial" panose="020B0604020202020204" pitchFamily="34" charset="0"/>
              </a:rPr>
              <a:t>tiêu</a:t>
            </a:r>
            <a:r>
              <a:rPr lang="en-US" sz="5200" b="1" dirty="0">
                <a:solidFill>
                  <a:schemeClr val="accent5">
                    <a:lumMod val="75000"/>
                  </a:schemeClr>
                </a:solidFill>
                <a:latin typeface="Arial" panose="020B0604020202020204" pitchFamily="34" charset="0"/>
                <a:cs typeface="Arial" panose="020B0604020202020204" pitchFamily="34" charset="0"/>
              </a:rPr>
              <a:t> </a:t>
            </a:r>
            <a:r>
              <a:rPr lang="en-US" sz="5200" b="1" dirty="0" err="1" smtClean="0">
                <a:solidFill>
                  <a:schemeClr val="accent5">
                    <a:lumMod val="75000"/>
                  </a:schemeClr>
                </a:solidFill>
                <a:latin typeface="Arial" panose="020B0604020202020204" pitchFamily="34" charset="0"/>
                <a:cs typeface="Arial" panose="020B0604020202020204" pitchFamily="34" charset="0"/>
              </a:rPr>
              <a:t>cực</a:t>
            </a:r>
            <a:endParaRPr lang="vi-VN" sz="5200" b="1" dirty="0" smtClean="0">
              <a:solidFill>
                <a:schemeClr val="accent5">
                  <a:lumMod val="75000"/>
                </a:schemeClr>
              </a:solidFill>
              <a:latin typeface="Arial" panose="020B0604020202020204" pitchFamily="34" charset="0"/>
              <a:cs typeface="Arial" panose="020B0604020202020204" pitchFamily="34" charset="0"/>
            </a:endParaRPr>
          </a:p>
        </p:txBody>
      </p:sp>
      <p:pic>
        <p:nvPicPr>
          <p:cNvPr id="14"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337445" y="7969998"/>
            <a:ext cx="2978867" cy="1995841"/>
          </a:xfrm>
          <a:prstGeom prst="rect">
            <a:avLst/>
          </a:prstGeom>
        </p:spPr>
      </p:pic>
      <p:pic>
        <p:nvPicPr>
          <p:cNvPr id="15"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H="1">
            <a:off x="2606108" y="1803982"/>
            <a:ext cx="1790307" cy="895097"/>
          </a:xfrm>
          <a:prstGeom prst="rect">
            <a:avLst/>
          </a:prstGeom>
        </p:spPr>
      </p:pic>
      <p:pic>
        <p:nvPicPr>
          <p:cNvPr id="12" name="Picture 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346364" y="128550"/>
            <a:ext cx="1812439" cy="1812439"/>
          </a:xfrm>
          <a:prstGeom prst="rect">
            <a:avLst/>
          </a:prstGeom>
        </p:spPr>
      </p:pic>
    </p:spTree>
    <p:extLst>
      <p:ext uri="{BB962C8B-B14F-4D97-AF65-F5344CB8AC3E}">
        <p14:creationId xmlns:p14="http://schemas.microsoft.com/office/powerpoint/2010/main" val="3909121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172196" cy="1063433"/>
          </a:xfrm>
          <a:prstGeom prst="rect">
            <a:avLst/>
          </a:prstGeom>
        </p:spPr>
        <p:txBody>
          <a:bodyPr wrap="none">
            <a:spAutoFit/>
          </a:bodyPr>
          <a:lstStyle/>
          <a:p>
            <a:pPr>
              <a:lnSpc>
                <a:spcPct val="150000"/>
              </a:lnSpc>
            </a:pPr>
            <a:r>
              <a:rPr lang="vi-VN" sz="4800" b="1" dirty="0" smtClean="0">
                <a:solidFill>
                  <a:schemeClr val="accent5">
                    <a:lumMod val="75000"/>
                  </a:schemeClr>
                </a:solidFill>
                <a:cs typeface="Arial" panose="020B0604020202020204" pitchFamily="34" charset="0"/>
              </a:rPr>
              <a:t>1. </a:t>
            </a:r>
            <a:r>
              <a:rPr lang="en-US" sz="4800" b="1" dirty="0" err="1" smtClean="0">
                <a:solidFill>
                  <a:schemeClr val="accent5">
                    <a:lumMod val="75000"/>
                  </a:schemeClr>
                </a:solidFill>
                <a:latin typeface="Arial" panose="020B0604020202020204" pitchFamily="34" charset="0"/>
                <a:cs typeface="Arial" panose="020B0604020202020204" pitchFamily="34" charset="0"/>
              </a:rPr>
              <a:t>Tìm</a:t>
            </a:r>
            <a:r>
              <a:rPr lang="en-US" sz="4800" b="1" dirty="0" smtClean="0">
                <a:solidFill>
                  <a:schemeClr val="accent5">
                    <a:lumMod val="75000"/>
                  </a:schemeClr>
                </a:solidFill>
                <a:latin typeface="Arial" panose="020B0604020202020204" pitchFamily="34" charset="0"/>
                <a:cs typeface="Arial" panose="020B0604020202020204" pitchFamily="34" charset="0"/>
              </a:rPr>
              <a:t> </a:t>
            </a:r>
            <a:r>
              <a:rPr lang="en-US" sz="4800" b="1" dirty="0">
                <a:solidFill>
                  <a:schemeClr val="accent5">
                    <a:lumMod val="75000"/>
                  </a:schemeClr>
                </a:solidFill>
                <a:latin typeface="Arial" panose="020B0604020202020204" pitchFamily="34" charset="0"/>
                <a:cs typeface="Arial" panose="020B0604020202020204" pitchFamily="34" charset="0"/>
              </a:rPr>
              <a:t>hiểu </a:t>
            </a:r>
            <a:r>
              <a:rPr lang="en-US" sz="4800" b="1" dirty="0" err="1">
                <a:solidFill>
                  <a:schemeClr val="accent5">
                    <a:lumMod val="75000"/>
                  </a:schemeClr>
                </a:solidFill>
                <a:latin typeface="Arial" panose="020B0604020202020204" pitchFamily="34" charset="0"/>
                <a:cs typeface="Arial" panose="020B0604020202020204" pitchFamily="34" charset="0"/>
              </a:rPr>
              <a:t>biểu</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hiện</a:t>
            </a:r>
            <a:r>
              <a:rPr lang="en-US" sz="4800" b="1" dirty="0">
                <a:solidFill>
                  <a:schemeClr val="accent5">
                    <a:lumMod val="75000"/>
                  </a:schemeClr>
                </a:solidFill>
                <a:latin typeface="Arial" panose="020B0604020202020204" pitchFamily="34" charset="0"/>
                <a:cs typeface="Arial" panose="020B0604020202020204" pitchFamily="34" charset="0"/>
              </a:rPr>
              <a:t> của </a:t>
            </a:r>
            <a:r>
              <a:rPr lang="en-US" sz="4800" b="1" dirty="0" err="1">
                <a:solidFill>
                  <a:schemeClr val="accent5">
                    <a:lumMod val="75000"/>
                  </a:schemeClr>
                </a:solidFill>
                <a:latin typeface="Arial" panose="020B0604020202020204" pitchFamily="34" charset="0"/>
                <a:cs typeface="Arial" panose="020B0604020202020204" pitchFamily="34" charset="0"/>
              </a:rPr>
              <a:t>kiểm</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soát</a:t>
            </a:r>
            <a:r>
              <a:rPr lang="en-US" sz="4800" b="1" dirty="0">
                <a:solidFill>
                  <a:schemeClr val="accent5">
                    <a:lumMod val="75000"/>
                  </a:schemeClr>
                </a:solidFill>
                <a:latin typeface="Arial" panose="020B0604020202020204" pitchFamily="34" charset="0"/>
                <a:cs typeface="Arial" panose="020B0604020202020204" pitchFamily="34" charset="0"/>
              </a:rPr>
              <a:t> cảm </a:t>
            </a:r>
            <a:r>
              <a:rPr lang="en-US" sz="4800" b="1" dirty="0" err="1">
                <a:solidFill>
                  <a:schemeClr val="accent5">
                    <a:lumMod val="75000"/>
                  </a:schemeClr>
                </a:solidFill>
                <a:latin typeface="Arial" panose="020B0604020202020204" pitchFamily="34" charset="0"/>
                <a:cs typeface="Arial" panose="020B0604020202020204" pitchFamily="34" charset="0"/>
              </a:rPr>
              <a:t>xúc</a:t>
            </a:r>
            <a:endParaRPr lang="vi-VN" sz="4800" b="1" dirty="0">
              <a:solidFill>
                <a:schemeClr val="accent5">
                  <a:lumMod val="75000"/>
                </a:schemeClr>
              </a:solidFill>
              <a:cs typeface="Arial" panose="020B0604020202020204" pitchFamily="34" charset="0"/>
            </a:endParaRPr>
          </a:p>
        </p:txBody>
      </p:sp>
      <p:sp>
        <p:nvSpPr>
          <p:cNvPr id="4" name="TextBox 3"/>
          <p:cNvSpPr txBox="1"/>
          <p:nvPr/>
        </p:nvSpPr>
        <p:spPr>
          <a:xfrm>
            <a:off x="6415874" y="1227892"/>
            <a:ext cx="5506636" cy="784830"/>
          </a:xfrm>
          <a:prstGeom prst="rect">
            <a:avLst/>
          </a:prstGeom>
          <a:noFill/>
        </p:spPr>
        <p:txBody>
          <a:bodyPr wrap="none" rtlCol="0">
            <a:spAutoFit/>
          </a:bodyPr>
          <a:lstStyle/>
          <a:p>
            <a:r>
              <a:rPr lang="vi-VN" sz="4500" b="1" dirty="0" smtClean="0">
                <a:solidFill>
                  <a:srgbClr val="FF0000"/>
                </a:solidFill>
              </a:rPr>
              <a:t>THẢO LUẬN NHÓM</a:t>
            </a:r>
            <a:endParaRPr lang="en-US" sz="4500" b="1" dirty="0">
              <a:solidFill>
                <a:srgbClr val="FF0000"/>
              </a:solidFill>
            </a:endParaRPr>
          </a:p>
        </p:txBody>
      </p:sp>
      <p:sp>
        <p:nvSpPr>
          <p:cNvPr id="5" name="Rectangle 4"/>
          <p:cNvSpPr/>
          <p:nvPr/>
        </p:nvSpPr>
        <p:spPr>
          <a:xfrm>
            <a:off x="1850708" y="1943100"/>
            <a:ext cx="14311931" cy="1002710"/>
          </a:xfrm>
          <a:prstGeom prst="rect">
            <a:avLst/>
          </a:prstGeom>
        </p:spPr>
        <p:txBody>
          <a:bodyPr wrap="none">
            <a:spAutoFit/>
          </a:bodyPr>
          <a:lstStyle/>
          <a:p>
            <a:pPr>
              <a:lnSpc>
                <a:spcPct val="150000"/>
              </a:lnSpc>
              <a:spcBef>
                <a:spcPts val="600"/>
              </a:spcBef>
              <a:spcAft>
                <a:spcPts val="1000"/>
              </a:spcAft>
            </a:pPr>
            <a:r>
              <a:rPr lang="vi-VN" sz="4500" b="1" dirty="0">
                <a:latin typeface="Arial" panose="020B0604020202020204" pitchFamily="34" charset="0"/>
                <a:ea typeface="Calibri" panose="020F0502020204030204" pitchFamily="34" charset="0"/>
                <a:cs typeface="Arial" panose="020B0604020202020204" pitchFamily="34" charset="0"/>
              </a:rPr>
              <a:t>Đ</a:t>
            </a:r>
            <a:r>
              <a:rPr lang="en-US" sz="4500" b="1" dirty="0" err="1" smtClean="0">
                <a:latin typeface="Arial" panose="020B0604020202020204" pitchFamily="34" charset="0"/>
                <a:ea typeface="Calibri" panose="020F0502020204030204" pitchFamily="34" charset="0"/>
                <a:cs typeface="Arial" panose="020B0604020202020204" pitchFamily="34" charset="0"/>
              </a:rPr>
              <a:t>ọc</a:t>
            </a:r>
            <a:r>
              <a:rPr lang="en-US" sz="4500" b="1" dirty="0" smtClean="0">
                <a:latin typeface="Arial" panose="020B0604020202020204" pitchFamily="34" charset="0"/>
                <a:ea typeface="Calibri" panose="020F0502020204030204" pitchFamily="34" charset="0"/>
                <a:cs typeface="Arial" panose="020B0604020202020204" pitchFamily="34" charset="0"/>
              </a:rPr>
              <a:t> </a:t>
            </a:r>
            <a:r>
              <a:rPr lang="en-US" sz="4500" b="1" dirty="0">
                <a:latin typeface="Arial" panose="020B0604020202020204" pitchFamily="34" charset="0"/>
                <a:ea typeface="Calibri" panose="020F0502020204030204" pitchFamily="34" charset="0"/>
                <a:cs typeface="Arial" panose="020B0604020202020204" pitchFamily="34" charset="0"/>
              </a:rPr>
              <a:t>trường hợp </a:t>
            </a:r>
            <a:r>
              <a:rPr lang="vi-VN" sz="4500" b="1" dirty="0" smtClean="0">
                <a:latin typeface="Arial" panose="020B0604020202020204" pitchFamily="34" charset="0"/>
                <a:ea typeface="Calibri" panose="020F0502020204030204" pitchFamily="34" charset="0"/>
                <a:cs typeface="Arial" panose="020B0604020202020204" pitchFamily="34" charset="0"/>
              </a:rPr>
              <a:t>SGK/tr</a:t>
            </a:r>
            <a:r>
              <a:rPr lang="en-US" sz="4500" b="1" dirty="0" smtClean="0">
                <a:latin typeface="Arial" panose="020B0604020202020204" pitchFamily="34" charset="0"/>
                <a:ea typeface="Calibri" panose="020F0502020204030204" pitchFamily="34" charset="0"/>
                <a:cs typeface="Arial" panose="020B0604020202020204" pitchFamily="34" charset="0"/>
              </a:rPr>
              <a:t>16 </a:t>
            </a:r>
            <a:r>
              <a:rPr lang="vi-VN" sz="4500" b="1" dirty="0" smtClean="0">
                <a:latin typeface="Arial" panose="020B0604020202020204" pitchFamily="34" charset="0"/>
                <a:ea typeface="Calibri" panose="020F0502020204030204" pitchFamily="34" charset="0"/>
                <a:cs typeface="Arial" panose="020B0604020202020204" pitchFamily="34" charset="0"/>
              </a:rPr>
              <a:t>và </a:t>
            </a:r>
            <a:r>
              <a:rPr lang="en-US" sz="4500" b="1" dirty="0" err="1" smtClean="0">
                <a:latin typeface="Arial" panose="020B0604020202020204" pitchFamily="34" charset="0"/>
                <a:ea typeface="Calibri" panose="020F0502020204030204" pitchFamily="34" charset="0"/>
                <a:cs typeface="Arial" panose="020B0604020202020204" pitchFamily="34" charset="0"/>
              </a:rPr>
              <a:t>thảo</a:t>
            </a:r>
            <a:r>
              <a:rPr lang="en-US" sz="4500" b="1" dirty="0" smtClean="0">
                <a:latin typeface="Arial" panose="020B0604020202020204" pitchFamily="34" charset="0"/>
                <a:ea typeface="Calibri" panose="020F0502020204030204" pitchFamily="34" charset="0"/>
                <a:cs typeface="Arial" panose="020B0604020202020204" pitchFamily="34" charset="0"/>
              </a:rPr>
              <a:t> </a:t>
            </a:r>
            <a:r>
              <a:rPr lang="en-US" sz="4500" b="1" dirty="0" err="1">
                <a:latin typeface="Arial" panose="020B0604020202020204" pitchFamily="34" charset="0"/>
                <a:ea typeface="Calibri" panose="020F0502020204030204" pitchFamily="34" charset="0"/>
                <a:cs typeface="Arial" panose="020B0604020202020204" pitchFamily="34" charset="0"/>
              </a:rPr>
              <a:t>luận</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b="1" dirty="0" smtClean="0">
                <a:latin typeface="Arial" panose="020B0604020202020204" pitchFamily="34" charset="0"/>
                <a:ea typeface="Calibri" panose="020F0502020204030204" pitchFamily="34" charset="0"/>
                <a:cs typeface="Arial" panose="020B0604020202020204" pitchFamily="34" charset="0"/>
              </a:rPr>
              <a:t>các </a:t>
            </a:r>
            <a:r>
              <a:rPr lang="en-US" sz="4500" b="1" dirty="0">
                <a:latin typeface="Arial" panose="020B0604020202020204" pitchFamily="34" charset="0"/>
                <a:ea typeface="Calibri" panose="020F0502020204030204" pitchFamily="34" charset="0"/>
                <a:cs typeface="Arial" panose="020B0604020202020204" pitchFamily="34" charset="0"/>
              </a:rPr>
              <a:t>câu hỏi:</a:t>
            </a:r>
            <a:endParaRPr lang="en-US" sz="45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5"/>
          <p:cNvSpPr/>
          <p:nvPr/>
        </p:nvSpPr>
        <p:spPr>
          <a:xfrm>
            <a:off x="1107310" y="3099032"/>
            <a:ext cx="10833397" cy="6458178"/>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v"/>
            </a:pPr>
            <a:r>
              <a:rPr lang="en-US" sz="4300" dirty="0">
                <a:latin typeface="Arial" panose="020B0604020202020204" pitchFamily="34" charset="0"/>
                <a:ea typeface="Calibri" panose="020F0502020204030204" pitchFamily="34" charset="0"/>
                <a:cs typeface="Arial" panose="020B0604020202020204" pitchFamily="34" charset="0"/>
              </a:rPr>
              <a:t>Long </a:t>
            </a:r>
            <a:r>
              <a:rPr lang="en-US" sz="4300" dirty="0" err="1">
                <a:latin typeface="Arial" panose="020B0604020202020204" pitchFamily="34" charset="0"/>
                <a:ea typeface="Calibri" panose="020F0502020204030204" pitchFamily="34" charset="0"/>
                <a:cs typeface="Arial" panose="020B0604020202020204" pitchFamily="34" charset="0"/>
              </a:rPr>
              <a:t>và</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Kiên</a:t>
            </a:r>
            <a:r>
              <a:rPr lang="en-US" sz="4300" dirty="0">
                <a:latin typeface="Arial" panose="020B0604020202020204" pitchFamily="34" charset="0"/>
                <a:ea typeface="Calibri" panose="020F0502020204030204" pitchFamily="34" charset="0"/>
                <a:cs typeface="Arial" panose="020B0604020202020204" pitchFamily="34" charset="0"/>
              </a:rPr>
              <a:t> cảm thấy thế nào khi bị </a:t>
            </a:r>
            <a:r>
              <a:rPr lang="en-US" sz="4300" dirty="0" err="1">
                <a:latin typeface="Arial" panose="020B0604020202020204" pitchFamily="34" charset="0"/>
                <a:ea typeface="Calibri" panose="020F0502020204030204" pitchFamily="34" charset="0"/>
                <a:cs typeface="Arial" panose="020B0604020202020204" pitchFamily="34" charset="0"/>
              </a:rPr>
              <a:t>nước</a:t>
            </a:r>
            <a:r>
              <a:rPr lang="en-US" sz="4300" dirty="0">
                <a:latin typeface="Arial" panose="020B0604020202020204" pitchFamily="34" charset="0"/>
                <a:ea typeface="Calibri" panose="020F0502020204030204" pitchFamily="34" charset="0"/>
                <a:cs typeface="Arial" panose="020B0604020202020204" pitchFamily="34" charset="0"/>
              </a:rPr>
              <a:t> làm </a:t>
            </a:r>
            <a:r>
              <a:rPr lang="en-US" sz="4300" dirty="0" err="1">
                <a:latin typeface="Arial" panose="020B0604020202020204" pitchFamily="34" charset="0"/>
                <a:ea typeface="Calibri" panose="020F0502020204030204" pitchFamily="34" charset="0"/>
                <a:cs typeface="Arial" panose="020B0604020202020204" pitchFamily="34" charset="0"/>
              </a:rPr>
              <a:t>ướt</a:t>
            </a:r>
            <a:r>
              <a:rPr lang="en-US" sz="4300" dirty="0">
                <a:latin typeface="Arial" panose="020B0604020202020204" pitchFamily="34" charset="0"/>
                <a:ea typeface="Calibri" panose="020F0502020204030204" pitchFamily="34" charset="0"/>
                <a:cs typeface="Arial" panose="020B0604020202020204" pitchFamily="34" charset="0"/>
              </a:rPr>
              <a:t> hết </a:t>
            </a:r>
            <a:r>
              <a:rPr lang="en-US" sz="4300" dirty="0" err="1">
                <a:latin typeface="Arial" panose="020B0604020202020204" pitchFamily="34" charset="0"/>
                <a:ea typeface="Calibri" panose="020F0502020204030204" pitchFamily="34" charset="0"/>
                <a:cs typeface="Arial" panose="020B0604020202020204" pitchFamily="34" charset="0"/>
              </a:rPr>
              <a:t>tóc</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và</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quần</a:t>
            </a:r>
            <a:r>
              <a:rPr lang="en-US" sz="4300" dirty="0">
                <a:latin typeface="Arial" panose="020B0604020202020204" pitchFamily="34" charset="0"/>
                <a:ea typeface="Calibri" panose="020F0502020204030204" pitchFamily="34" charset="0"/>
                <a:cs typeface="Arial" panose="020B0604020202020204" pitchFamily="34" charset="0"/>
              </a:rPr>
              <a:t> áo?</a:t>
            </a:r>
          </a:p>
          <a:p>
            <a:pPr marL="685800" indent="-685800" algn="just">
              <a:lnSpc>
                <a:spcPct val="150000"/>
              </a:lnSpc>
              <a:spcBef>
                <a:spcPts val="600"/>
              </a:spcBef>
              <a:spcAft>
                <a:spcPts val="1000"/>
              </a:spcAft>
              <a:buFont typeface="Wingdings" panose="05000000000000000000" pitchFamily="2" charset="2"/>
              <a:buChar char="v"/>
            </a:pPr>
            <a:r>
              <a:rPr lang="en-US" sz="4300" dirty="0" smtClean="0">
                <a:latin typeface="Arial" panose="020B0604020202020204" pitchFamily="34" charset="0"/>
                <a:ea typeface="Calibri" panose="020F0502020204030204" pitchFamily="34" charset="0"/>
                <a:cs typeface="Arial" panose="020B0604020202020204" pitchFamily="34" charset="0"/>
              </a:rPr>
              <a:t>Cách </a:t>
            </a:r>
            <a:r>
              <a:rPr lang="en-US" sz="4300" dirty="0">
                <a:latin typeface="Arial" panose="020B0604020202020204" pitchFamily="34" charset="0"/>
                <a:ea typeface="Calibri" panose="020F0502020204030204" pitchFamily="34" charset="0"/>
                <a:cs typeface="Arial" panose="020B0604020202020204" pitchFamily="34" charset="0"/>
              </a:rPr>
              <a:t>thể </a:t>
            </a:r>
            <a:r>
              <a:rPr lang="en-US" sz="4300" dirty="0" err="1">
                <a:latin typeface="Arial" panose="020B0604020202020204" pitchFamily="34" charset="0"/>
                <a:ea typeface="Calibri" panose="020F0502020204030204" pitchFamily="34" charset="0"/>
                <a:cs typeface="Arial" panose="020B0604020202020204" pitchFamily="34" charset="0"/>
              </a:rPr>
              <a:t>hiện</a:t>
            </a:r>
            <a:r>
              <a:rPr lang="en-US" sz="4300" dirty="0">
                <a:latin typeface="Arial" panose="020B0604020202020204" pitchFamily="34" charset="0"/>
                <a:ea typeface="Calibri" panose="020F0502020204030204" pitchFamily="34" charset="0"/>
                <a:cs typeface="Arial" panose="020B0604020202020204" pitchFamily="34" charset="0"/>
              </a:rPr>
              <a:t> cảm </a:t>
            </a:r>
            <a:r>
              <a:rPr lang="en-US" sz="4300" dirty="0" err="1">
                <a:latin typeface="Arial" panose="020B0604020202020204" pitchFamily="34" charset="0"/>
                <a:ea typeface="Calibri" panose="020F0502020204030204" pitchFamily="34" charset="0"/>
                <a:cs typeface="Arial" panose="020B0604020202020204" pitchFamily="34" charset="0"/>
              </a:rPr>
              <a:t>xúc</a:t>
            </a:r>
            <a:r>
              <a:rPr lang="en-US" sz="4300" dirty="0">
                <a:latin typeface="Arial" panose="020B0604020202020204" pitchFamily="34" charset="0"/>
                <a:ea typeface="Calibri" panose="020F0502020204030204" pitchFamily="34" charset="0"/>
                <a:cs typeface="Arial" panose="020B0604020202020204" pitchFamily="34" charset="0"/>
              </a:rPr>
              <a:t> của mỗi bạn Long, </a:t>
            </a:r>
            <a:r>
              <a:rPr lang="en-US" sz="4300" dirty="0" err="1">
                <a:latin typeface="Arial" panose="020B0604020202020204" pitchFamily="34" charset="0"/>
                <a:ea typeface="Calibri" panose="020F0502020204030204" pitchFamily="34" charset="0"/>
                <a:cs typeface="Arial" panose="020B0604020202020204" pitchFamily="34" charset="0"/>
              </a:rPr>
              <a:t>Kiên</a:t>
            </a:r>
            <a:r>
              <a:rPr lang="en-US" sz="4300" dirty="0">
                <a:latin typeface="Arial" panose="020B0604020202020204" pitchFamily="34" charset="0"/>
                <a:ea typeface="Calibri" panose="020F0502020204030204" pitchFamily="34" charset="0"/>
                <a:cs typeface="Arial" panose="020B0604020202020204" pitchFamily="34" charset="0"/>
              </a:rPr>
              <a:t> trong trường hợp này </a:t>
            </a:r>
            <a:r>
              <a:rPr lang="en-US" sz="4300" dirty="0" err="1">
                <a:latin typeface="Arial" panose="020B0604020202020204" pitchFamily="34" charset="0"/>
                <a:ea typeface="Calibri" panose="020F0502020204030204" pitchFamily="34" charset="0"/>
                <a:cs typeface="Arial" panose="020B0604020202020204" pitchFamily="34" charset="0"/>
              </a:rPr>
              <a:t>ra</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sao</a:t>
            </a:r>
            <a:r>
              <a:rPr lang="en-US" sz="4300" dirty="0">
                <a:latin typeface="Arial" panose="020B0604020202020204" pitchFamily="34" charset="0"/>
                <a:ea typeface="Calibri" panose="020F0502020204030204" pitchFamily="34" charset="0"/>
                <a:cs typeface="Arial" panose="020B0604020202020204" pitchFamily="34" charset="0"/>
              </a:rPr>
              <a:t>?</a:t>
            </a:r>
          </a:p>
          <a:p>
            <a:pPr marL="685800" indent="-685800" algn="just">
              <a:lnSpc>
                <a:spcPct val="150000"/>
              </a:lnSpc>
              <a:spcBef>
                <a:spcPts val="600"/>
              </a:spcBef>
              <a:spcAft>
                <a:spcPts val="1000"/>
              </a:spcAft>
              <a:buFont typeface="Wingdings" panose="05000000000000000000" pitchFamily="2" charset="2"/>
              <a:buChar char="v"/>
            </a:pPr>
            <a:r>
              <a:rPr lang="en-US" sz="4300" dirty="0" err="1" smtClean="0">
                <a:latin typeface="Arial" panose="020B0604020202020204" pitchFamily="34" charset="0"/>
                <a:ea typeface="Calibri" panose="020F0502020204030204" pitchFamily="34" charset="0"/>
                <a:cs typeface="Arial" panose="020B0604020202020204" pitchFamily="34" charset="0"/>
              </a:rPr>
              <a:t>Em</a:t>
            </a:r>
            <a:r>
              <a:rPr lang="en-US" sz="4300" dirty="0" smtClean="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đồng</a:t>
            </a:r>
            <a:r>
              <a:rPr lang="en-US" sz="4300" dirty="0">
                <a:latin typeface="Arial" panose="020B0604020202020204" pitchFamily="34" charset="0"/>
                <a:ea typeface="Calibri" panose="020F0502020204030204" pitchFamily="34" charset="0"/>
                <a:cs typeface="Arial" panose="020B0604020202020204" pitchFamily="34" charset="0"/>
              </a:rPr>
              <a:t> </a:t>
            </a:r>
            <a:r>
              <a:rPr lang="en-US" sz="4300" dirty="0" err="1">
                <a:latin typeface="Arial" panose="020B0604020202020204" pitchFamily="34" charset="0"/>
                <a:ea typeface="Calibri" panose="020F0502020204030204" pitchFamily="34" charset="0"/>
                <a:cs typeface="Arial" panose="020B0604020202020204" pitchFamily="34" charset="0"/>
              </a:rPr>
              <a:t>tình</a:t>
            </a:r>
            <a:r>
              <a:rPr lang="en-US" sz="4300" dirty="0">
                <a:latin typeface="Arial" panose="020B0604020202020204" pitchFamily="34" charset="0"/>
                <a:ea typeface="Calibri" panose="020F0502020204030204" pitchFamily="34" charset="0"/>
                <a:cs typeface="Arial" panose="020B0604020202020204" pitchFamily="34" charset="0"/>
              </a:rPr>
              <a:t> với cách thể </a:t>
            </a:r>
            <a:r>
              <a:rPr lang="en-US" sz="4300" dirty="0" err="1">
                <a:latin typeface="Arial" panose="020B0604020202020204" pitchFamily="34" charset="0"/>
                <a:ea typeface="Calibri" panose="020F0502020204030204" pitchFamily="34" charset="0"/>
                <a:cs typeface="Arial" panose="020B0604020202020204" pitchFamily="34" charset="0"/>
              </a:rPr>
              <a:t>hiện</a:t>
            </a:r>
            <a:r>
              <a:rPr lang="en-US" sz="4300" dirty="0">
                <a:latin typeface="Arial" panose="020B0604020202020204" pitchFamily="34" charset="0"/>
                <a:ea typeface="Calibri" panose="020F0502020204030204" pitchFamily="34" charset="0"/>
                <a:cs typeface="Arial" panose="020B0604020202020204" pitchFamily="34" charset="0"/>
              </a:rPr>
              <a:t> cảm </a:t>
            </a:r>
            <a:r>
              <a:rPr lang="en-US" sz="4300" dirty="0" err="1">
                <a:latin typeface="Arial" panose="020B0604020202020204" pitchFamily="34" charset="0"/>
                <a:ea typeface="Calibri" panose="020F0502020204030204" pitchFamily="34" charset="0"/>
                <a:cs typeface="Arial" panose="020B0604020202020204" pitchFamily="34" charset="0"/>
              </a:rPr>
              <a:t>xúc</a:t>
            </a:r>
            <a:r>
              <a:rPr lang="en-US" sz="4300" dirty="0">
                <a:latin typeface="Arial" panose="020B0604020202020204" pitchFamily="34" charset="0"/>
                <a:ea typeface="Calibri" panose="020F0502020204030204" pitchFamily="34" charset="0"/>
                <a:cs typeface="Arial" panose="020B0604020202020204" pitchFamily="34" charset="0"/>
              </a:rPr>
              <a:t> của bạn nào? Vì </a:t>
            </a:r>
            <a:r>
              <a:rPr lang="en-US" sz="4300" dirty="0" err="1">
                <a:latin typeface="Arial" panose="020B0604020202020204" pitchFamily="34" charset="0"/>
                <a:ea typeface="Calibri" panose="020F0502020204030204" pitchFamily="34" charset="0"/>
                <a:cs typeface="Arial" panose="020B0604020202020204" pitchFamily="34" charset="0"/>
              </a:rPr>
              <a:t>sao</a:t>
            </a:r>
            <a:r>
              <a:rPr lang="en-US" sz="4300" dirty="0">
                <a:latin typeface="Arial" panose="020B0604020202020204" pitchFamily="34" charset="0"/>
                <a:ea typeface="Calibri" panose="020F0502020204030204" pitchFamily="34" charset="0"/>
                <a:cs typeface="Arial" panose="020B0604020202020204" pitchFamily="34" charset="0"/>
              </a:rPr>
              <a:t>?</a:t>
            </a:r>
            <a:endParaRPr lang="en-US" sz="43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3" name="Picture 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2000" y="3467403"/>
            <a:ext cx="5774435" cy="4871188"/>
          </a:xfrm>
          <a:prstGeom prst="rect">
            <a:avLst/>
          </a:prstGeom>
        </p:spPr>
      </p:pic>
    </p:spTree>
    <p:extLst>
      <p:ext uri="{BB962C8B-B14F-4D97-AF65-F5344CB8AC3E}">
        <p14:creationId xmlns:p14="http://schemas.microsoft.com/office/powerpoint/2010/main" val="3543137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0" dur="1000" fill="hold"/>
                                        <p:tgtEl>
                                          <p:spTgt spid="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gtEl>
                                      </p:cBhvr>
                                    </p:animEffect>
                                  </p:childTnLst>
                                </p:cTn>
                              </p:par>
                              <p:par>
                                <p:cTn id="35" presetID="25"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40" dur="1000" fill="hold"/>
                                        <p:tgtEl>
                                          <p:spTgt spid="2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172196" cy="1063433"/>
          </a:xfrm>
          <a:prstGeom prst="rect">
            <a:avLst/>
          </a:prstGeom>
        </p:spPr>
        <p:txBody>
          <a:bodyPr wrap="none">
            <a:spAutoFit/>
          </a:bodyPr>
          <a:lstStyle/>
          <a:p>
            <a:pPr>
              <a:lnSpc>
                <a:spcPct val="150000"/>
              </a:lnSpc>
            </a:pPr>
            <a:r>
              <a:rPr lang="vi-VN" sz="4800" b="1" dirty="0" smtClean="0">
                <a:solidFill>
                  <a:schemeClr val="accent5">
                    <a:lumMod val="75000"/>
                  </a:schemeClr>
                </a:solidFill>
                <a:cs typeface="Arial" panose="020B0604020202020204" pitchFamily="34" charset="0"/>
              </a:rPr>
              <a:t>1. </a:t>
            </a:r>
            <a:r>
              <a:rPr lang="en-US" sz="4800" b="1" dirty="0" err="1" smtClean="0">
                <a:solidFill>
                  <a:schemeClr val="accent5">
                    <a:lumMod val="75000"/>
                  </a:schemeClr>
                </a:solidFill>
                <a:latin typeface="Arial" panose="020B0604020202020204" pitchFamily="34" charset="0"/>
                <a:cs typeface="Arial" panose="020B0604020202020204" pitchFamily="34" charset="0"/>
              </a:rPr>
              <a:t>Tìm</a:t>
            </a:r>
            <a:r>
              <a:rPr lang="en-US" sz="4800" b="1" dirty="0" smtClean="0">
                <a:solidFill>
                  <a:schemeClr val="accent5">
                    <a:lumMod val="75000"/>
                  </a:schemeClr>
                </a:solidFill>
                <a:latin typeface="Arial" panose="020B0604020202020204" pitchFamily="34" charset="0"/>
                <a:cs typeface="Arial" panose="020B0604020202020204" pitchFamily="34" charset="0"/>
              </a:rPr>
              <a:t> </a:t>
            </a:r>
            <a:r>
              <a:rPr lang="en-US" sz="4800" b="1" dirty="0">
                <a:solidFill>
                  <a:schemeClr val="accent5">
                    <a:lumMod val="75000"/>
                  </a:schemeClr>
                </a:solidFill>
                <a:latin typeface="Arial" panose="020B0604020202020204" pitchFamily="34" charset="0"/>
                <a:cs typeface="Arial" panose="020B0604020202020204" pitchFamily="34" charset="0"/>
              </a:rPr>
              <a:t>hiểu </a:t>
            </a:r>
            <a:r>
              <a:rPr lang="en-US" sz="4800" b="1" dirty="0" err="1">
                <a:solidFill>
                  <a:schemeClr val="accent5">
                    <a:lumMod val="75000"/>
                  </a:schemeClr>
                </a:solidFill>
                <a:latin typeface="Arial" panose="020B0604020202020204" pitchFamily="34" charset="0"/>
                <a:cs typeface="Arial" panose="020B0604020202020204" pitchFamily="34" charset="0"/>
              </a:rPr>
              <a:t>biểu</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hiện</a:t>
            </a:r>
            <a:r>
              <a:rPr lang="en-US" sz="4800" b="1" dirty="0">
                <a:solidFill>
                  <a:schemeClr val="accent5">
                    <a:lumMod val="75000"/>
                  </a:schemeClr>
                </a:solidFill>
                <a:latin typeface="Arial" panose="020B0604020202020204" pitchFamily="34" charset="0"/>
                <a:cs typeface="Arial" panose="020B0604020202020204" pitchFamily="34" charset="0"/>
              </a:rPr>
              <a:t> của </a:t>
            </a:r>
            <a:r>
              <a:rPr lang="en-US" sz="4800" b="1" dirty="0" err="1">
                <a:solidFill>
                  <a:schemeClr val="accent5">
                    <a:lumMod val="75000"/>
                  </a:schemeClr>
                </a:solidFill>
                <a:latin typeface="Arial" panose="020B0604020202020204" pitchFamily="34" charset="0"/>
                <a:cs typeface="Arial" panose="020B0604020202020204" pitchFamily="34" charset="0"/>
              </a:rPr>
              <a:t>kiểm</a:t>
            </a:r>
            <a:r>
              <a:rPr lang="en-US" sz="4800" b="1" dirty="0">
                <a:solidFill>
                  <a:schemeClr val="accent5">
                    <a:lumMod val="75000"/>
                  </a:schemeClr>
                </a:solidFill>
                <a:latin typeface="Arial" panose="020B0604020202020204" pitchFamily="34" charset="0"/>
                <a:cs typeface="Arial" panose="020B0604020202020204" pitchFamily="34" charset="0"/>
              </a:rPr>
              <a:t> </a:t>
            </a:r>
            <a:r>
              <a:rPr lang="en-US" sz="4800" b="1" dirty="0" err="1">
                <a:solidFill>
                  <a:schemeClr val="accent5">
                    <a:lumMod val="75000"/>
                  </a:schemeClr>
                </a:solidFill>
                <a:latin typeface="Arial" panose="020B0604020202020204" pitchFamily="34" charset="0"/>
                <a:cs typeface="Arial" panose="020B0604020202020204" pitchFamily="34" charset="0"/>
              </a:rPr>
              <a:t>soát</a:t>
            </a:r>
            <a:r>
              <a:rPr lang="en-US" sz="4800" b="1" dirty="0">
                <a:solidFill>
                  <a:schemeClr val="accent5">
                    <a:lumMod val="75000"/>
                  </a:schemeClr>
                </a:solidFill>
                <a:latin typeface="Arial" panose="020B0604020202020204" pitchFamily="34" charset="0"/>
                <a:cs typeface="Arial" panose="020B0604020202020204" pitchFamily="34" charset="0"/>
              </a:rPr>
              <a:t> cảm </a:t>
            </a:r>
            <a:r>
              <a:rPr lang="en-US" sz="4800" b="1" dirty="0" err="1">
                <a:solidFill>
                  <a:schemeClr val="accent5">
                    <a:lumMod val="75000"/>
                  </a:schemeClr>
                </a:solidFill>
                <a:latin typeface="Arial" panose="020B0604020202020204" pitchFamily="34" charset="0"/>
                <a:cs typeface="Arial" panose="020B0604020202020204" pitchFamily="34" charset="0"/>
              </a:rPr>
              <a:t>xúc</a:t>
            </a:r>
            <a:endParaRPr lang="vi-VN" sz="4800" b="1" dirty="0">
              <a:solidFill>
                <a:schemeClr val="accent5">
                  <a:lumMod val="75000"/>
                </a:schemeClr>
              </a:solidFill>
              <a:cs typeface="Arial" panose="020B0604020202020204" pitchFamily="34" charset="0"/>
            </a:endParaRPr>
          </a:p>
        </p:txBody>
      </p:sp>
      <p:sp>
        <p:nvSpPr>
          <p:cNvPr id="6" name="Rectangle 5"/>
          <p:cNvSpPr/>
          <p:nvPr/>
        </p:nvSpPr>
        <p:spPr>
          <a:xfrm>
            <a:off x="1880278" y="1112854"/>
            <a:ext cx="14922329" cy="5115375"/>
          </a:xfrm>
          <a:prstGeom prst="rect">
            <a:avLst/>
          </a:prstGeom>
        </p:spPr>
        <p:txBody>
          <a:bodyPr wrap="square">
            <a:spAutoFit/>
          </a:bodyPr>
          <a:lstStyle/>
          <a:p>
            <a:pPr algn="just">
              <a:lnSpc>
                <a:spcPct val="130000"/>
              </a:lnSpc>
              <a:spcBef>
                <a:spcPts val="600"/>
              </a:spcBef>
              <a:spcAft>
                <a:spcPts val="1000"/>
              </a:spcAft>
            </a:pPr>
            <a:r>
              <a:rPr lang="en-US" sz="4500" dirty="0">
                <a:latin typeface="Arial" panose="020B0604020202020204" pitchFamily="34" charset="0"/>
                <a:ea typeface="Calibri" panose="020F0502020204030204" pitchFamily="34" charset="0"/>
                <a:cs typeface="Arial" panose="020B0604020202020204" pitchFamily="34" charset="0"/>
              </a:rPr>
              <a:t>- Long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cảm thấy </a:t>
            </a:r>
            <a:r>
              <a:rPr lang="en-US" sz="4500" dirty="0" err="1">
                <a:latin typeface="Arial" panose="020B0604020202020204" pitchFamily="34" charset="0"/>
                <a:ea typeface="Calibri" panose="020F0502020204030204" pitchFamily="34" charset="0"/>
                <a:cs typeface="Arial" panose="020B0604020202020204" pitchFamily="34" charset="0"/>
              </a:rPr>
              <a:t>rất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a:t>
            </a:r>
          </a:p>
          <a:p>
            <a:pPr algn="just">
              <a:lnSpc>
                <a:spcPct val="130000"/>
              </a:lnSpc>
              <a:spcBef>
                <a:spcPts val="600"/>
              </a:spcBef>
              <a:spcAft>
                <a:spcPts val="1000"/>
              </a:spcAft>
            </a:pPr>
            <a:r>
              <a:rPr lang="en-US" sz="4500" dirty="0">
                <a:latin typeface="Arial" panose="020B0604020202020204" pitchFamily="34" charset="0"/>
                <a:ea typeface="Calibri" panose="020F0502020204030204" pitchFamily="34" charset="0"/>
                <a:cs typeface="Arial" panose="020B0604020202020204" pitchFamily="34" charset="0"/>
              </a:rPr>
              <a:t>- Cách thể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a:t>
            </a:r>
          </a:p>
          <a:p>
            <a:pPr marL="1028700" lvl="1" indent="-571500" algn="just">
              <a:lnSpc>
                <a:spcPct val="130000"/>
              </a:lnSpc>
              <a:spcBef>
                <a:spcPts val="600"/>
              </a:spcBef>
              <a:spcAft>
                <a:spcPts val="1000"/>
              </a:spcAft>
              <a:buFont typeface="Wingdings" panose="05000000000000000000" pitchFamily="2" charset="2"/>
              <a:buChar char="§"/>
            </a:pPr>
            <a:r>
              <a:rPr lang="en-US" sz="4500" b="1" dirty="0" smtClean="0">
                <a:latin typeface="Arial" panose="020B0604020202020204" pitchFamily="34" charset="0"/>
                <a:ea typeface="Calibri" panose="020F0502020204030204" pitchFamily="34" charset="0"/>
                <a:cs typeface="Arial" panose="020B0604020202020204" pitchFamily="34" charset="0"/>
              </a:rPr>
              <a:t>Long</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 chạy lên </a:t>
            </a:r>
            <a:r>
              <a:rPr lang="en-US" sz="4500" dirty="0" err="1">
                <a:latin typeface="Arial" panose="020B0604020202020204" pitchFamily="34" charset="0"/>
                <a:ea typeface="Calibri" panose="020F0502020204030204" pitchFamily="34" charset="0"/>
                <a:cs typeface="Arial" panose="020B0604020202020204" pitchFamily="34" charset="0"/>
              </a:rPr>
              <a:t>giằng</a:t>
            </a:r>
            <a:r>
              <a:rPr lang="en-US" sz="4500" dirty="0">
                <a:latin typeface="Arial" panose="020B0604020202020204" pitchFamily="34" charset="0"/>
                <a:ea typeface="Calibri" panose="020F0502020204030204" pitchFamily="34" charset="0"/>
                <a:cs typeface="Arial" panose="020B0604020202020204" pitchFamily="34" charset="0"/>
              </a:rPr>
              <a:t> lấy </a:t>
            </a:r>
            <a:r>
              <a:rPr lang="en-US" sz="4500" dirty="0" err="1">
                <a:latin typeface="Arial" panose="020B0604020202020204" pitchFamily="34" charset="0"/>
                <a:ea typeface="Calibri" panose="020F0502020204030204" pitchFamily="34" charset="0"/>
                <a:cs typeface="Arial" panose="020B0604020202020204" pitchFamily="34" charset="0"/>
              </a:rPr>
              <a:t>chiếc</a:t>
            </a:r>
            <a:r>
              <a:rPr lang="en-US" sz="4500" dirty="0">
                <a:latin typeface="Arial" panose="020B0604020202020204" pitchFamily="34" charset="0"/>
                <a:ea typeface="Calibri" panose="020F0502020204030204" pitchFamily="34" charset="0"/>
                <a:cs typeface="Arial" panose="020B0604020202020204" pitchFamily="34" charset="0"/>
              </a:rPr>
              <a:t> ca, </a:t>
            </a:r>
            <a:r>
              <a:rPr lang="en-US" sz="4500" dirty="0" err="1">
                <a:latin typeface="Arial" panose="020B0604020202020204" pitchFamily="34" charset="0"/>
                <a:ea typeface="Calibri" panose="020F0502020204030204" pitchFamily="34" charset="0"/>
                <a:cs typeface="Arial" panose="020B0604020202020204" pitchFamily="34" charset="0"/>
              </a:rPr>
              <a:t>vứt</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mạnh</a:t>
            </a:r>
            <a:r>
              <a:rPr lang="en-US" sz="4500" dirty="0">
                <a:latin typeface="Arial" panose="020B0604020202020204" pitchFamily="34" charset="0"/>
                <a:ea typeface="Calibri" panose="020F0502020204030204" pitchFamily="34" charset="0"/>
                <a:cs typeface="Arial" panose="020B0604020202020204" pitchFamily="34" charset="0"/>
              </a:rPr>
              <a:t> xuống đất.</a:t>
            </a:r>
          </a:p>
          <a:p>
            <a:pPr marL="1028700" lvl="1" indent="-571500" algn="just">
              <a:lnSpc>
                <a:spcPct val="130000"/>
              </a:lnSpc>
              <a:spcBef>
                <a:spcPts val="600"/>
              </a:spcBef>
              <a:spcAft>
                <a:spcPts val="1000"/>
              </a:spcAft>
              <a:buFont typeface="Wingdings" panose="05000000000000000000" pitchFamily="2" charset="2"/>
              <a:buChar char="§"/>
            </a:pPr>
            <a:r>
              <a:rPr lang="en-US" sz="4500" b="1" dirty="0" err="1" smtClean="0">
                <a:latin typeface="Arial" panose="020B0604020202020204" pitchFamily="34" charset="0"/>
                <a:ea typeface="Calibri" panose="020F0502020204030204" pitchFamily="34" charset="0"/>
                <a:cs typeface="Arial" panose="020B0604020202020204" pitchFamily="34" charset="0"/>
              </a:rPr>
              <a:t>Kiên</a:t>
            </a:r>
            <a:r>
              <a:rPr lang="en-US" sz="4500" b="1"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Ngăn</a:t>
            </a:r>
            <a:r>
              <a:rPr lang="en-US" sz="4500" dirty="0">
                <a:latin typeface="Arial" panose="020B0604020202020204" pitchFamily="34" charset="0"/>
                <a:ea typeface="Calibri" panose="020F0502020204030204" pitchFamily="34" charset="0"/>
                <a:cs typeface="Arial" panose="020B0604020202020204" pitchFamily="34" charset="0"/>
              </a:rPr>
              <a:t> bạn Long, </a:t>
            </a:r>
            <a:r>
              <a:rPr lang="en-US" sz="4500" dirty="0" err="1">
                <a:latin typeface="Arial" panose="020B0604020202020204" pitchFamily="34" charset="0"/>
                <a:ea typeface="Calibri" panose="020F0502020204030204" pitchFamily="34" charset="0"/>
                <a:cs typeface="Arial" panose="020B0604020202020204" pitchFamily="34" charset="0"/>
              </a:rPr>
              <a:t>nén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a:t>
            </a:r>
          </a:p>
        </p:txBody>
      </p:sp>
      <p:sp>
        <p:nvSpPr>
          <p:cNvPr id="2" name="Rectangle 1"/>
          <p:cNvSpPr/>
          <p:nvPr/>
        </p:nvSpPr>
        <p:spPr>
          <a:xfrm>
            <a:off x="1871179" y="6354668"/>
            <a:ext cx="14862989" cy="3208571"/>
          </a:xfrm>
          <a:prstGeom prst="rect">
            <a:avLst/>
          </a:prstGeom>
        </p:spPr>
        <p:txBody>
          <a:bodyPr wrap="square">
            <a:spAutoFit/>
          </a:bodyPr>
          <a:lstStyle/>
          <a:p>
            <a:pPr algn="just">
              <a:lnSpc>
                <a:spcPct val="150000"/>
              </a:lnSpc>
              <a:spcBef>
                <a:spcPts val="600"/>
              </a:spcBef>
              <a:spcAft>
                <a:spcPts val="1000"/>
              </a:spcAft>
            </a:pP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Đ</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ồng</a:t>
            </a:r>
            <a:r>
              <a:rPr lang="en-US"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tình</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cách thể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hiện</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cảm </a:t>
            </a:r>
            <a:r>
              <a:rPr lang="en-US"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xúc</a:t>
            </a:r>
            <a:r>
              <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rPr>
              <a:t> của bạn </a:t>
            </a:r>
            <a:r>
              <a:rPr lang="en-US"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Kiên</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500" dirty="0" smtClean="0">
                <a:latin typeface="Arial" panose="020B0604020202020204" pitchFamily="34" charset="0"/>
                <a:ea typeface="Calibri" panose="020F0502020204030204" pitchFamily="34" charset="0"/>
                <a:cs typeface="Arial" panose="020B0604020202020204" pitchFamily="34" charset="0"/>
              </a:rPr>
              <a:t>cách </a:t>
            </a:r>
            <a:r>
              <a:rPr lang="en-US" sz="4500" dirty="0" err="1">
                <a:latin typeface="Arial" panose="020B0604020202020204" pitchFamily="34" charset="0"/>
                <a:ea typeface="Calibri" panose="020F0502020204030204" pitchFamily="34" charset="0"/>
                <a:cs typeface="Arial" panose="020B0604020202020204" pitchFamily="34" charset="0"/>
              </a:rPr>
              <a:t>xử</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lí</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bình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tĩnh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khiến</a:t>
            </a:r>
            <a:r>
              <a:rPr lang="en-US" sz="4500" dirty="0">
                <a:latin typeface="Arial" panose="020B0604020202020204" pitchFamily="34" charset="0"/>
                <a:ea typeface="Calibri" panose="020F0502020204030204" pitchFamily="34" charset="0"/>
                <a:cs typeface="Arial" panose="020B0604020202020204" pitchFamily="34" charset="0"/>
              </a:rPr>
              <a:t> Minh </a:t>
            </a:r>
            <a:r>
              <a:rPr lang="en-US" sz="4500" dirty="0" err="1">
                <a:latin typeface="Arial" panose="020B0604020202020204" pitchFamily="34" charset="0"/>
                <a:ea typeface="Calibri" panose="020F0502020204030204" pitchFamily="34" charset="0"/>
                <a:cs typeface="Arial" panose="020B0604020202020204" pitchFamily="34" charset="0"/>
              </a:rPr>
              <a:t>hối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hận</a:t>
            </a:r>
            <a:r>
              <a:rPr lang="en-US" sz="4500" dirty="0">
                <a:latin typeface="Arial" panose="020B0604020202020204" pitchFamily="34" charset="0"/>
                <a:ea typeface="Calibri" panose="020F0502020204030204" pitchFamily="34" charset="0"/>
                <a:cs typeface="Arial" panose="020B0604020202020204" pitchFamily="34" charset="0"/>
              </a:rPr>
              <a:t> về </a:t>
            </a:r>
            <a:r>
              <a:rPr lang="en-US" sz="4500" dirty="0" err="1">
                <a:latin typeface="Arial" panose="020B0604020202020204" pitchFamily="34" charset="0"/>
                <a:ea typeface="Calibri" panose="020F0502020204030204" pitchFamily="34" charset="0"/>
                <a:cs typeface="Arial" panose="020B0604020202020204" pitchFamily="34" charset="0"/>
              </a:rPr>
              <a:t>hành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của mình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mâu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thuẫn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được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giải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quyết</a:t>
            </a:r>
            <a:r>
              <a:rPr lang="en-US" sz="4500" dirty="0">
                <a:latin typeface="Arial" panose="020B0604020202020204" pitchFamily="34" charset="0"/>
                <a:ea typeface="Calibri" panose="020F0502020204030204" pitchFamily="34" charset="0"/>
                <a:cs typeface="Arial" panose="020B0604020202020204" pitchFamily="34" charset="0"/>
              </a:rPr>
              <a:t> nhanh </a:t>
            </a:r>
            <a:r>
              <a:rPr lang="en-US" sz="4500" dirty="0" err="1">
                <a:latin typeface="Arial" panose="020B0604020202020204" pitchFamily="34" charset="0"/>
                <a:ea typeface="Calibri" panose="020F0502020204030204" pitchFamily="34" charset="0"/>
                <a:cs typeface="Arial" panose="020B0604020202020204" pitchFamily="34" charset="0"/>
              </a:rPr>
              <a:t>chóng</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217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050">
            <a:off x="1612397" y="740401"/>
            <a:ext cx="13445043" cy="81001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0946">
            <a:off x="7028806" y="509395"/>
            <a:ext cx="3166464" cy="8193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530239" y="4917185"/>
            <a:ext cx="4110588" cy="51063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9573" y="5239913"/>
            <a:ext cx="2521746" cy="453347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02571" y="89459"/>
            <a:ext cx="2609496" cy="221154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15678753" y="236733"/>
            <a:ext cx="2914072" cy="2068991"/>
          </a:xfrm>
          <a:prstGeom prst="rect">
            <a:avLst/>
          </a:prstGeom>
        </p:spPr>
      </p:pic>
      <p:sp>
        <p:nvSpPr>
          <p:cNvPr id="10" name="TextBox 10"/>
          <p:cNvSpPr txBox="1"/>
          <p:nvPr/>
        </p:nvSpPr>
        <p:spPr>
          <a:xfrm>
            <a:off x="5981258" y="1526292"/>
            <a:ext cx="4724400" cy="1205458"/>
          </a:xfrm>
          <a:prstGeom prst="rect">
            <a:avLst/>
          </a:prstGeom>
        </p:spPr>
        <p:txBody>
          <a:bodyPr wrap="square" lIns="0" tIns="0" rIns="0" bIns="0" rtlCol="0" anchor="t">
            <a:spAutoFit/>
          </a:bodyPr>
          <a:lstStyle/>
          <a:p>
            <a:pPr algn="ctr">
              <a:lnSpc>
                <a:spcPts val="9405"/>
              </a:lnSpc>
            </a:pPr>
            <a:r>
              <a:rPr lang="vi-VN" sz="6400" b="1" dirty="0" smtClean="0">
                <a:solidFill>
                  <a:srgbClr val="FF8C72"/>
                </a:solidFill>
                <a:latin typeface="Arial" panose="020B0604020202020204" pitchFamily="34" charset="0"/>
                <a:cs typeface="Arial" panose="020B0604020202020204" pitchFamily="34" charset="0"/>
              </a:rPr>
              <a:t>KẾT LUẬN</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55420">
            <a:off x="13246866" y="7749990"/>
            <a:ext cx="1515621" cy="854431"/>
          </a:xfrm>
          <a:prstGeom prst="rect">
            <a:avLst/>
          </a:prstGeom>
        </p:spPr>
      </p:pic>
      <p:sp>
        <p:nvSpPr>
          <p:cNvPr id="13" name="Rectangle 12"/>
          <p:cNvSpPr/>
          <p:nvPr/>
        </p:nvSpPr>
        <p:spPr>
          <a:xfrm>
            <a:off x="2142726" y="2539776"/>
            <a:ext cx="12401464" cy="5286062"/>
          </a:xfrm>
          <a:prstGeom prst="rect">
            <a:avLst/>
          </a:prstGeom>
        </p:spPr>
        <p:txBody>
          <a:bodyPr wrap="square">
            <a:spAutoFit/>
          </a:bodyPr>
          <a:lstStyle/>
          <a:p>
            <a:pPr algn="just">
              <a:lnSpc>
                <a:spcPct val="150000"/>
              </a:lnSpc>
            </a:pPr>
            <a:r>
              <a:rPr lang="vi-VN" sz="4500" dirty="0" smtClean="0">
                <a:latin typeface="Arial" panose="020B0604020202020204" pitchFamily="34" charset="0"/>
                <a:ea typeface="Calibri" panose="020F0502020204030204" pitchFamily="34" charset="0"/>
                <a:cs typeface="Arial" panose="020B0604020202020204" pitchFamily="34" charset="0"/>
              </a:rPr>
              <a:t>	</a:t>
            </a:r>
            <a:r>
              <a:rPr lang="en-US" sz="4500" dirty="0" smtClean="0">
                <a:latin typeface="Arial" panose="020B0604020202020204" pitchFamily="34" charset="0"/>
                <a:ea typeface="Calibri" panose="020F0502020204030204" pitchFamily="34" charset="0"/>
                <a:cs typeface="Arial" panose="020B0604020202020204" pitchFamily="34" charset="0"/>
              </a:rPr>
              <a:t>Trong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một </a:t>
            </a:r>
            <a:r>
              <a:rPr lang="en-US" sz="4500" dirty="0" err="1">
                <a:latin typeface="Arial" panose="020B0604020202020204" pitchFamily="34" charset="0"/>
                <a:ea typeface="Calibri" panose="020F0502020204030204" pitchFamily="34" charset="0"/>
                <a:cs typeface="Arial" panose="020B0604020202020204" pitchFamily="34" charset="0"/>
              </a:rPr>
              <a:t>tình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huống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cùng</a:t>
            </a:r>
            <a:r>
              <a:rPr lang="en-US" sz="4500" dirty="0">
                <a:latin typeface="Arial" panose="020B0604020202020204" pitchFamily="34" charset="0"/>
                <a:ea typeface="Calibri" panose="020F0502020204030204" pitchFamily="34" charset="0"/>
                <a:cs typeface="Arial" panose="020B0604020202020204" pitchFamily="34" charset="0"/>
              </a:rPr>
              <a:t> chịu </a:t>
            </a:r>
            <a:r>
              <a:rPr lang="en-US" sz="4500" dirty="0" err="1">
                <a:latin typeface="Arial" panose="020B0604020202020204" pitchFamily="34" charset="0"/>
                <a:ea typeface="Calibri" panose="020F0502020204030204" pitchFamily="34" charset="0"/>
                <a:cs typeface="Arial" panose="020B0604020202020204" pitchFamily="34" charset="0"/>
              </a:rPr>
              <a:t>sự</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tác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động</a:t>
            </a:r>
            <a:r>
              <a:rPr lang="en-US" sz="4500" dirty="0">
                <a:latin typeface="Arial" panose="020B0604020202020204" pitchFamily="34" charset="0"/>
                <a:ea typeface="Calibri" panose="020F0502020204030204" pitchFamily="34" charset="0"/>
                <a:cs typeface="Arial" panose="020B0604020202020204" pitchFamily="34" charset="0"/>
              </a:rPr>
              <a:t> như nhau nhưng cách thể </a:t>
            </a:r>
            <a:r>
              <a:rPr lang="en-US" sz="4500" dirty="0" err="1">
                <a:latin typeface="Arial" panose="020B0604020202020204" pitchFamily="34" charset="0"/>
                <a:ea typeface="Calibri" panose="020F0502020204030204" pitchFamily="34" charset="0"/>
                <a:cs typeface="Arial" panose="020B0604020202020204" pitchFamily="34" charset="0"/>
              </a:rPr>
              <a:t>hiệ</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của </a:t>
            </a:r>
            <a:r>
              <a:rPr lang="en-US" sz="4500" dirty="0" err="1">
                <a:latin typeface="Arial" panose="020B0604020202020204" pitchFamily="34" charset="0"/>
                <a:ea typeface="Calibri" panose="020F0502020204030204" pitchFamily="34" charset="0"/>
                <a:cs typeface="Arial" panose="020B0604020202020204" pitchFamily="34" charset="0"/>
              </a:rPr>
              <a:t>hai</a:t>
            </a:r>
            <a:r>
              <a:rPr lang="en-US" sz="4500" dirty="0">
                <a:latin typeface="Arial" panose="020B0604020202020204" pitchFamily="34" charset="0"/>
                <a:ea typeface="Calibri" panose="020F0502020204030204" pitchFamily="34" charset="0"/>
                <a:cs typeface="Arial" panose="020B0604020202020204" pitchFamily="34" charset="0"/>
              </a:rPr>
              <a:t> bạn Long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lại </a:t>
            </a:r>
            <a:r>
              <a:rPr lang="en-US" sz="4500" dirty="0" err="1">
                <a:latin typeface="Arial" panose="020B0604020202020204" pitchFamily="34" charset="0"/>
                <a:ea typeface="Calibri" panose="020F0502020204030204" pitchFamily="34" charset="0"/>
                <a:cs typeface="Arial" panose="020B0604020202020204" pitchFamily="34" charset="0"/>
              </a:rPr>
              <a:t>rất</a:t>
            </a:r>
            <a:r>
              <a:rPr lang="en-US" sz="4500" dirty="0">
                <a:latin typeface="Arial" panose="020B0604020202020204" pitchFamily="34" charset="0"/>
                <a:ea typeface="Calibri" panose="020F0502020204030204" pitchFamily="34" charset="0"/>
                <a:cs typeface="Arial" panose="020B0604020202020204" pitchFamily="34" charset="0"/>
              </a:rPr>
              <a:t> khác nhau. Cách thể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thái</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độ</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của </a:t>
            </a:r>
            <a:r>
              <a:rPr lang="en-US" sz="4500" dirty="0" err="1">
                <a:latin typeface="Arial" panose="020B0604020202020204" pitchFamily="34" charset="0"/>
                <a:ea typeface="Calibri" panose="020F0502020204030204" pitchFamily="34" charset="0"/>
                <a:cs typeface="Arial" panose="020B0604020202020204" pitchFamily="34" charset="0"/>
              </a:rPr>
              <a:t>Kiên</a:t>
            </a:r>
            <a:r>
              <a:rPr lang="en-US" sz="4500" dirty="0">
                <a:latin typeface="Arial" panose="020B0604020202020204" pitchFamily="34" charset="0"/>
                <a:ea typeface="Calibri" panose="020F0502020204030204" pitchFamily="34" charset="0"/>
                <a:cs typeface="Arial" panose="020B0604020202020204" pitchFamily="34" charset="0"/>
              </a:rPr>
              <a:t> là </a:t>
            </a:r>
            <a:r>
              <a:rPr lang="en-US" sz="4500" dirty="0" err="1">
                <a:latin typeface="Arial" panose="020B0604020202020204" pitchFamily="34" charset="0"/>
                <a:ea typeface="Calibri" panose="020F0502020204030204" pitchFamily="34" charset="0"/>
                <a:cs typeface="Arial" panose="020B0604020202020204" pitchFamily="34" charset="0"/>
              </a:rPr>
              <a:t>biểu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hiện</a:t>
            </a:r>
            <a:r>
              <a:rPr lang="en-US" sz="4500" dirty="0">
                <a:latin typeface="Arial" panose="020B0604020202020204" pitchFamily="34" charset="0"/>
                <a:ea typeface="Calibri" panose="020F0502020204030204" pitchFamily="34" charset="0"/>
                <a:cs typeface="Arial" panose="020B0604020202020204" pitchFamily="34" charset="0"/>
              </a:rPr>
              <a:t> của người có </a:t>
            </a:r>
            <a:r>
              <a:rPr lang="en-US" sz="4500" dirty="0" err="1">
                <a:latin typeface="Arial" panose="020B0604020202020204" pitchFamily="34" charset="0"/>
                <a:ea typeface="Calibri" panose="020F0502020204030204" pitchFamily="34" charset="0"/>
                <a:cs typeface="Arial" panose="020B0604020202020204" pitchFamily="34" charset="0"/>
              </a:rPr>
              <a:t>kĩ</a:t>
            </a:r>
            <a:r>
              <a:rPr lang="en-US" sz="4500" dirty="0">
                <a:latin typeface="Arial" panose="020B0604020202020204" pitchFamily="34" charset="0"/>
                <a:ea typeface="Calibri" panose="020F0502020204030204" pitchFamily="34" charset="0"/>
                <a:cs typeface="Arial" panose="020B0604020202020204" pitchFamily="34" charset="0"/>
              </a:rPr>
              <a:t> năng </a:t>
            </a:r>
            <a:r>
              <a:rPr lang="en-US" sz="4500" dirty="0" err="1">
                <a:latin typeface="Arial" panose="020B0604020202020204" pitchFamily="34" charset="0"/>
                <a:ea typeface="Calibri" panose="020F0502020204030204" pitchFamily="34" charset="0"/>
                <a:cs typeface="Arial" panose="020B0604020202020204" pitchFamily="34" charset="0"/>
              </a:rPr>
              <a:t>kiểm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soát</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89682"/>
          <a:stretch>
            <a:fillRect/>
          </a:stretch>
        </p:blipFill>
        <p:spPr>
          <a:xfrm>
            <a:off x="0" y="8839322"/>
            <a:ext cx="18288000" cy="188691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3050">
            <a:off x="1612397" y="740401"/>
            <a:ext cx="13445043" cy="81001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0946">
            <a:off x="7028806" y="509395"/>
            <a:ext cx="3166464" cy="81932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530239" y="4917185"/>
            <a:ext cx="4110588" cy="5106320"/>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9573" y="5239913"/>
            <a:ext cx="2521746" cy="453347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02571" y="89459"/>
            <a:ext cx="2609496" cy="2211548"/>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00205">
            <a:off x="15678753" y="236733"/>
            <a:ext cx="2914072" cy="2068991"/>
          </a:xfrm>
          <a:prstGeom prst="rect">
            <a:avLst/>
          </a:prstGeom>
        </p:spPr>
      </p:pic>
      <p:sp>
        <p:nvSpPr>
          <p:cNvPr id="10" name="TextBox 10"/>
          <p:cNvSpPr txBox="1"/>
          <p:nvPr/>
        </p:nvSpPr>
        <p:spPr>
          <a:xfrm>
            <a:off x="5981258" y="1526292"/>
            <a:ext cx="4724400" cy="1205458"/>
          </a:xfrm>
          <a:prstGeom prst="rect">
            <a:avLst/>
          </a:prstGeom>
        </p:spPr>
        <p:txBody>
          <a:bodyPr wrap="square" lIns="0" tIns="0" rIns="0" bIns="0" rtlCol="0" anchor="t">
            <a:spAutoFit/>
          </a:bodyPr>
          <a:lstStyle/>
          <a:p>
            <a:pPr algn="ctr">
              <a:lnSpc>
                <a:spcPts val="9405"/>
              </a:lnSpc>
            </a:pPr>
            <a:r>
              <a:rPr lang="vi-VN" sz="6400" b="1" dirty="0" smtClean="0">
                <a:solidFill>
                  <a:srgbClr val="FF8C72"/>
                </a:solidFill>
                <a:latin typeface="Arial" panose="020B0604020202020204" pitchFamily="34" charset="0"/>
                <a:cs typeface="Arial" panose="020B0604020202020204" pitchFamily="34" charset="0"/>
              </a:rPr>
              <a:t>KẾT LUẬN</a:t>
            </a:r>
            <a:endParaRPr lang="en-US" sz="6400" b="1" dirty="0">
              <a:solidFill>
                <a:srgbClr val="FF8C72"/>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55420">
            <a:off x="13246866" y="7749990"/>
            <a:ext cx="1515621" cy="854431"/>
          </a:xfrm>
          <a:prstGeom prst="rect">
            <a:avLst/>
          </a:prstGeom>
        </p:spPr>
      </p:pic>
      <p:sp>
        <p:nvSpPr>
          <p:cNvPr id="13" name="Rectangle 12"/>
          <p:cNvSpPr/>
          <p:nvPr/>
        </p:nvSpPr>
        <p:spPr>
          <a:xfrm>
            <a:off x="1982173" y="2711762"/>
            <a:ext cx="12639190" cy="5286062"/>
          </a:xfrm>
          <a:prstGeom prst="rect">
            <a:avLst/>
          </a:prstGeom>
        </p:spPr>
        <p:txBody>
          <a:bodyPr wrap="square">
            <a:spAutoFit/>
          </a:bodyPr>
          <a:lstStyle/>
          <a:p>
            <a:pPr algn="just">
              <a:lnSpc>
                <a:spcPct val="150000"/>
              </a:lnSpc>
            </a:pPr>
            <a:r>
              <a:rPr lang="vi-VN" sz="4500" dirty="0" smtClean="0">
                <a:ea typeface="Calibri" panose="020F0502020204030204" pitchFamily="34" charset="0"/>
                <a:cs typeface="Arial" panose="020B0604020202020204" pitchFamily="34" charset="0"/>
              </a:rPr>
              <a:t>	</a:t>
            </a:r>
            <a:r>
              <a:rPr lang="vi-VN" sz="4500" b="1" dirty="0" smtClean="0">
                <a:solidFill>
                  <a:srgbClr val="FF0000"/>
                </a:solidFill>
                <a:ea typeface="Calibri" panose="020F0502020204030204" pitchFamily="34" charset="0"/>
                <a:cs typeface="Arial" panose="020B0604020202020204" pitchFamily="34" charset="0"/>
              </a:rPr>
              <a:t>Kĩ </a:t>
            </a:r>
            <a:r>
              <a:rPr lang="vi-VN" sz="4500" b="1" dirty="0">
                <a:solidFill>
                  <a:srgbClr val="FF0000"/>
                </a:solidFill>
                <a:ea typeface="Calibri" panose="020F0502020204030204" pitchFamily="34" charset="0"/>
                <a:cs typeface="Arial" panose="020B0604020202020204" pitchFamily="34" charset="0"/>
              </a:rPr>
              <a:t>năng kiểm soát cảm xúc </a:t>
            </a:r>
            <a:r>
              <a:rPr lang="vi-VN" sz="4500" dirty="0">
                <a:ea typeface="Calibri" panose="020F0502020204030204" pitchFamily="34" charset="0"/>
                <a:cs typeface="Arial" panose="020B0604020202020204" pitchFamily="34" charset="0"/>
              </a:rPr>
              <a:t>là khả năng của cá nhân nhận biết được cảm xúc của bản thân tại một thời điểm nào đó, biết điều chỉnh cảm xúc và biết thể hiện cảm xúc của bản thân một cách phù hợp với tình huống, hoàn cảnh, đối tượng.</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457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80776" y="3427014"/>
            <a:ext cx="1780987" cy="210456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56710" y="-1104900"/>
            <a:ext cx="3696880" cy="3696880"/>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762000" y="413764"/>
            <a:ext cx="2612708" cy="1855022"/>
          </a:xfrm>
          <a:prstGeom prst="rect">
            <a:avLst/>
          </a:prstGeom>
        </p:spPr>
      </p:pic>
      <p:pic>
        <p:nvPicPr>
          <p:cNvPr id="18" name="Picture 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92784">
            <a:off x="17364981" y="6027541"/>
            <a:ext cx="1202908" cy="678139"/>
          </a:xfrm>
          <a:prstGeom prst="rect">
            <a:avLst/>
          </a:prstGeom>
        </p:spPr>
      </p:pic>
      <p:pic>
        <p:nvPicPr>
          <p:cNvPr id="19" name="Picture 10"/>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6998623"/>
            <a:ext cx="1328911" cy="2912682"/>
          </a:xfrm>
          <a:prstGeom prst="rect">
            <a:avLst/>
          </a:prstGeom>
        </p:spPr>
      </p:pic>
      <p:sp>
        <p:nvSpPr>
          <p:cNvPr id="3" name="Rectangle 2"/>
          <p:cNvSpPr/>
          <p:nvPr/>
        </p:nvSpPr>
        <p:spPr>
          <a:xfrm>
            <a:off x="2475216" y="49421"/>
            <a:ext cx="13380586" cy="1063433"/>
          </a:xfrm>
          <a:prstGeom prst="rect">
            <a:avLst/>
          </a:prstGeom>
        </p:spPr>
        <p:txBody>
          <a:bodyPr wrap="none">
            <a:spAutoFit/>
          </a:bodyPr>
          <a:lstStyle/>
          <a:p>
            <a:pPr>
              <a:lnSpc>
                <a:spcPct val="150000"/>
              </a:lnSpc>
            </a:pPr>
            <a:r>
              <a:rPr lang="vi-VN" sz="4800" b="1" dirty="0" smtClean="0">
                <a:solidFill>
                  <a:schemeClr val="accent5">
                    <a:lumMod val="75000"/>
                  </a:schemeClr>
                </a:solidFill>
                <a:cs typeface="Arial" panose="020B0604020202020204" pitchFamily="34" charset="0"/>
              </a:rPr>
              <a:t>2. Tìm </a:t>
            </a:r>
            <a:r>
              <a:rPr lang="vi-VN" sz="4800" b="1" dirty="0">
                <a:solidFill>
                  <a:schemeClr val="accent5">
                    <a:lumMod val="75000"/>
                  </a:schemeClr>
                </a:solidFill>
                <a:cs typeface="Arial" panose="020B0604020202020204" pitchFamily="34" charset="0"/>
              </a:rPr>
              <a:t>hiểu về cách giải tỏa cảm xúc tiêu cực</a:t>
            </a:r>
          </a:p>
        </p:txBody>
      </p:sp>
      <p:sp>
        <p:nvSpPr>
          <p:cNvPr id="4" name="TextBox 3"/>
          <p:cNvSpPr txBox="1"/>
          <p:nvPr/>
        </p:nvSpPr>
        <p:spPr>
          <a:xfrm>
            <a:off x="1931097" y="944261"/>
            <a:ext cx="14047497" cy="2308324"/>
          </a:xfrm>
          <a:prstGeom prst="rect">
            <a:avLst/>
          </a:prstGeom>
          <a:noFill/>
        </p:spPr>
        <p:txBody>
          <a:bodyPr wrap="square" rtlCol="0">
            <a:spAutoFit/>
          </a:bodyPr>
          <a:lstStyle/>
          <a:p>
            <a:pPr algn="just">
              <a:lnSpc>
                <a:spcPct val="150000"/>
              </a:lnSpc>
            </a:pPr>
            <a:r>
              <a:rPr lang="vi-VN" sz="4800" b="1" i="1" dirty="0" smtClean="0">
                <a:solidFill>
                  <a:srgbClr val="FF0000"/>
                </a:solidFill>
              </a:rPr>
              <a:t>Chia sẻ về cách em thường dùng để giải tỏa cảm xúc tiêu cực</a:t>
            </a:r>
            <a:endParaRPr lang="en-US" sz="4800" b="1" i="1" dirty="0">
              <a:solidFill>
                <a:srgbClr val="FF0000"/>
              </a:solidFill>
            </a:endParaRPr>
          </a:p>
        </p:txBody>
      </p:sp>
      <p:grpSp>
        <p:nvGrpSpPr>
          <p:cNvPr id="9" name="Group 8"/>
          <p:cNvGrpSpPr/>
          <p:nvPr/>
        </p:nvGrpSpPr>
        <p:grpSpPr>
          <a:xfrm>
            <a:off x="1007833" y="3619500"/>
            <a:ext cx="1447800" cy="1407985"/>
            <a:chOff x="2286000" y="3924300"/>
            <a:chExt cx="1447800" cy="1407985"/>
          </a:xfrm>
        </p:grpSpPr>
        <p:pic>
          <p:nvPicPr>
            <p:cNvPr id="10"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86000" y="3924300"/>
              <a:ext cx="1447800" cy="1407985"/>
            </a:xfrm>
            <a:prstGeom prst="rect">
              <a:avLst/>
            </a:prstGeom>
          </p:spPr>
        </p:pic>
        <p:sp>
          <p:nvSpPr>
            <p:cNvPr id="5" name="TextBox 4"/>
            <p:cNvSpPr txBox="1"/>
            <p:nvPr/>
          </p:nvSpPr>
          <p:spPr>
            <a:xfrm>
              <a:off x="2732420" y="4182016"/>
              <a:ext cx="554960" cy="892552"/>
            </a:xfrm>
            <a:prstGeom prst="rect">
              <a:avLst/>
            </a:prstGeom>
            <a:noFill/>
          </p:spPr>
          <p:txBody>
            <a:bodyPr wrap="none" rtlCol="0">
              <a:spAutoFit/>
            </a:bodyPr>
            <a:lstStyle/>
            <a:p>
              <a:r>
                <a:rPr lang="vi-VN" sz="5200" b="1" dirty="0" smtClean="0">
                  <a:solidFill>
                    <a:schemeClr val="bg1"/>
                  </a:solidFill>
                </a:rPr>
                <a:t>1</a:t>
              </a:r>
              <a:endParaRPr lang="en-US" sz="5200" b="1" dirty="0">
                <a:solidFill>
                  <a:schemeClr val="bg1"/>
                </a:solidFill>
              </a:endParaRPr>
            </a:p>
          </p:txBody>
        </p:sp>
      </p:grpSp>
      <p:sp>
        <p:nvSpPr>
          <p:cNvPr id="12" name="Rectangle 11"/>
          <p:cNvSpPr/>
          <p:nvPr/>
        </p:nvSpPr>
        <p:spPr>
          <a:xfrm>
            <a:off x="2750594" y="3240880"/>
            <a:ext cx="14240259" cy="2169825"/>
          </a:xfrm>
          <a:prstGeom prst="rect">
            <a:avLst/>
          </a:prstGeom>
        </p:spPr>
        <p:txBody>
          <a:bodyPr wrap="square">
            <a:spAutoFit/>
          </a:bodyPr>
          <a:lstStyle/>
          <a:p>
            <a:pPr algn="just">
              <a:lnSpc>
                <a:spcPct val="150000"/>
              </a:lnSpc>
            </a:pPr>
            <a:r>
              <a:rPr lang="en-US" sz="4500" dirty="0" err="1">
                <a:latin typeface="Arial" panose="020B0604020202020204" pitchFamily="34" charset="0"/>
                <a:ea typeface="Calibri" panose="020F0502020204030204" pitchFamily="34" charset="0"/>
                <a:cs typeface="Arial" panose="020B0604020202020204" pitchFamily="34" charset="0"/>
              </a:rPr>
              <a:t>Em</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thường</a:t>
            </a:r>
            <a:r>
              <a:rPr lang="en-US" sz="4500" dirty="0">
                <a:latin typeface="Arial" panose="020B0604020202020204" pitchFamily="34" charset="0"/>
                <a:ea typeface="Calibri" panose="020F0502020204030204" pitchFamily="34" charset="0"/>
                <a:cs typeface="Arial" panose="020B0604020202020204" pitchFamily="34" charset="0"/>
              </a:rPr>
              <a:t> có </a:t>
            </a:r>
            <a:r>
              <a:rPr lang="en-US" sz="4500" dirty="0" err="1">
                <a:latin typeface="Arial" panose="020B0604020202020204" pitchFamily="34" charset="0"/>
                <a:ea typeface="Calibri" panose="020F0502020204030204" pitchFamily="34" charset="0"/>
                <a:cs typeface="Arial" panose="020B0604020202020204" pitchFamily="34" charset="0"/>
              </a:rPr>
              <a:t>những</a:t>
            </a:r>
            <a:r>
              <a:rPr lang="en-US" sz="4500" dirty="0">
                <a:latin typeface="Arial" panose="020B0604020202020204" pitchFamily="34" charset="0"/>
                <a:ea typeface="Calibri" panose="020F0502020204030204" pitchFamily="34" charset="0"/>
                <a:cs typeface="Arial" panose="020B0604020202020204" pitchFamily="34" charset="0"/>
              </a:rPr>
              <a:t> cảm </a:t>
            </a:r>
            <a:r>
              <a:rPr lang="en-US" sz="4500" dirty="0" err="1">
                <a:latin typeface="Arial" panose="020B0604020202020204" pitchFamily="34" charset="0"/>
                <a:ea typeface="Calibri" panose="020F0502020204030204" pitchFamily="34" charset="0"/>
                <a:cs typeface="Arial" panose="020B0604020202020204" pitchFamily="34" charset="0"/>
              </a:rPr>
              <a:t>xúc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tiêu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cực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tức</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giận</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đau</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khổ</a:t>
            </a:r>
            <a:r>
              <a:rPr lang="en-US" sz="4500" dirty="0">
                <a:latin typeface="Arial" panose="020B0604020202020204" pitchFamily="34" charset="0"/>
                <a:ea typeface="Calibri" panose="020F0502020204030204" pitchFamily="34" charset="0"/>
                <a:cs typeface="Arial" panose="020B0604020202020204" pitchFamily="34" charset="0"/>
              </a:rPr>
              <a:t>, lo </a:t>
            </a:r>
            <a:r>
              <a:rPr lang="en-US" sz="4500" dirty="0" err="1">
                <a:latin typeface="Arial" panose="020B0604020202020204" pitchFamily="34" charset="0"/>
                <a:ea typeface="Calibri" panose="020F0502020204030204" pitchFamily="34" charset="0"/>
                <a:cs typeface="Arial" panose="020B0604020202020204" pitchFamily="34" charset="0"/>
              </a:rPr>
              <a:t>buồn</a:t>
            </a:r>
            <a:r>
              <a:rPr lang="en-US" sz="4500" dirty="0">
                <a:latin typeface="Arial" panose="020B0604020202020204" pitchFamily="34" charset="0"/>
                <a:ea typeface="Calibri" panose="020F0502020204030204" pitchFamily="34" charset="0"/>
                <a:cs typeface="Arial" panose="020B0604020202020204" pitchFamily="34" charset="0"/>
              </a:rPr>
              <a:t>,…) trong </a:t>
            </a:r>
            <a:r>
              <a:rPr lang="en-US" sz="4500" dirty="0" err="1">
                <a:latin typeface="Arial" panose="020B0604020202020204" pitchFamily="34" charset="0"/>
                <a:ea typeface="Calibri" panose="020F0502020204030204" pitchFamily="34" charset="0"/>
                <a:cs typeface="Arial" panose="020B0604020202020204" pitchFamily="34" charset="0"/>
              </a:rPr>
              <a:t>những</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tình</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huống</a:t>
            </a:r>
            <a:r>
              <a:rPr lang="en-US" sz="4500" dirty="0">
                <a:latin typeface="Arial" panose="020B0604020202020204" pitchFamily="34" charset="0"/>
                <a:ea typeface="Calibri" panose="020F0502020204030204" pitchFamily="34" charset="0"/>
                <a:cs typeface="Arial" panose="020B0604020202020204" pitchFamily="34" charset="0"/>
              </a:rPr>
              <a:t> như thế nào?</a:t>
            </a:r>
            <a:endParaRPr lang="en-US" sz="4500" dirty="0">
              <a:latin typeface="Arial" panose="020B0604020202020204" pitchFamily="34" charset="0"/>
              <a:cs typeface="Arial" panose="020B0604020202020204" pitchFamily="34" charset="0"/>
            </a:endParaRPr>
          </a:p>
        </p:txBody>
      </p:sp>
      <p:grpSp>
        <p:nvGrpSpPr>
          <p:cNvPr id="15" name="Group 14"/>
          <p:cNvGrpSpPr/>
          <p:nvPr/>
        </p:nvGrpSpPr>
        <p:grpSpPr>
          <a:xfrm>
            <a:off x="1862081" y="6000663"/>
            <a:ext cx="1447800" cy="1407985"/>
            <a:chOff x="2286000" y="3924300"/>
            <a:chExt cx="1447800" cy="1407985"/>
          </a:xfrm>
        </p:grpSpPr>
        <p:pic>
          <p:nvPicPr>
            <p:cNvPr id="16"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86000" y="3924300"/>
              <a:ext cx="1447800" cy="1407985"/>
            </a:xfrm>
            <a:prstGeom prst="rect">
              <a:avLst/>
            </a:prstGeom>
          </p:spPr>
        </p:pic>
        <p:sp>
          <p:nvSpPr>
            <p:cNvPr id="17" name="TextBox 16"/>
            <p:cNvSpPr txBox="1"/>
            <p:nvPr/>
          </p:nvSpPr>
          <p:spPr>
            <a:xfrm>
              <a:off x="2732420" y="4182016"/>
              <a:ext cx="554960" cy="892552"/>
            </a:xfrm>
            <a:prstGeom prst="rect">
              <a:avLst/>
            </a:prstGeom>
            <a:noFill/>
          </p:spPr>
          <p:txBody>
            <a:bodyPr wrap="none" rtlCol="0">
              <a:spAutoFit/>
            </a:bodyPr>
            <a:lstStyle/>
            <a:p>
              <a:r>
                <a:rPr lang="vi-VN" sz="5200" b="1" dirty="0">
                  <a:solidFill>
                    <a:schemeClr val="bg1"/>
                  </a:solidFill>
                </a:rPr>
                <a:t>2</a:t>
              </a:r>
              <a:endParaRPr lang="en-US" sz="5200" b="1" dirty="0">
                <a:solidFill>
                  <a:schemeClr val="bg1"/>
                </a:solidFill>
              </a:endParaRPr>
            </a:p>
          </p:txBody>
        </p:sp>
      </p:grpSp>
      <p:sp>
        <p:nvSpPr>
          <p:cNvPr id="20" name="Rectangle 19"/>
          <p:cNvSpPr/>
          <p:nvPr/>
        </p:nvSpPr>
        <p:spPr>
          <a:xfrm>
            <a:off x="3604842" y="5622043"/>
            <a:ext cx="13386011" cy="2169825"/>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Cảm xúc tiêu cực ảnh hưởng như thế nào đến bản thân em và những người xung quanh?</a:t>
            </a:r>
            <a:endParaRPr lang="en-US" sz="4500" dirty="0">
              <a:latin typeface="Arial" panose="020B0604020202020204" pitchFamily="34" charset="0"/>
              <a:cs typeface="Arial" panose="020B0604020202020204" pitchFamily="34" charset="0"/>
            </a:endParaRPr>
          </a:p>
        </p:txBody>
      </p:sp>
      <p:grpSp>
        <p:nvGrpSpPr>
          <p:cNvPr id="21" name="Group 20"/>
          <p:cNvGrpSpPr/>
          <p:nvPr/>
        </p:nvGrpSpPr>
        <p:grpSpPr>
          <a:xfrm>
            <a:off x="2501374" y="8254671"/>
            <a:ext cx="1447800" cy="1407985"/>
            <a:chOff x="2286000" y="3924300"/>
            <a:chExt cx="1447800" cy="1407985"/>
          </a:xfrm>
        </p:grpSpPr>
        <p:pic>
          <p:nvPicPr>
            <p:cNvPr id="22" name="Picture 11"/>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2286000" y="3924300"/>
              <a:ext cx="1447800" cy="1407985"/>
            </a:xfrm>
            <a:prstGeom prst="rect">
              <a:avLst/>
            </a:prstGeom>
          </p:spPr>
        </p:pic>
        <p:sp>
          <p:nvSpPr>
            <p:cNvPr id="23" name="TextBox 22"/>
            <p:cNvSpPr txBox="1"/>
            <p:nvPr/>
          </p:nvSpPr>
          <p:spPr>
            <a:xfrm>
              <a:off x="2732420" y="4182016"/>
              <a:ext cx="554960" cy="892552"/>
            </a:xfrm>
            <a:prstGeom prst="rect">
              <a:avLst/>
            </a:prstGeom>
            <a:noFill/>
          </p:spPr>
          <p:txBody>
            <a:bodyPr wrap="none" rtlCol="0">
              <a:spAutoFit/>
            </a:bodyPr>
            <a:lstStyle/>
            <a:p>
              <a:r>
                <a:rPr lang="vi-VN" sz="5200" b="1" dirty="0" smtClean="0">
                  <a:solidFill>
                    <a:schemeClr val="bg1"/>
                  </a:solidFill>
                </a:rPr>
                <a:t>3</a:t>
              </a:r>
              <a:endParaRPr lang="en-US" sz="5200" b="1" dirty="0">
                <a:solidFill>
                  <a:schemeClr val="bg1"/>
                </a:solidFill>
              </a:endParaRPr>
            </a:p>
          </p:txBody>
        </p:sp>
      </p:grpSp>
      <p:sp>
        <p:nvSpPr>
          <p:cNvPr id="24" name="Rectangle 23"/>
          <p:cNvSpPr/>
          <p:nvPr/>
        </p:nvSpPr>
        <p:spPr>
          <a:xfrm>
            <a:off x="4244136" y="7876051"/>
            <a:ext cx="12746718" cy="2169825"/>
          </a:xfrm>
          <a:prstGeom prst="rect">
            <a:avLst/>
          </a:prstGeom>
        </p:spPr>
        <p:txBody>
          <a:bodyPr wrap="square">
            <a:spAutoFit/>
          </a:bodyPr>
          <a:lstStyle/>
          <a:p>
            <a:pPr algn="just">
              <a:lnSpc>
                <a:spcPct val="150000"/>
              </a:lnSpc>
            </a:pPr>
            <a:r>
              <a:rPr lang="vi-VN" sz="4500" dirty="0">
                <a:ea typeface="Calibri" panose="020F0502020204030204" pitchFamily="34" charset="0"/>
                <a:cs typeface="Arial" panose="020B0604020202020204" pitchFamily="34" charset="0"/>
              </a:rPr>
              <a:t>Em thường sử dụng những cách nào để giải tỏa cảm xúc tiêu cực?</a:t>
            </a:r>
            <a:endParaRPr lang="en-US" sz="4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56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heckerboard(across)">
                                      <p:cBhvr>
                                        <p:cTn id="20" dur="5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heckerboard(across)">
                                      <p:cBhvr>
                                        <p:cTn id="28" dur="500"/>
                                        <p:tgtEl>
                                          <p:spTgt spid="2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checkerboard(across)">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0"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TotalTime>
  <Words>438</Words>
  <Application>Microsoft Office PowerPoint</Application>
  <PresentationFormat>Custom</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Ha_PC</cp:lastModifiedBy>
  <cp:revision>10</cp:revision>
  <dcterms:created xsi:type="dcterms:W3CDTF">2006-08-16T00:00:00Z</dcterms:created>
  <dcterms:modified xsi:type="dcterms:W3CDTF">2022-06-14T01:10:54Z</dcterms:modified>
  <dc:identifier>DAEswOIwa4E</dc:identifier>
</cp:coreProperties>
</file>