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7" r:id="rId11"/>
    <p:sldId id="266" r:id="rId12"/>
    <p:sldId id="268" r:id="rId13"/>
    <p:sldId id="269" r:id="rId14"/>
    <p:sldId id="270" r:id="rId15"/>
    <p:sldId id="279" r:id="rId16"/>
    <p:sldId id="271" r:id="rId17"/>
    <p:sldId id="272" r:id="rId18"/>
    <p:sldId id="273" r:id="rId19"/>
    <p:sldId id="274" r:id="rId20"/>
    <p:sldId id="275" r:id="rId21"/>
    <p:sldId id="277"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1BE8-748D-4149-8B17-1FBBD334DEB4}"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056E2-7CCB-440A-89EC-9EA86383D781}" type="slidenum">
              <a:rPr lang="en-US" smtClean="0"/>
              <a:t>‹#›</a:t>
            </a:fld>
            <a:endParaRPr lang="en-US"/>
          </a:p>
        </p:txBody>
      </p:sp>
    </p:spTree>
    <p:extLst>
      <p:ext uri="{BB962C8B-B14F-4D97-AF65-F5344CB8AC3E}">
        <p14:creationId xmlns:p14="http://schemas.microsoft.com/office/powerpoint/2010/main" val="3888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625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E247C4-D6B7-4A9E-922A-191D3793D1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CDB655E-5F8D-44F1-BA06-D2EDD1B38E6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37E9B112-609D-448D-BFFA-6ECD997B0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EC4EA-6FC5-4DE6-A89F-9BE9420BE9D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111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485A05-ACA6-4C3B-8A27-82D89B1D549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3E6EF5E8-962A-42AD-A420-FE011F14DA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70A104B0-F5E9-4C99-9EFA-E97BC759BA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A50655-6099-49A5-A5B3-294E30F1778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08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05FE77-960F-4044-9C6F-685A5B7BCA6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4A85B594-C5C6-479C-91AF-9764975BF3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F1FDE4F1-D15D-4E04-9E27-6010CE2A98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CD138-390D-42D6-A3F9-214C2077893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4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B2EF28-89B8-4530-8D8F-C034014A05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BEB5488F-8264-44B9-B075-16B9338BC7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5B39AD0-DD47-442F-9082-854250B1E7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960DC3-1B5F-4534-949D-E61F5D7DDF28}"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876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CE333C9-3F6C-4674-8749-AF6617E1C5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1C611B6-F542-414C-B36D-39B5A06037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0999627F-3033-4432-8E23-02CB914E1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4A9CD3-C45F-429F-95A8-837E324DFBF4}"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6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9CD5495-1FFE-4ABD-92F1-D7207B3743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B6971984-370A-4E7F-8051-A5D8023BA7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ADF68516-FC6A-4282-87DB-F7966F4E9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D9ACE-5CFE-4AE7-B658-6CF8073D42FF}"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246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BDBCCED-49EE-42D1-9B59-4AA315A1D33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3F68084A-01A0-4D6B-8C6C-7E7868B29D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8D96E189-85E6-4005-A45C-0FEF735AA9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B58A8-918D-487E-A68E-E1147EC418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1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1B440E1-0A5A-4D65-BB15-2504A1B03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4A36212F-0EDE-49C8-A895-7D92717202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3D58708-3F55-4574-AB81-02D9C9791B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9B6E0E-12E8-4F60-AA4C-2D244E5456EC}"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2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F3DD58-9276-410C-AF6C-7D5D1EBFD5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4AF32367-9DC6-460C-AB8E-A7891D7256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066418EF-E8B5-4976-B327-89696CF5A6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6E7B28-9747-4E84-B604-46E657738A9E}"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36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3687432-0049-40BB-8096-0E3F713538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B48DB4A5-8C20-463C-9636-D42B52BE06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69B6976F-B1E2-4994-8F41-545902D69D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4BCE46-A05B-4D33-91D8-6AE2484A13E9}"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46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815652-DFC4-444D-879B-2A6372F464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DCE3DCA6-62AA-4911-9858-06FA49089E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5F147248-5AEE-47AB-9F7F-FAB2F396A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5C8A20-F7A3-41F1-BDEB-FDFA73989A6D}"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72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14D2AB-DD58-4746-B875-8D90D23E26D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9/15/2022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C8CFE3-553D-4D67-B17E-45793350FDE1}" type="slidenum">
              <a:rPr kumimoji="0" lang="en-US"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245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https://cth.edu.vn/wp-content/uploads/2018/03/phuong-phap-hoc-hop-tac-think-pair-share.jpg" TargetMode="External"/><Relationship Id="rId7" Type="http://schemas.openxmlformats.org/officeDocument/2006/relationships/image" Target="../media/image31.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0.jpeg"/><Relationship Id="rId5" Type="http://schemas.microsoft.com/office/2007/relationships/hdphoto" Target="../media/hdphoto1.wdp"/><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emf"/><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8.png"/><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42.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C4253AB-DF5B-4EF0-ACAF-FA435AF2C7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848853" y="1049218"/>
            <a:ext cx="4058985" cy="5372071"/>
          </a:xfrm>
          <a:prstGeom prst="rect">
            <a:avLst/>
          </a:prstGeom>
        </p:spPr>
      </p:pic>
      <p:sp>
        <p:nvSpPr>
          <p:cNvPr id="7" name="Rectangle 6"/>
          <p:cNvSpPr>
            <a:spLocks noChangeArrowheads="1"/>
          </p:cNvSpPr>
          <p:nvPr/>
        </p:nvSpPr>
        <p:spPr bwMode="auto">
          <a:xfrm rot="21274563">
            <a:off x="1416542" y="24272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6526882" y="331602"/>
            <a:ext cx="5038519" cy="5182805"/>
          </a:xfrm>
          <a:prstGeom prst="rect">
            <a:avLst/>
          </a:prstGeom>
        </p:spPr>
      </p:pic>
      <p:sp>
        <p:nvSpPr>
          <p:cNvPr id="9" name="文本框 6"/>
          <p:cNvSpPr txBox="1"/>
          <p:nvPr/>
        </p:nvSpPr>
        <p:spPr>
          <a:xfrm>
            <a:off x="7349746" y="3150479"/>
            <a:ext cx="39486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 MỞ ĐẦU</a:t>
            </a:r>
            <a:endParaRPr kumimoji="0" lang="zh-CN" altLang="en-US" sz="32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088549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741023684"/>
              </p:ext>
            </p:extLst>
          </p:nvPr>
        </p:nvGraphicFramePr>
        <p:xfrm>
          <a:off x="228600" y="2202177"/>
          <a:ext cx="11734800" cy="4626584"/>
        </p:xfrm>
        <a:graphic>
          <a:graphicData uri="http://schemas.openxmlformats.org/drawingml/2006/table">
            <a:tbl>
              <a:tblPr firstRow="1" firstCol="1" bandRow="1"/>
              <a:tblGrid>
                <a:gridCol w="2520226">
                  <a:extLst>
                    <a:ext uri="{9D8B030D-6E8A-4147-A177-3AD203B41FA5}">
                      <a16:colId xmlns:a16="http://schemas.microsoft.com/office/drawing/2014/main" xmlns="" val="20000"/>
                    </a:ext>
                  </a:extLst>
                </a:gridCol>
                <a:gridCol w="9214574">
                  <a:extLst>
                    <a:ext uri="{9D8B030D-6E8A-4147-A177-3AD203B41FA5}">
                      <a16:colId xmlns:a16="http://schemas.microsoft.com/office/drawing/2014/main" xmlns="" val="20001"/>
                    </a:ext>
                  </a:extLst>
                </a:gridCol>
              </a:tblGrid>
              <a:tr h="1695520">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“Think</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độc</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lập</a:t>
                      </a:r>
                      <a:r>
                        <a:rPr lang="en-US" sz="3200" dirty="0">
                          <a:solidFill>
                            <a:srgbClr val="000000"/>
                          </a:solidFill>
                          <a:effectLst/>
                          <a:latin typeface="#9Slide05 Brannboll Ny" panose="02000000000000000000" pitchFamily="2" charset="0"/>
                          <a:ea typeface="DengXian"/>
                        </a:rPr>
                        <a:t> </a:t>
                      </a:r>
                      <a:r>
                        <a:rPr lang="en-US" sz="3200" err="1">
                          <a:solidFill>
                            <a:srgbClr val="000000"/>
                          </a:solidFill>
                          <a:effectLst/>
                          <a:latin typeface="#9Slide05 Brannboll Ny" panose="02000000000000000000" pitchFamily="2" charset="0"/>
                          <a:ea typeface="DengXian"/>
                        </a:rPr>
                        <a:t>về</a:t>
                      </a:r>
                      <a:r>
                        <a:rPr lang="en-US" sz="3200">
                          <a:solidFill>
                            <a:srgbClr val="000000"/>
                          </a:solidFill>
                          <a:effectLst/>
                          <a:latin typeface="#9Slide05 Brannboll Ny" panose="02000000000000000000" pitchFamily="2" charset="0"/>
                          <a:ea typeface="DengXian"/>
                        </a:rPr>
                        <a:t> </a:t>
                      </a:r>
                      <a:r>
                        <a:rPr lang="en-US" sz="3200" smtClean="0">
                          <a:solidFill>
                            <a:srgbClr val="000000"/>
                          </a:solidFill>
                          <a:effectLst/>
                          <a:latin typeface="#9Slide05 Brannboll Ny" panose="02000000000000000000" pitchFamily="2" charset="0"/>
                          <a:ea typeface="DengXian"/>
                        </a:rPr>
                        <a:t>PHT</a:t>
                      </a:r>
                      <a:r>
                        <a:rPr lang="en-US" sz="3200" baseline="0" smtClean="0">
                          <a:solidFill>
                            <a:srgbClr val="000000"/>
                          </a:solidFill>
                          <a:effectLst/>
                          <a:latin typeface="#9Slide05 Brannboll Ny" panose="02000000000000000000" pitchFamily="2" charset="0"/>
                          <a:ea typeface="DengXian"/>
                        </a:rPr>
                        <a:t> số 2</a:t>
                      </a:r>
                      <a:r>
                        <a:rPr lang="vi-VN" sz="3200" smtClean="0">
                          <a:solidFill>
                            <a:srgbClr val="000000"/>
                          </a:solidFill>
                          <a:effectLst/>
                          <a:latin typeface="#9Slide05 Brannboll Ny" panose="02000000000000000000" pitchFamily="2" charset="0"/>
                          <a:ea typeface="DengXian"/>
                        </a:rPr>
                        <a:t> </a:t>
                      </a:r>
                      <a:r>
                        <a:rPr lang="vi-VN" sz="3200" dirty="0">
                          <a:solidFill>
                            <a:srgbClr val="000000"/>
                          </a:solidFill>
                          <a:effectLst/>
                          <a:latin typeface="#9Slide05 Brannboll Ny" panose="02000000000000000000" pitchFamily="2" charset="0"/>
                          <a:ea typeface="DengXian"/>
                        </a:rPr>
                        <a:t>và hoàn thành phiếu bài tập </a:t>
                      </a:r>
                      <a:r>
                        <a:rPr lang="vi-VN" sz="3200">
                          <a:solidFill>
                            <a:srgbClr val="000000"/>
                          </a:solidFill>
                          <a:effectLst/>
                          <a:latin typeface="#9Slide05 Brannboll Ny" panose="02000000000000000000" pitchFamily="2" charset="0"/>
                          <a:ea typeface="DengXian"/>
                        </a:rPr>
                        <a:t>số </a:t>
                      </a:r>
                      <a:r>
                        <a:rPr lang="en-US" sz="3200" smtClean="0">
                          <a:solidFill>
                            <a:srgbClr val="000000"/>
                          </a:solidFill>
                          <a:effectLst/>
                          <a:latin typeface="#9Slide05 Brannboll Ny" panose="02000000000000000000" pitchFamily="2" charset="0"/>
                          <a:ea typeface="DengXian"/>
                        </a:rPr>
                        <a:t>2</a:t>
                      </a:r>
                      <a:r>
                        <a:rPr lang="en-US" sz="3200" baseline="0" smtClean="0">
                          <a:solidFill>
                            <a:srgbClr val="000000"/>
                          </a:solidFill>
                          <a:effectLst/>
                          <a:latin typeface="#9Slide05 Brannboll Ny" panose="02000000000000000000" pitchFamily="2" charset="0"/>
                          <a:ea typeface="DengXian"/>
                        </a:rPr>
                        <a:t>:</a:t>
                      </a:r>
                      <a:endParaRPr lang="en-US" sz="3200" b="0" i="0" kern="1200" dirty="0">
                        <a:solidFill>
                          <a:schemeClr val="tx1"/>
                        </a:solidFill>
                        <a:effectLst/>
                        <a:latin typeface="#9Slide05 Brannboll Ny" panose="02000000000000000000" pitchFamily="2"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1105119">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thực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hiện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cặp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đôi</a:t>
                      </a:r>
                      <a:r>
                        <a:rPr lang="en-US" sz="3200" b="1" dirty="0">
                          <a:solidFill>
                            <a:srgbClr val="FF0000"/>
                          </a:solidFill>
                          <a:effectLst/>
                          <a:latin typeface="#9Slide05 Brannboll Ny" panose="02000000000000000000" pitchFamily="2" charset="0"/>
                          <a:ea typeface="DengXian"/>
                        </a:rPr>
                        <a:t> “Pair”: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với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bạn</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suy</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nghĩ</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của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mình</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1"/>
                  </a:ext>
                </a:extLst>
              </a:tr>
              <a:tr h="1825945">
                <a:tc>
                  <a:txBody>
                    <a:bodyPr/>
                    <a:lstStyle/>
                    <a:p>
                      <a:pPr marL="0" marR="0" algn="just">
                        <a:spcBef>
                          <a:spcPts val="0"/>
                        </a:spcBef>
                        <a:spcAft>
                          <a:spcPts val="0"/>
                        </a:spcAft>
                      </a:pPr>
                      <a:endParaRPr lang="en-US" sz="1400" dirty="0">
                        <a:solidFill>
                          <a:srgbClr val="000000"/>
                        </a:solidFill>
                        <a:effectLst/>
                        <a:latin typeface="Times New Roman" panose="02020603050405020304" pitchFamily="18" charset="0"/>
                        <a:ea typeface="DengXi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Học</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sinh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trình</a:t>
                      </a:r>
                      <a:r>
                        <a:rPr lang="en-US" sz="3200" b="1" baseline="0" dirty="0">
                          <a:solidFill>
                            <a:srgbClr val="FF0000"/>
                          </a:solidFill>
                          <a:effectLst/>
                          <a:latin typeface="#9Slide05 Brannboll Ny" panose="02000000000000000000" pitchFamily="2" charset="0"/>
                          <a:ea typeface="DengXian"/>
                        </a:rPr>
                        <a:t> </a:t>
                      </a:r>
                      <a:r>
                        <a:rPr lang="en-US" sz="3200" b="1" baseline="0" dirty="0" err="1">
                          <a:solidFill>
                            <a:srgbClr val="FF0000"/>
                          </a:solidFill>
                          <a:effectLst/>
                          <a:latin typeface="#9Slide05 Brannboll Ny" panose="02000000000000000000" pitchFamily="2" charset="0"/>
                          <a:ea typeface="DengXian"/>
                        </a:rPr>
                        <a:t>bày</a:t>
                      </a:r>
                      <a:r>
                        <a:rPr lang="en-US" sz="3200" b="1" baseline="0"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cá</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nhân</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trước</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lớp</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hoạt</a:t>
                      </a:r>
                      <a:r>
                        <a:rPr lang="en-US" sz="3200" b="1" dirty="0">
                          <a:solidFill>
                            <a:srgbClr val="FF0000"/>
                          </a:solidFill>
                          <a:effectLst/>
                          <a:latin typeface="#9Slide05 Brannboll Ny" panose="02000000000000000000" pitchFamily="2" charset="0"/>
                          <a:ea typeface="DengXian"/>
                        </a:rPr>
                        <a:t> </a:t>
                      </a:r>
                      <a:r>
                        <a:rPr lang="en-US" sz="3200" b="1" dirty="0" err="1">
                          <a:solidFill>
                            <a:srgbClr val="FF0000"/>
                          </a:solidFill>
                          <a:effectLst/>
                          <a:latin typeface="#9Slide05 Brannboll Ny" panose="02000000000000000000" pitchFamily="2" charset="0"/>
                          <a:ea typeface="DengXian"/>
                        </a:rPr>
                        <a:t>động</a:t>
                      </a:r>
                      <a:r>
                        <a:rPr lang="en-US" sz="3200" b="1" dirty="0">
                          <a:solidFill>
                            <a:srgbClr val="FF0000"/>
                          </a:solidFill>
                          <a:effectLst/>
                          <a:latin typeface="#9Slide05 Brannboll Ny" panose="02000000000000000000" pitchFamily="2" charset="0"/>
                          <a:ea typeface="DengXian"/>
                        </a:rPr>
                        <a:t> “Share”: </a:t>
                      </a:r>
                      <a:r>
                        <a:rPr lang="en-US" sz="3200" dirty="0">
                          <a:solidFill>
                            <a:srgbClr val="000000"/>
                          </a:solidFill>
                          <a:effectLst/>
                          <a:latin typeface="#9Slide05 Brannboll Ny" panose="02000000000000000000" pitchFamily="2" charset="0"/>
                          <a:ea typeface="DengXian"/>
                        </a:rPr>
                        <a:t>Chia </a:t>
                      </a:r>
                      <a:r>
                        <a:rPr lang="en-US" sz="3200" dirty="0" err="1">
                          <a:solidFill>
                            <a:srgbClr val="000000"/>
                          </a:solidFill>
                          <a:effectLst/>
                          <a:latin typeface="#9Slide05 Brannboll Ny" panose="02000000000000000000" pitchFamily="2" charset="0"/>
                          <a:ea typeface="DengXian"/>
                        </a:rPr>
                        <a:t>sẻ</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những</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điều</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vừa</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trao</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đổi</a:t>
                      </a:r>
                      <a:r>
                        <a:rPr lang="en-US" sz="3200" dirty="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về</a:t>
                      </a:r>
                      <a:r>
                        <a:rPr lang="en-US" sz="3200" dirty="0">
                          <a:solidFill>
                            <a:srgbClr val="000000"/>
                          </a:solidFill>
                          <a:effectLst/>
                          <a:latin typeface="#9Slide05 Brannboll Ny" panose="02000000000000000000" pitchFamily="2" charset="0"/>
                          <a:ea typeface="DengXian"/>
                        </a:rPr>
                        <a:t> </a:t>
                      </a:r>
                      <a:r>
                        <a:rPr lang="en-US" sz="3200" dirty="0" err="1" smtClean="0">
                          <a:solidFill>
                            <a:srgbClr val="000000"/>
                          </a:solidFill>
                          <a:effectLst/>
                          <a:latin typeface="#9Slide05 Brannboll Ny" panose="02000000000000000000" pitchFamily="2" charset="0"/>
                          <a:ea typeface="DengXian"/>
                        </a:rPr>
                        <a:t>PHT</a:t>
                      </a:r>
                      <a:r>
                        <a:rPr lang="en-US" sz="3200" dirty="0" smtClean="0">
                          <a:solidFill>
                            <a:srgbClr val="000000"/>
                          </a:solidFill>
                          <a:effectLst/>
                          <a:latin typeface="#9Slide05 Brannboll Ny" panose="02000000000000000000" pitchFamily="2" charset="0"/>
                          <a:ea typeface="DengXian"/>
                        </a:rPr>
                        <a:t> 2 </a:t>
                      </a:r>
                      <a:r>
                        <a:rPr lang="en-US" sz="3200" dirty="0" err="1" smtClean="0">
                          <a:solidFill>
                            <a:srgbClr val="000000"/>
                          </a:solidFill>
                          <a:effectLst/>
                          <a:latin typeface="#9Slide05 Brannboll Ny" panose="02000000000000000000" pitchFamily="2" charset="0"/>
                          <a:ea typeface="DengXian"/>
                        </a:rPr>
                        <a:t>trước</a:t>
                      </a:r>
                      <a:r>
                        <a:rPr lang="en-US" sz="3200" dirty="0" smtClean="0">
                          <a:solidFill>
                            <a:srgbClr val="000000"/>
                          </a:solidFill>
                          <a:effectLst/>
                          <a:latin typeface="#9Slide05 Brannboll Ny" panose="02000000000000000000" pitchFamily="2" charset="0"/>
                          <a:ea typeface="DengXian"/>
                        </a:rPr>
                        <a:t> </a:t>
                      </a:r>
                      <a:r>
                        <a:rPr lang="en-US" sz="3200" dirty="0" err="1">
                          <a:solidFill>
                            <a:srgbClr val="000000"/>
                          </a:solidFill>
                          <a:effectLst/>
                          <a:latin typeface="#9Slide05 Brannboll Ny" panose="02000000000000000000" pitchFamily="2" charset="0"/>
                          <a:ea typeface="DengXian"/>
                        </a:rPr>
                        <a:t>lớp</a:t>
                      </a:r>
                      <a:r>
                        <a:rPr lang="en-US" sz="3200" dirty="0">
                          <a:solidFill>
                            <a:srgbClr val="000000"/>
                          </a:solidFill>
                          <a:effectLst/>
                          <a:latin typeface="#9Slide05 Brannboll Ny" panose="02000000000000000000" pitchFamily="2" charset="0"/>
                          <a:ea typeface="DengXian"/>
                        </a:rPr>
                        <a:t>.</a:t>
                      </a:r>
                      <a:endParaRPr lang="en-US" sz="3200" dirty="0">
                        <a:solidFill>
                          <a:srgbClr val="000000"/>
                        </a:solidFill>
                        <a:effectLst/>
                        <a:latin typeface="#9Slide05 Brannboll Ny" panose="02000000000000000000" pitchFamily="2"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9Slide05 Brannboll Ny" panose="02000000000000000000" pitchFamily="2" charset="0"/>
                          <a:ea typeface="DengXian"/>
                        </a:rPr>
                        <a:t> </a:t>
                      </a:r>
                      <a:endParaRPr lang="en-US" sz="3200" dirty="0">
                        <a:solidFill>
                          <a:srgbClr val="000000"/>
                        </a:solidFill>
                        <a:effectLst/>
                        <a:latin typeface="#9Slide05 Brannboll Ny" panose="02000000000000000000" pitchFamily="2"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2"/>
                  </a:ext>
                </a:extLst>
              </a:tr>
            </a:tbl>
          </a:graphicData>
        </a:graphic>
      </p:graphicFrame>
      <p:pic>
        <p:nvPicPr>
          <p:cNvPr id="10" name="Picture 9" descr="Think, Pair, Share – phương pháp học tốt cho nhóm trẻ - CTH EDU"/>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61510" y="0"/>
            <a:ext cx="3324357" cy="2202178"/>
          </a:xfrm>
          <a:prstGeom prst="rect">
            <a:avLst/>
          </a:prstGeom>
          <a:noFill/>
          <a:ln>
            <a:noFill/>
          </a:ln>
        </p:spPr>
      </p:pic>
      <p:sp>
        <p:nvSpPr>
          <p:cNvPr id="13" name="WordArt 5"/>
          <p:cNvSpPr>
            <a:spLocks noChangeArrowheads="1" noChangeShapeType="1" noTextEdit="1"/>
          </p:cNvSpPr>
          <p:nvPr/>
        </p:nvSpPr>
        <p:spPr bwMode="auto">
          <a:xfrm>
            <a:off x="3603429" y="312357"/>
            <a:ext cx="6525443" cy="936199"/>
          </a:xfrm>
          <a:prstGeom prst="rect">
            <a:avLst/>
          </a:prstGeom>
        </p:spPr>
        <p:txBody>
          <a:bodyPr wrap="none" fromWordArt="1">
            <a:prstTxWarp prst="textPlain">
              <a:avLst>
                <a:gd name="adj" fmla="val 49706"/>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Thảo</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F00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luận</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nhóm</a:t>
            </a:r>
            <a:r>
              <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 </a:t>
            </a:r>
            <a:r>
              <a:rPr kumimoji="0" lang="en-US" sz="3600" b="1" i="0" u="none" strike="noStrike" kern="10" cap="none" spc="0" normalizeH="0" baseline="0" noProof="0" dirty="0" err="1">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rPr>
              <a:t>đôi</a:t>
            </a:r>
            <a:endParaRPr kumimoji="0" lang="en-US" sz="3600" b="1" i="0" u="none" strike="noStrike" kern="10" cap="none" spc="0" normalizeH="0" baseline="0" noProof="0" dirty="0">
              <a:ln w="9525">
                <a:solidFill>
                  <a:srgbClr val="000000"/>
                </a:solidFill>
                <a:round/>
                <a:headEnd/>
                <a:tailEnd/>
              </a:ln>
              <a:solidFill>
                <a:srgbClr val="F9DD00"/>
              </a:solidFill>
              <a:effectLst>
                <a:outerShdw dist="107763" dir="13500000" algn="ctr" rotWithShape="0">
                  <a:srgbClr val="808080">
                    <a:alpha val="50000"/>
                  </a:srgbClr>
                </a:outerShdw>
              </a:effectLst>
              <a:uLnTx/>
              <a:uFillTx/>
              <a:latin typeface="#9Slide07 Marbelia Regular" panose="02000500000000000000" pitchFamily="2" charset="0"/>
              <a:ea typeface="Verdana" panose="020B0604030504040204" pitchFamily="34" charset="0"/>
              <a:cs typeface="+mn-cs"/>
            </a:endParaRPr>
          </a:p>
        </p:txBody>
      </p:sp>
      <p:grpSp>
        <p:nvGrpSpPr>
          <p:cNvPr id="15" name="Group 14"/>
          <p:cNvGrpSpPr/>
          <p:nvPr/>
        </p:nvGrpSpPr>
        <p:grpSpPr>
          <a:xfrm rot="198028">
            <a:off x="3129280" y="-151836"/>
            <a:ext cx="8001285" cy="1402334"/>
            <a:chOff x="5855626" y="-119829"/>
            <a:chExt cx="5927300" cy="3556577"/>
          </a:xfrm>
        </p:grpSpPr>
        <p:sp>
          <p:nvSpPr>
            <p:cNvPr id="16" name="Rectangle 15"/>
            <p:cNvSpPr/>
            <p:nvPr/>
          </p:nvSpPr>
          <p:spPr>
            <a:xfrm rot="21415615">
              <a:off x="6017340" y="626201"/>
              <a:ext cx="5027723" cy="2810547"/>
            </a:xfrm>
            <a:prstGeom prst="rect">
              <a:avLst/>
            </a:prstGeom>
            <a:noFill/>
            <a:ln w="57150" cap="flat" cmpd="sng" algn="ctr">
              <a:solidFill>
                <a:srgbClr val="AFC98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6"/>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0" r="100000">
                          <a14:foregroundMark x1="4054" y1="53968" x2="4054" y2="53968"/>
                          <a14:foregroundMark x1="14324" y1="61905" x2="14324" y2="61905"/>
                          <a14:foregroundMark x1="4054" y1="68254" x2="4054" y2="68254"/>
                          <a14:foregroundMark x1="22703" y1="50794" x2="22703" y2="50794"/>
                          <a14:foregroundMark x1="24865" y1="49206" x2="24865" y2="49206"/>
                          <a14:foregroundMark x1="35135" y1="52381" x2="35135" y2="52381"/>
                          <a14:foregroundMark x1="18108" y1="49206" x2="18108" y2="49206"/>
                          <a14:foregroundMark x1="11081" y1="52381" x2="11081" y2="52381"/>
                          <a14:foregroundMark x1="2432" y1="100000" x2="2432" y2="100000"/>
                          <a14:foregroundMark x1="1892" y1="82540" x2="1892" y2="82540"/>
                          <a14:foregroundMark x1="64865" y1="41270" x2="64865" y2="41270"/>
                          <a14:foregroundMark x1="78378" y1="36508" x2="78378" y2="36508"/>
                          <a14:foregroundMark x1="87568" y1="26984" x2="87568" y2="26984"/>
                          <a14:foregroundMark x1="90000" y1="34921" x2="90000" y2="34921"/>
                          <a14:foregroundMark x1="57027" y1="38095" x2="57027" y2="38095"/>
                          <a14:foregroundMark x1="54595" y1="42857" x2="54595" y2="42857"/>
                          <a14:foregroundMark x1="47838" y1="46032" x2="47838" y2="46032"/>
                          <a14:foregroundMark x1="40000" y1="44444" x2="40000" y2="44444"/>
                          <a14:foregroundMark x1="60811" y1="38095" x2="60811" y2="38095"/>
                          <a14:foregroundMark x1="80270" y1="34921" x2="80270" y2="34921"/>
                          <a14:foregroundMark x1="88919" y1="65079" x2="88919" y2="65079"/>
                          <a14:foregroundMark x1="76216" y1="31746" x2="76216" y2="31746"/>
                          <a14:foregroundMark x1="74324" y1="36508" x2="74324" y2="36508"/>
                          <a14:foregroundMark x1="72973" y1="39683" x2="72973" y2="39683"/>
                          <a14:foregroundMark x1="31892" y1="46032" x2="31892" y2="46032"/>
                          <a14:backgroundMark x1="811" y1="36508" x2="4595" y2="20635"/>
                          <a14:backgroundMark x1="6216" y1="25397" x2="8378" y2="26984"/>
                          <a14:backgroundMark x1="11081" y1="30159" x2="11081" y2="30159"/>
                          <a14:backgroundMark x1="27568" y1="12698" x2="27568" y2="12698"/>
                          <a14:backgroundMark x1="33784" y1="20635" x2="33784" y2="20635"/>
                          <a14:backgroundMark x1="52162" y1="11111" x2="52162" y2="11111"/>
                          <a14:backgroundMark x1="55676" y1="14286" x2="55676" y2="14286"/>
                          <a14:backgroundMark x1="53514" y1="30159" x2="53514" y2="30159"/>
                          <a14:backgroundMark x1="57027" y1="14286" x2="57027" y2="14286"/>
                          <a14:backgroundMark x1="59730" y1="15873" x2="59730" y2="15873"/>
                          <a14:backgroundMark x1="59730" y1="15873" x2="59730" y2="15873"/>
                          <a14:backgroundMark x1="70541" y1="11111" x2="70541" y2="11111"/>
                          <a14:backgroundMark x1="73784" y1="14286" x2="74324" y2="17460"/>
                          <a14:backgroundMark x1="76757" y1="17460" x2="76757" y2="17460"/>
                          <a14:backgroundMark x1="74054" y1="34921" x2="74054" y2="34921"/>
                          <a14:backgroundMark x1="78919" y1="14286" x2="78919" y2="14286"/>
                          <a14:backgroundMark x1="90811" y1="7937" x2="90811" y2="7937"/>
                          <a14:backgroundMark x1="94324" y1="25397" x2="94324" y2="25397"/>
                          <a14:backgroundMark x1="93243" y1="52381" x2="93243" y2="52381"/>
                          <a14:backgroundMark x1="94324" y1="61905" x2="94324" y2="61905"/>
                        </a14:backgroundRemoval>
                      </a14:imgEffect>
                    </a14:imgLayer>
                  </a14:imgProps>
                </a:ext>
                <a:ext uri="{28A0092B-C50C-407E-A947-70E740481C1C}">
                  <a14:useLocalDpi xmlns:a14="http://schemas.microsoft.com/office/drawing/2010/main"/>
                </a:ext>
              </a:extLst>
            </a:blip>
            <a:srcRect t="-51038" r="-1472"/>
            <a:stretch/>
          </p:blipFill>
          <p:spPr>
            <a:xfrm>
              <a:off x="5855626" y="-119829"/>
              <a:ext cx="5927300" cy="1209103"/>
            </a:xfrm>
            <a:prstGeom prst="rect">
              <a:avLst/>
            </a:prstGeom>
          </p:spPr>
        </p:pic>
      </p:grpSp>
      <p:pic>
        <p:nvPicPr>
          <p:cNvPr id="20" name="Picture 12" descr="Ink, Think, Pair Share - Welcom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3446" y="2780676"/>
            <a:ext cx="2208127" cy="8382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Ink, Think, Pair Share - Welcom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93446" y="3959289"/>
            <a:ext cx="2208127" cy="8598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nk, Think, Pair Share - Welcome!"/>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06472" y="5375988"/>
            <a:ext cx="2084491" cy="1374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B443BA95-8540-45D8-BD8D-C331960A9503}"/>
              </a:ext>
            </a:extLst>
          </p:cNvPr>
          <p:cNvSpPr txBox="1"/>
          <p:nvPr/>
        </p:nvSpPr>
        <p:spPr>
          <a:xfrm>
            <a:off x="3886382" y="1408736"/>
            <a:ext cx="824410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9Slide05 Brannboll Ny" panose="02000000000000000000" pitchFamily="2" charset="0"/>
                <a:ea typeface="DengXian"/>
                <a:cs typeface="+mn-cs"/>
              </a:rPr>
              <a:t>Nhiệm vụ: Hoàn thành phiếu bài tập </a:t>
            </a:r>
            <a:r>
              <a:rPr kumimoji="0" lang="vi-VN" sz="3200" b="0" i="0" u="none" strike="noStrike" kern="1200" cap="none" spc="0" normalizeH="0" baseline="0" noProof="0">
                <a:ln>
                  <a:noFill/>
                </a:ln>
                <a:solidFill>
                  <a:srgbClr val="000000"/>
                </a:solidFill>
                <a:effectLst/>
                <a:uLnTx/>
                <a:uFillTx/>
                <a:latin typeface="#9Slide05 Brannboll Ny" panose="02000000000000000000" pitchFamily="2" charset="0"/>
                <a:ea typeface="DengXian"/>
                <a:cs typeface="+mn-cs"/>
              </a:rPr>
              <a:t>số </a:t>
            </a:r>
            <a:r>
              <a:rPr lang="en-US" sz="3200" noProof="0">
                <a:solidFill>
                  <a:srgbClr val="000000"/>
                </a:solidFill>
                <a:latin typeface="#9Slide05 Brannboll Ny" panose="02000000000000000000" pitchFamily="2" charset="0"/>
                <a:ea typeface="DengXian"/>
              </a:rPr>
              <a:t>2</a:t>
            </a:r>
            <a:r>
              <a:rPr kumimoji="0" lang="en-US" sz="3200" b="0" i="0" u="none" strike="noStrike" kern="1200" cap="none" spc="0" normalizeH="0" baseline="0" noProof="0" smtClean="0">
                <a:ln>
                  <a:noFill/>
                </a:ln>
                <a:solidFill>
                  <a:srgbClr val="000000"/>
                </a:solidFill>
                <a:effectLst/>
                <a:uLnTx/>
                <a:uFillTx/>
                <a:latin typeface="#9Slide05 Brannboll Ny" panose="02000000000000000000" pitchFamily="2" charset="0"/>
                <a:ea typeface="DengXian"/>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52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par>
                                <p:cTn id="35" presetID="16" presetClass="entr" presetSubtype="21"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E137D9D-9344-4CBB-8AA6-D3E3E46E7B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Cloud Callout 5"/>
          <p:cNvSpPr/>
          <p:nvPr/>
        </p:nvSpPr>
        <p:spPr>
          <a:xfrm rot="304414">
            <a:off x="4119863" y="3905102"/>
            <a:ext cx="3710686"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1"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flipH="1">
            <a:off x="-117547" y="1374968"/>
            <a:ext cx="4619332" cy="3252279"/>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055"/>
            <a:ext cx="2609314" cy="1387864"/>
          </a:xfrm>
          <a:prstGeom prst="rect">
            <a:avLst/>
          </a:prstGeom>
        </p:spPr>
      </p:pic>
      <p:pic>
        <p:nvPicPr>
          <p:cNvPr id="18" name="Picture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67544" y="0"/>
            <a:ext cx="8921930" cy="6825731"/>
          </a:xfrm>
          <a:prstGeom prst="rect">
            <a:avLst/>
          </a:prstGeom>
        </p:spPr>
      </p:pic>
    </p:spTree>
    <p:extLst>
      <p:ext uri="{BB962C8B-B14F-4D97-AF65-F5344CB8AC3E}">
        <p14:creationId xmlns:p14="http://schemas.microsoft.com/office/powerpoint/2010/main" val="3519595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564" y="-424873"/>
            <a:ext cx="10395304" cy="5951378"/>
          </a:xfrm>
          <a:prstGeom prst="rect">
            <a:avLst/>
          </a:prstGeom>
        </p:spPr>
      </p:pic>
      <p:sp>
        <p:nvSpPr>
          <p:cNvPr id="10" name="TextBox 9"/>
          <p:cNvSpPr txBox="1"/>
          <p:nvPr/>
        </p:nvSpPr>
        <p:spPr>
          <a:xfrm>
            <a:off x="1653309" y="1518662"/>
            <a:ext cx="7533030"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Một số nguyên tắc quản lí tiền hiệu quả:</a:t>
            </a:r>
          </a:p>
          <a:p>
            <a:r>
              <a:rPr lang="en-US" sz="2400">
                <a:latin typeface="Times New Roman" panose="02020603050405020304" pitchFamily="18" charset="0"/>
                <a:cs typeface="Times New Roman" panose="02020603050405020304" pitchFamily="18" charset="0"/>
              </a:rPr>
              <a:t>- Xác định rõ mục tiêu quả lí tiền trên cơ sở các khoản thu thực tế của bản thân.</a:t>
            </a:r>
          </a:p>
          <a:p>
            <a:r>
              <a:rPr lang="en-US" sz="2400">
                <a:latin typeface="Times New Roman" panose="02020603050405020304" pitchFamily="18" charset="0"/>
                <a:cs typeface="Times New Roman" panose="02020603050405020304" pitchFamily="18" charset="0"/>
              </a:rPr>
              <a:t>- Tiết kiệm trước khi chi tiêu, tiết kiệm phải thường xuyên, đều đặn.</a:t>
            </a:r>
          </a:p>
          <a:p>
            <a:r>
              <a:rPr lang="en-US" sz="2400">
                <a:latin typeface="Times New Roman" panose="02020603050405020304" pitchFamily="18" charset="0"/>
                <a:cs typeface="Times New Roman" panose="02020603050405020304" pitchFamily="18" charset="0"/>
              </a:rPr>
              <a:t>- Chỉ chi tiêu các khoản cần thiết, tránh lãng phí.</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98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3</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Cách tạo nguồn thu nhập cá nhân</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360886" y="150004"/>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3E137D9D-9344-4CBB-8AA6-D3E3E46E7B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Cloud Callout 3"/>
          <p:cNvSpPr/>
          <p:nvPr/>
        </p:nvSpPr>
        <p:spPr>
          <a:xfrm>
            <a:off x="4172455" y="1914460"/>
            <a:ext cx="3984622" cy="1352550"/>
          </a:xfrm>
          <a:prstGeom prst="cloudCallout">
            <a:avLst/>
          </a:prstGeom>
          <a:solidFill>
            <a:srgbClr val="9BBB59">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Mỗi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đội</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cử</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5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bạn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xuất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sắc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ea typeface="Arial Unicode MS"/>
                <a:cs typeface="Times New Roman" panose="02020603050405020304" pitchFamily="18" charset="0"/>
              </a:rPr>
              <a:t>nhất</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panose="020B0503020204020204" pitchFamily="34" charset="-122"/>
            </a:endParaRPr>
          </a:p>
        </p:txBody>
      </p:sp>
      <p:grpSp>
        <p:nvGrpSpPr>
          <p:cNvPr id="14" name="Group 13"/>
          <p:cNvGrpSpPr/>
          <p:nvPr/>
        </p:nvGrpSpPr>
        <p:grpSpPr>
          <a:xfrm>
            <a:off x="7795681" y="679239"/>
            <a:ext cx="4209127" cy="3389011"/>
            <a:chOff x="7795681" y="679239"/>
            <a:chExt cx="4209127" cy="3389011"/>
          </a:xfrm>
        </p:grpSpPr>
        <p:sp>
          <p:nvSpPr>
            <p:cNvPr id="8" name="Cloud Callout 7"/>
            <p:cNvSpPr/>
            <p:nvPr/>
          </p:nvSpPr>
          <p:spPr>
            <a:xfrm rot="21416254">
              <a:off x="7795681" y="679239"/>
              <a:ext cx="4209127" cy="3389011"/>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Rectangle 8"/>
            <p:cNvSpPr/>
            <p:nvPr/>
          </p:nvSpPr>
          <p:spPr>
            <a:xfrm>
              <a:off x="8146387" y="1422633"/>
              <a:ext cx="3663128" cy="1015663"/>
            </a:xfrm>
            <a:prstGeom prst="rect">
              <a:avLst/>
            </a:prstGeom>
          </p:spPr>
          <p:txBody>
            <a:bodyPr wrap="square">
              <a:spAutoFit/>
            </a:bodyPr>
            <a:lstStyle/>
            <a:p>
              <a:pPr eaLnBrk="0" fontAlgn="base" hangingPunct="0">
                <a:lnSpc>
                  <a:spcPct val="125000"/>
                </a:lnSpc>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Đạ</a:t>
              </a:r>
              <a:r>
                <a:rPr lang="it-IT" sz="2400" b="1" dirty="0">
                  <a:solidFill>
                    <a:srgbClr val="FF0000"/>
                  </a:solidFill>
                  <a:latin typeface="Times New Roman" panose="02020603050405020304" pitchFamily="18" charset="0"/>
                  <a:ea typeface="Arial Unicode MS"/>
                  <a:cs typeface="Times New Roman" panose="02020603050405020304" pitchFamily="18" charset="0"/>
                </a:rPr>
                <a:t>i di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hai</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l</a:t>
              </a:r>
              <a:r>
                <a:rPr lang="fr-FR" sz="2400" b="1" dirty="0">
                  <a:solidFill>
                    <a:srgbClr val="FF0000"/>
                  </a:solidFill>
                  <a:latin typeface="Times New Roman" panose="02020603050405020304" pitchFamily="18" charset="0"/>
                  <a:ea typeface="Arial Unicode MS"/>
                  <a:cs typeface="Times New Roman" panose="02020603050405020304" pitchFamily="18" charset="0"/>
                </a:rPr>
                <a:t>ê</a:t>
              </a:r>
              <a:r>
                <a:rPr lang="en-US" sz="2400" b="1" dirty="0">
                  <a:solidFill>
                    <a:srgbClr val="FF0000"/>
                  </a:solidFill>
                  <a:latin typeface="Times New Roman" panose="02020603050405020304" pitchFamily="18" charset="0"/>
                  <a:ea typeface="Arial Unicode MS"/>
                  <a:cs typeface="Times New Roman" panose="02020603050405020304" pitchFamily="18" charset="0"/>
                </a:rPr>
                <a:t>n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bả</a:t>
              </a:r>
              <a:r>
                <a:rPr lang="nl-NL" sz="2400" b="1" dirty="0">
                  <a:solidFill>
                    <a:srgbClr val="FF0000"/>
                  </a:solidFill>
                  <a:latin typeface="Times New Roman" panose="02020603050405020304" pitchFamily="18" charset="0"/>
                  <a:ea typeface="Arial Unicode MS"/>
                  <a:cs typeface="Times New Roman" panose="02020603050405020304" pitchFamily="18" charset="0"/>
                </a:rPr>
                <a:t>ng </a:t>
              </a:r>
              <a:r>
                <a:rPr lang="en-US" sz="2400" b="1"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a:solidFill>
                    <a:srgbClr val="FF0000"/>
                  </a:solidFill>
                  <a:latin typeface="Times New Roman" panose="02020603050405020304" pitchFamily="18" charset="0"/>
                  <a:ea typeface="Arial Unicode MS"/>
                  <a:cs typeface="Times New Roman" panose="02020603050405020304" pitchFamily="18" charset="0"/>
                </a:rPr>
                <a:t> </a:t>
              </a:r>
              <a:r>
                <a:rPr lang="en-US" sz="2400" b="1" smtClean="0">
                  <a:solidFill>
                    <a:srgbClr val="FF0000"/>
                  </a:solidFill>
                  <a:latin typeface="Times New Roman" panose="02020603050405020304" pitchFamily="18" charset="0"/>
                  <a:ea typeface="Arial Unicode MS"/>
                  <a:cs typeface="Times New Roman" panose="02020603050405020304" pitchFamily="18" charset="0"/>
                </a:rPr>
                <a:t>các cách trong </a:t>
              </a:r>
              <a:r>
                <a:rPr lang="en-US" sz="2400" b="1" dirty="0">
                  <a:solidFill>
                    <a:srgbClr val="FF0000"/>
                  </a:solidFill>
                  <a:latin typeface="Times New Roman" panose="02020603050405020304" pitchFamily="18" charset="0"/>
                  <a:ea typeface="Arial Unicode MS"/>
                  <a:cs typeface="Times New Roman" panose="02020603050405020304" pitchFamily="18" charset="0"/>
                </a:rPr>
                <a:t>5’</a:t>
              </a:r>
            </a:p>
          </p:txBody>
        </p:sp>
      </p:grpSp>
      <p:grpSp>
        <p:nvGrpSpPr>
          <p:cNvPr id="15" name="Group 14"/>
          <p:cNvGrpSpPr/>
          <p:nvPr/>
        </p:nvGrpSpPr>
        <p:grpSpPr>
          <a:xfrm>
            <a:off x="4119863" y="3905102"/>
            <a:ext cx="3710686" cy="2082180"/>
            <a:chOff x="5186578" y="4228394"/>
            <a:chExt cx="3245574" cy="2082180"/>
          </a:xfrm>
        </p:grpSpPr>
        <p:sp>
          <p:nvSpPr>
            <p:cNvPr id="6" name="Cloud Callout 5"/>
            <p:cNvSpPr/>
            <p:nvPr/>
          </p:nvSpPr>
          <p:spPr>
            <a:xfrm rot="304414">
              <a:off x="5186578" y="4228394"/>
              <a:ext cx="3245574" cy="2082180"/>
            </a:xfrm>
            <a:prstGeom prst="cloudCallout">
              <a:avLst/>
            </a:prstGeom>
            <a:solidFill>
              <a:srgbClr val="F79646">
                <a:lumMod val="20000"/>
                <a:lumOff val="8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0" name="Rectangle 9"/>
            <p:cNvSpPr/>
            <p:nvPr/>
          </p:nvSpPr>
          <p:spPr>
            <a:xfrm>
              <a:off x="5296973" y="4813579"/>
              <a:ext cx="3024784" cy="1200329"/>
            </a:xfrm>
            <a:prstGeom prst="rect">
              <a:avLst/>
            </a:prstGeom>
          </p:spPr>
          <p:txBody>
            <a:bodyPr wrap="square">
              <a:spAutoFit/>
            </a:bodyPr>
            <a:lstStyle/>
            <a:p>
              <a:pPr eaLnBrk="0" fontAlgn="base" hangingPunct="0">
                <a:spcBef>
                  <a:spcPct val="0"/>
                </a:spcBef>
                <a:spcAft>
                  <a:spcPct val="0"/>
                </a:spcAft>
                <a:defRPr/>
              </a:pPr>
              <a:r>
                <a:rPr lang="en-US" sz="2400" b="1" dirty="0" err="1">
                  <a:solidFill>
                    <a:srgbClr val="FF0000"/>
                  </a:solidFill>
                  <a:latin typeface="Times New Roman" panose="02020603050405020304" pitchFamily="18" charset="0"/>
                  <a:ea typeface="Arial Unicode MS"/>
                  <a:cs typeface="Times New Roman" panose="02020603050405020304" pitchFamily="18" charset="0"/>
                </a:rPr>
                <a:t>Đội</a:t>
              </a:r>
              <a:r>
                <a:rPr lang="en-US" sz="2400" b="1" dirty="0">
                  <a:solidFill>
                    <a:srgbClr val="FF0000"/>
                  </a:solidFill>
                  <a:latin typeface="Times New Roman" panose="02020603050405020304" pitchFamily="18" charset="0"/>
                  <a:ea typeface="Arial Unicode MS"/>
                  <a:cs typeface="Times New Roman" panose="02020603050405020304" pitchFamily="18" charset="0"/>
                </a:rPr>
                <a:t> n</a:t>
              </a:r>
              <a:r>
                <a:rPr lang="fr-FR" sz="2400" b="1" dirty="0">
                  <a:solidFill>
                    <a:srgbClr val="FF0000"/>
                  </a:solidFill>
                  <a:latin typeface="Times New Roman" panose="02020603050405020304" pitchFamily="18" charset="0"/>
                  <a:ea typeface="Arial Unicode MS"/>
                  <a:cs typeface="Times New Roman" panose="02020603050405020304" pitchFamily="18" charset="0"/>
                </a:rPr>
                <a:t>à</a:t>
              </a:r>
              <a:r>
                <a:rPr lang="en-US" sz="2400" b="1" dirty="0">
                  <a:solidFill>
                    <a:srgbClr val="FF0000"/>
                  </a:solidFill>
                  <a:latin typeface="Times New Roman" panose="02020603050405020304" pitchFamily="18" charset="0"/>
                  <a:ea typeface="Arial Unicode MS"/>
                  <a:cs typeface="Times New Roman" panose="02020603050405020304" pitchFamily="18" charset="0"/>
                </a:rPr>
                <a:t>o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viết</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a:t>
              </a:r>
              <a:r>
                <a:rPr lang="pt-PT" sz="2400" b="1" dirty="0">
                  <a:solidFill>
                    <a:srgbClr val="FF0000"/>
                  </a:solidFill>
                  <a:latin typeface="Times New Roman" panose="02020603050405020304" pitchFamily="18" charset="0"/>
                  <a:ea typeface="Arial Unicode MS"/>
                  <a:cs typeface="Times New Roman" panose="02020603050405020304" pitchFamily="18" charset="0"/>
                </a:rPr>
                <a:t>c nhi</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ều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biểu</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hiện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sẽ</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chiến</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thắng</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và</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được</a:t>
              </a:r>
              <a:r>
                <a:rPr lang="en-US" sz="2400" b="1" dirty="0">
                  <a:solidFill>
                    <a:srgbClr val="FF0000"/>
                  </a:solidFill>
                  <a:latin typeface="Times New Roman" panose="02020603050405020304" pitchFamily="18" charset="0"/>
                  <a:ea typeface="Arial Unicode MS"/>
                  <a:cs typeface="Times New Roman" panose="02020603050405020304" pitchFamily="18" charset="0"/>
                </a:rPr>
                <a:t> 10 </a:t>
              </a:r>
              <a:r>
                <a:rPr lang="en-US" sz="2400" b="1" dirty="0" err="1">
                  <a:solidFill>
                    <a:srgbClr val="FF0000"/>
                  </a:solidFill>
                  <a:latin typeface="Times New Roman" panose="02020603050405020304" pitchFamily="18" charset="0"/>
                  <a:ea typeface="Arial Unicode MS"/>
                  <a:cs typeface="Times New Roman" panose="02020603050405020304" pitchFamily="18" charset="0"/>
                </a:rPr>
                <a:t>điểm</a:t>
              </a:r>
              <a:r>
                <a:rPr lang="en-US" sz="2400" b="1" dirty="0">
                  <a:solidFill>
                    <a:srgbClr val="FF0000"/>
                  </a:solidFill>
                  <a:latin typeface="Times New Roman" panose="02020603050405020304" pitchFamily="18" charset="0"/>
                  <a:ea typeface="Arial Unicode MS"/>
                  <a:cs typeface="Times New Roman" panose="02020603050405020304" pitchFamily="18" charset="0"/>
                </a:rPr>
                <a:t>. </a:t>
              </a:r>
              <a:endParaRPr lang="en-SG" sz="2400" b="1" dirty="0">
                <a:solidFill>
                  <a:srgbClr val="FF0000"/>
                </a:solidFill>
                <a:latin typeface="Times New Roman" panose="02020603050405020304" pitchFamily="18" charset="0"/>
                <a:ea typeface="微软雅黑"/>
                <a:cs typeface="Times New Roman" panose="02020603050405020304" pitchFamily="18" charset="0"/>
              </a:endParaRPr>
            </a:p>
          </p:txBody>
        </p:sp>
      </p:grpSp>
      <p:pic>
        <p:nvPicPr>
          <p:cNvPr id="11"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2609314" y="515843"/>
            <a:ext cx="7934179" cy="769441"/>
          </a:xfrm>
          <a:prstGeom prst="rect">
            <a:avLst/>
          </a:prstGeom>
          <a:solidFill>
            <a:schemeClr val="accent2">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chemeClr val="accent1">
                    <a:lumMod val="75000"/>
                  </a:schemeClr>
                </a:solidFill>
                <a:latin typeface="#9Slide05 Fourth" panose="00000500000000000000" pitchFamily="2" charset="0"/>
                <a:ea typeface="Helvetica Neue"/>
                <a:cs typeface="Helvetica Neue"/>
              </a:rPr>
              <a:t>TRÒ CHƠI : </a:t>
            </a:r>
            <a:r>
              <a:rPr lang="en-US" altLang="en-US" sz="4400" b="1" dirty="0">
                <a:solidFill>
                  <a:schemeClr val="accent1">
                    <a:lumMod val="75000"/>
                  </a:schemeClr>
                </a:solidFill>
                <a:latin typeface="#9Slide05 Fourth" panose="00000500000000000000" pitchFamily="2" charset="0"/>
                <a:ea typeface="Helvetica Neue"/>
                <a:cs typeface="Helvetica Neue"/>
              </a:rPr>
              <a:t>“TIẾP SỨC ĐỒNG ĐỘI ”</a:t>
            </a:r>
            <a:endParaRPr lang="en-SG" altLang="en-US" sz="4400" b="1" dirty="0">
              <a:solidFill>
                <a:schemeClr val="accent1">
                  <a:lumMod val="75000"/>
                </a:schemeClr>
              </a:solidFill>
              <a:latin typeface="#9Slide05 Fourth" panose="00000500000000000000" pitchFamily="2" charset="0"/>
            </a:endParaRPr>
          </a:p>
        </p:txBody>
      </p:sp>
      <p:grpSp>
        <p:nvGrpSpPr>
          <p:cNvPr id="13" name="Group 12"/>
          <p:cNvGrpSpPr/>
          <p:nvPr/>
        </p:nvGrpSpPr>
        <p:grpSpPr>
          <a:xfrm>
            <a:off x="-125321" y="1384387"/>
            <a:ext cx="4421166" cy="3072873"/>
            <a:chOff x="-125321" y="1384387"/>
            <a:chExt cx="4421166" cy="3072873"/>
          </a:xfrm>
        </p:grpSpPr>
        <p:sp>
          <p:nvSpPr>
            <p:cNvPr id="7" name="Cloud Callout 6"/>
            <p:cNvSpPr/>
            <p:nvPr/>
          </p:nvSpPr>
          <p:spPr>
            <a:xfrm rot="21285758" flipH="1">
              <a:off x="-125321" y="1384387"/>
              <a:ext cx="4421166" cy="3072873"/>
            </a:xfrm>
            <a:prstGeom prst="cloudCallout">
              <a:avLst/>
            </a:prstGeom>
            <a:solidFill>
              <a:srgbClr val="4BACC6">
                <a:lumMod val="20000"/>
                <a:lumOff val="80000"/>
              </a:srgbClr>
            </a:solidFill>
            <a:ln w="25400" cap="flat" cmpd="sng" algn="ctr">
              <a:noFill/>
              <a:prstDash val="solid"/>
            </a:ln>
            <a:effectLst/>
          </p:spPr>
          <p:txBody>
            <a:bodyPr anchor="ctr"/>
            <a:lstStyle/>
            <a:p>
              <a:pPr marL="0" marR="0" lvl="0" indent="0" defTabSz="914400" eaLnBrk="0" fontAlgn="base" latinLnBrk="0" hangingPunct="0">
                <a:lnSpc>
                  <a:spcPct val="125000"/>
                </a:lnSpc>
                <a:spcBef>
                  <a:spcPct val="0"/>
                </a:spcBef>
                <a:spcAft>
                  <a:spcPct val="0"/>
                </a:spcAft>
                <a:buClrTx/>
                <a:buSzTx/>
                <a:buFontTx/>
                <a:buNone/>
                <a:tabLst/>
                <a:defRPr/>
              </a:pPr>
              <a:endParaRPr kumimoji="0" lang="zh-CN" altLang="en-US" sz="2400" b="1" i="0" u="none" strike="noStrike" kern="0" cap="none" spc="0" normalizeH="0" baseline="0" noProof="0" dirty="0">
                <a:ln>
                  <a:noFill/>
                </a:ln>
                <a:solidFill>
                  <a:srgbClr val="FF0000"/>
                </a:solidFill>
                <a:effectLst/>
                <a:uLnTx/>
                <a:uFillTx/>
                <a:latin typeface="#9Slide05 SVNTradeMark" panose="02000000000000000000" pitchFamily="2" charset="0"/>
                <a:ea typeface="微软雅黑"/>
                <a:cs typeface="+mn-cs"/>
                <a:sym typeface="微软雅黑" panose="020B0503020204020204" pitchFamily="34" charset="-122"/>
              </a:endParaRPr>
            </a:p>
          </p:txBody>
        </p:sp>
        <p:sp>
          <p:nvSpPr>
            <p:cNvPr id="2" name="Rectangle 1"/>
            <p:cNvSpPr/>
            <p:nvPr/>
          </p:nvSpPr>
          <p:spPr>
            <a:xfrm>
              <a:off x="16174" y="1897192"/>
              <a:ext cx="4229904" cy="1938992"/>
            </a:xfrm>
            <a:prstGeom prst="rect">
              <a:avLst/>
            </a:prstGeom>
          </p:spPr>
          <p:txBody>
            <a:bodyPr wrap="square">
              <a:spAutoFit/>
            </a:bodyPr>
            <a:lstStyle/>
            <a:p>
              <a:pPr lvl="0" eaLnBrk="0" fontAlgn="base" hangingPunct="0">
                <a:lnSpc>
                  <a:spcPct val="125000"/>
                </a:lnSpc>
                <a:spcBef>
                  <a:spcPct val="0"/>
                </a:spcBef>
                <a:spcAft>
                  <a:spcPct val="0"/>
                </a:spcAft>
                <a:defRPr/>
              </a:pPr>
              <a:r>
                <a:rPr lang="en-US" sz="2400" b="1" kern="0" dirty="0">
                  <a:solidFill>
                    <a:srgbClr val="FF0000"/>
                  </a:solidFill>
                  <a:latin typeface="Times New Roman" panose="02020603050405020304" pitchFamily="18" charset="0"/>
                  <a:ea typeface="Arial Unicode MS"/>
                  <a:cs typeface="Times New Roman" panose="02020603050405020304" pitchFamily="18" charset="0"/>
                </a:rPr>
                <a:t>Chia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lớp</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ra</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dirty="0" err="1">
                  <a:solidFill>
                    <a:srgbClr val="FF0000"/>
                  </a:solidFill>
                  <a:latin typeface="Times New Roman" panose="02020603050405020304" pitchFamily="18" charset="0"/>
                  <a:ea typeface="Arial Unicode MS"/>
                  <a:cs typeface="Times New Roman" panose="02020603050405020304" pitchFamily="18" charset="0"/>
                </a:rPr>
                <a:t>thành</a:t>
              </a:r>
              <a:r>
                <a:rPr lang="en-US" sz="2400" b="1" kern="0" dirty="0">
                  <a:solidFill>
                    <a:srgbClr val="FF0000"/>
                  </a:solidFill>
                  <a:latin typeface="Times New Roman" panose="02020603050405020304" pitchFamily="18" charset="0"/>
                  <a:ea typeface="Arial Unicode MS"/>
                  <a:cs typeface="Times New Roman" panose="02020603050405020304" pitchFamily="18" charset="0"/>
                </a:rPr>
                <a:t> </a:t>
              </a:r>
              <a:r>
                <a:rPr lang="en-US" sz="2400" b="1" kern="0" err="1">
                  <a:solidFill>
                    <a:srgbClr val="FF0000"/>
                  </a:solidFill>
                  <a:latin typeface="Times New Roman" panose="02020603050405020304" pitchFamily="18" charset="0"/>
                  <a:ea typeface="Arial Unicode MS"/>
                  <a:cs typeface="Times New Roman" panose="02020603050405020304" pitchFamily="18" charset="0"/>
                </a:rPr>
                <a:t>hai</a:t>
              </a:r>
              <a:r>
                <a:rPr lang="en-US" sz="2400" b="1" kern="0">
                  <a:solidFill>
                    <a:srgbClr val="FF0000"/>
                  </a:solidFill>
                  <a:latin typeface="Times New Roman" panose="02020603050405020304" pitchFamily="18" charset="0"/>
                  <a:ea typeface="Arial Unicode MS"/>
                  <a:cs typeface="Times New Roman" panose="02020603050405020304" pitchFamily="18" charset="0"/>
                </a:rPr>
                <a:t> </a:t>
              </a: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đội</a:t>
              </a:r>
            </a:p>
            <a:p>
              <a:pPr lvl="0" eaLnBrk="0" fontAlgn="base" hangingPunct="0">
                <a:lnSpc>
                  <a:spcPct val="125000"/>
                </a:lnSpc>
                <a:spcBef>
                  <a:spcPct val="0"/>
                </a:spcBef>
                <a:spcAft>
                  <a:spcPct val="0"/>
                </a:spcAft>
                <a:defRPr/>
              </a:pPr>
              <a:r>
                <a:rPr lang="en-US" sz="2400" b="1" kern="0" smtClean="0">
                  <a:solidFill>
                    <a:srgbClr val="FF0000"/>
                  </a:solidFill>
                  <a:latin typeface="Times New Roman" panose="02020603050405020304" pitchFamily="18" charset="0"/>
                  <a:ea typeface="Arial Unicode MS"/>
                  <a:cs typeface="Times New Roman" panose="02020603050405020304" pitchFamily="18" charset="0"/>
                </a:rPr>
                <a:t>Nêu các cách tạo nguồn thu nhập cho bản thân phù hợp với lứa tuổi?</a:t>
              </a:r>
              <a:endParaRPr lang="en-US" sz="2400" b="1" kern="0" dirty="0">
                <a:solidFill>
                  <a:srgbClr val="FF0000"/>
                </a:solidFill>
                <a:latin typeface="Times New Roman" panose="02020603050405020304" pitchFamily="18" charset="0"/>
                <a:ea typeface="Arial Unicode MS"/>
                <a:cs typeface="Times New Roman" panose="02020603050405020304" pitchFamily="18" charset="0"/>
              </a:endParaRPr>
            </a:p>
          </p:txBody>
        </p:sp>
      </p:gr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0055"/>
            <a:ext cx="2609314" cy="1387864"/>
          </a:xfrm>
          <a:prstGeom prst="rect">
            <a:avLst/>
          </a:prstGeom>
        </p:spPr>
      </p:pic>
    </p:spTree>
    <p:extLst>
      <p:ext uri="{BB962C8B-B14F-4D97-AF65-F5344CB8AC3E}">
        <p14:creationId xmlns:p14="http://schemas.microsoft.com/office/powerpoint/2010/main" val="26287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B94C35-054F-4B53-A235-40F620703F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564" y="-424873"/>
            <a:ext cx="10395304" cy="5951378"/>
          </a:xfrm>
          <a:prstGeom prst="rect">
            <a:avLst/>
          </a:prstGeom>
        </p:spPr>
      </p:pic>
      <p:sp>
        <p:nvSpPr>
          <p:cNvPr id="10" name="TextBox 9"/>
          <p:cNvSpPr txBox="1"/>
          <p:nvPr/>
        </p:nvSpPr>
        <p:spPr>
          <a:xfrm>
            <a:off x="1653309" y="1518662"/>
            <a:ext cx="7533030" cy="1600434"/>
          </a:xfrm>
          <a:prstGeom prst="rect">
            <a:avLst/>
          </a:prstGeom>
          <a:noFill/>
          <a:ln>
            <a:noFill/>
          </a:ln>
        </p:spPr>
        <p:txBody>
          <a:bodyPr wrap="square" lIns="121917" tIns="60958" rIns="121917" bIns="60958" rtlCol="0">
            <a:spAutoFit/>
          </a:bodyPr>
          <a:lstStyle/>
          <a:p>
            <a:r>
              <a:rPr lang="vi-VN" sz="2400">
                <a:latin typeface="+mj-lt"/>
              </a:rPr>
              <a:t> </a:t>
            </a:r>
            <a:r>
              <a:rPr lang="en-US" sz="24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493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49210"/>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III.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LUYỆN TẬP</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32398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830249" y="5627007"/>
            <a:ext cx="8018512" cy="119155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5" name="Rectangle 74"/>
          <p:cNvSpPr/>
          <p:nvPr/>
        </p:nvSpPr>
        <p:spPr>
          <a:xfrm>
            <a:off x="4321496" y="5005043"/>
            <a:ext cx="7765641"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1" name="Rectangle 70"/>
          <p:cNvSpPr/>
          <p:nvPr/>
        </p:nvSpPr>
        <p:spPr>
          <a:xfrm>
            <a:off x="4293181" y="4873442"/>
            <a:ext cx="5569314"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27" name="Group 26"/>
          <p:cNvGrpSpPr/>
          <p:nvPr/>
        </p:nvGrpSpPr>
        <p:grpSpPr>
          <a:xfrm>
            <a:off x="4159874" y="251445"/>
            <a:ext cx="8015613" cy="631048"/>
            <a:chOff x="752110" y="541866"/>
            <a:chExt cx="7301111" cy="1083733"/>
          </a:xfrm>
          <a:solidFill>
            <a:srgbClr val="FF99CC"/>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493" y="766780"/>
            <a:ext cx="3502114" cy="4456679"/>
          </a:xfrm>
          <a:prstGeom prst="rect">
            <a:avLst/>
          </a:prstGeom>
        </p:spPr>
      </p:pic>
      <p:grpSp>
        <p:nvGrpSpPr>
          <p:cNvPr id="60" name="Group 59"/>
          <p:cNvGrpSpPr/>
          <p:nvPr/>
        </p:nvGrpSpPr>
        <p:grpSpPr>
          <a:xfrm>
            <a:off x="3830249" y="5702035"/>
            <a:ext cx="8086526" cy="1208666"/>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63" name="TextBox 62"/>
          <p:cNvSpPr txBox="1"/>
          <p:nvPr/>
        </p:nvSpPr>
        <p:spPr>
          <a:xfrm>
            <a:off x="3967776" y="5906863"/>
            <a:ext cx="8086526" cy="1015663"/>
          </a:xfrm>
          <a:prstGeom prst="rect">
            <a:avLst/>
          </a:prstGeom>
          <a:noFill/>
          <a:ln>
            <a:noFill/>
          </a:ln>
        </p:spPr>
        <p:txBody>
          <a:bodyPr wrap="square" rtlCol="0">
            <a:spAutoFit/>
          </a:bodyPr>
          <a:lstStyle/>
          <a:p>
            <a:pPr lvl="0">
              <a:defRPr/>
            </a:pP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Để tạo nguồn thu nhập, mỗi người có thể tìm cho mình một công việc phù hợp với độ tuổi, sở thích và điều kiện, để biết quý trọng đồng tiền của bản thân, gia đình và xã hội.</a:t>
            </a:r>
            <a:endParaRPr lang="en-US" sz="2000" dirty="0">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4224501" y="4813777"/>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59" name="TextBox 58"/>
          <p:cNvSpPr txBox="1"/>
          <p:nvPr/>
        </p:nvSpPr>
        <p:spPr>
          <a:xfrm>
            <a:off x="4530940" y="4857079"/>
            <a:ext cx="5437224" cy="400110"/>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Chỉ chi tiêu các khoản cần thiết, tránh lãng phí.</a:t>
            </a:r>
          </a:p>
        </p:txBody>
      </p:sp>
      <p:grpSp>
        <p:nvGrpSpPr>
          <p:cNvPr id="42" name="Group 41"/>
          <p:cNvGrpSpPr/>
          <p:nvPr/>
        </p:nvGrpSpPr>
        <p:grpSpPr>
          <a:xfrm>
            <a:off x="5024379" y="3862827"/>
            <a:ext cx="7167621" cy="661498"/>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45" name="TextBox 44"/>
          <p:cNvSpPr txBox="1"/>
          <p:nvPr/>
        </p:nvSpPr>
        <p:spPr>
          <a:xfrm>
            <a:off x="5265573" y="3870163"/>
            <a:ext cx="6926427" cy="707886"/>
          </a:xfrm>
          <a:prstGeom prst="rect">
            <a:avLst/>
          </a:prstGeom>
          <a:noFill/>
          <a:ln>
            <a:noFill/>
          </a:ln>
        </p:spPr>
        <p:txBody>
          <a:bodyPr wrap="square" rtlCol="0">
            <a:spAutoFit/>
          </a:bodyPr>
          <a:lstStyle/>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Tiết kiệm trước khi chi tiêu, tiết kiệm phải thường xuyên, đều đặn.</a:t>
            </a:r>
          </a:p>
        </p:txBody>
      </p:sp>
      <p:sp>
        <p:nvSpPr>
          <p:cNvPr id="39" name="Rectangle 38"/>
          <p:cNvSpPr/>
          <p:nvPr/>
        </p:nvSpPr>
        <p:spPr>
          <a:xfrm>
            <a:off x="4630778" y="2681123"/>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590337" y="2643157"/>
            <a:ext cx="7496800" cy="707886"/>
          </a:xfrm>
          <a:prstGeom prst="rect">
            <a:avLst/>
          </a:prstGeom>
          <a:noFill/>
          <a:ln>
            <a:noFill/>
          </a:ln>
        </p:spPr>
        <p:txBody>
          <a:bodyPr wrap="square" rtlCol="0">
            <a:spAutoFit/>
          </a:bodyPr>
          <a:lstStyle/>
          <a:p>
            <a:r>
              <a:rPr lang="en-US" sz="2000">
                <a:latin typeface="Times New Roman" panose="02020603050405020304" pitchFamily="18" charset="0"/>
                <a:cs typeface="Times New Roman" panose="02020603050405020304" pitchFamily="18" charset="0"/>
              </a:rPr>
              <a:t>Xác định rõ mục tiêu quả lí tiền trên cơ sở các khoản thu thực tế của bản thân.</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202873" y="5260973"/>
            <a:ext cx="1513819"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173643" y="1531088"/>
            <a:ext cx="7988401" cy="97929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marL="0" marR="0" lvl="0" indent="0" algn="l" defTabSz="2489200" rtl="0" eaLnBrk="1" fontAlgn="auto" latinLnBrk="0" hangingPunct="1">
                <a:lnSpc>
                  <a:spcPct val="90000"/>
                </a:lnSpc>
                <a:spcBef>
                  <a:spcPct val="0"/>
                </a:spcBef>
                <a:spcAft>
                  <a:spcPct val="35000"/>
                </a:spcAft>
                <a:buClrTx/>
                <a:buSzTx/>
                <a:buFontTx/>
                <a:buNone/>
                <a:tabLst/>
                <a:defRPr/>
              </a:pPr>
              <a:endParaRPr kumimoji="0" lang="en-US" sz="5600"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Oval 25"/>
          <p:cNvSpPr/>
          <p:nvPr/>
        </p:nvSpPr>
        <p:spPr>
          <a:xfrm>
            <a:off x="3251533" y="3270716"/>
            <a:ext cx="1718103"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7"/>
            <a:ext cx="1242419" cy="1762959"/>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61917" y="2445652"/>
            <a:ext cx="346489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b="1" smtClean="0">
                <a:solidFill>
                  <a:prstClr val="black"/>
                </a:solidFill>
                <a:latin typeface="#9Slide06 DeathRattle BB" panose="02000506000000020004" pitchFamily="2" charset="0"/>
                <a:cs typeface="Times New Roman" panose="02020603050405020304" pitchFamily="18" charset="0"/>
              </a:rPr>
              <a:t>Quản lí tiền</a:t>
            </a:r>
            <a:endParaRPr kumimoji="0" lang="en-US" sz="6600" b="1" i="0" u="none" strike="noStrike" kern="1200" cap="none" spc="0" normalizeH="0" baseline="0" noProof="0" dirty="0">
              <a:ln>
                <a:noFill/>
              </a:ln>
              <a:solidFill>
                <a:prstClr val="black"/>
              </a:solidFill>
              <a:effectLst/>
              <a:uLnTx/>
              <a:uFillTx/>
              <a:latin typeface="#9Slide06 DeathRattle BB" panose="02000506000000020004" pitchFamily="2" charset="0"/>
              <a:cs typeface="Times New Roman" panose="02020603050405020304" pitchFamily="18" charset="0"/>
            </a:endParaRPr>
          </a:p>
        </p:txBody>
      </p:sp>
      <p:sp>
        <p:nvSpPr>
          <p:cNvPr id="15" name="TextBox 14"/>
          <p:cNvSpPr txBox="1"/>
          <p:nvPr/>
        </p:nvSpPr>
        <p:spPr>
          <a:xfrm>
            <a:off x="4530940" y="221460"/>
            <a:ext cx="7777835" cy="707886"/>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Quản lí tiền hiệu quả </a:t>
            </a:r>
            <a:r>
              <a:rPr lang="de-DE" sz="20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000">
              <a:latin typeface="Times New Roman" panose="02020603050405020304" pitchFamily="18" charset="0"/>
              <a:cs typeface="Times New Roman" panose="02020603050405020304" pitchFamily="18" charset="0"/>
            </a:endParaRPr>
          </a:p>
        </p:txBody>
      </p:sp>
      <p:sp>
        <p:nvSpPr>
          <p:cNvPr id="16" name="TextBox 15"/>
          <p:cNvSpPr txBox="1"/>
          <p:nvPr/>
        </p:nvSpPr>
        <p:spPr>
          <a:xfrm>
            <a:off x="3271792" y="3655592"/>
            <a:ext cx="129989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Nguyên tắc</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6" name="TextBox 35"/>
          <p:cNvSpPr txBox="1"/>
          <p:nvPr/>
        </p:nvSpPr>
        <p:spPr>
          <a:xfrm>
            <a:off x="3072877" y="334983"/>
            <a:ext cx="11516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smtClean="0">
                <a:solidFill>
                  <a:prstClr val="black"/>
                </a:solidFill>
                <a:latin typeface="#9Slide05 Brannboll Ny" panose="02000000000000000000" pitchFamily="2" charset="0"/>
                <a:cs typeface="Times New Roman" panose="02020603050405020304" pitchFamily="18" charset="0"/>
              </a:rPr>
              <a:t>Ý nghĩa</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
        <p:nvSpPr>
          <p:cNvPr id="37" name="TextBox 36"/>
          <p:cNvSpPr txBox="1"/>
          <p:nvPr/>
        </p:nvSpPr>
        <p:spPr>
          <a:xfrm>
            <a:off x="4177805" y="1539477"/>
            <a:ext cx="7842550" cy="1015663"/>
          </a:xfrm>
          <a:prstGeom prst="rect">
            <a:avLst/>
          </a:prstGeom>
          <a:solidFill>
            <a:srgbClr val="FF99CC"/>
          </a:solidFill>
          <a:ln>
            <a:noFill/>
          </a:ln>
        </p:spPr>
        <p:txBody>
          <a:bodyPr wrap="square" rtlCol="0">
            <a:spAutoFit/>
          </a:bodyPr>
          <a:lstStyle/>
          <a:p>
            <a:r>
              <a:rPr lang="de-DE" sz="2000">
                <a:latin typeface="Times New Roman" panose="02020603050405020304" pitchFamily="18" charset="0"/>
                <a:cs typeface="Times New Roman" panose="02020603050405020304" pitchFamily="18" charset="0"/>
              </a:rPr>
              <a:t>Quản lí tiền hiệu quả giúp mỗi người có thể cân bằng tài chính hiện tại; chủ động tiền bạc để thực hiện các dự định tương lai;  đề phòng trường hợp </a:t>
            </a:r>
            <a:r>
              <a:rPr lang="de-DE" sz="2000" smtClean="0">
                <a:latin typeface="Times New Roman" panose="02020603050405020304" pitchFamily="18" charset="0"/>
                <a:cs typeface="Times New Roman" panose="02020603050405020304" pitchFamily="18" charset="0"/>
              </a:rPr>
              <a:t>bất </a:t>
            </a:r>
            <a:r>
              <a:rPr lang="de-DE" sz="2000">
                <a:latin typeface="Times New Roman" panose="02020603050405020304" pitchFamily="18" charset="0"/>
                <a:cs typeface="Times New Roman" panose="02020603050405020304" pitchFamily="18" charset="0"/>
              </a:rPr>
              <a:t>trắc xảy ra và có thể giúp đỡ người khác khi gặp khó khăn.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2353962" y="5525706"/>
            <a:ext cx="15333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Cách</a:t>
            </a:r>
            <a:r>
              <a:rPr kumimoji="0" lang="en-US" sz="2800" b="0" i="0" u="none" strike="noStrike" kern="1200" cap="none" spc="0" normalizeH="0" noProof="0" smtClean="0">
                <a:ln>
                  <a:noFill/>
                </a:ln>
                <a:solidFill>
                  <a:prstClr val="black"/>
                </a:solidFill>
                <a:effectLst/>
                <a:uLnTx/>
                <a:uFillTx/>
                <a:latin typeface="#9Slide05 Brannboll Ny" panose="02000000000000000000" pitchFamily="2" charset="0"/>
                <a:ea typeface="+mn-ea"/>
                <a:cs typeface="Times New Roman" panose="02020603050405020304" pitchFamily="18" charset="0"/>
              </a:rPr>
              <a:t> tạo nguồn thu nhập</a:t>
            </a:r>
            <a:endParaRPr kumimoji="0" lang="en-US" sz="2800" b="0" i="0" u="none" strike="noStrike" kern="1200" cap="none" spc="0" normalizeH="0" baseline="0" noProof="0" dirty="0">
              <a:ln>
                <a:noFill/>
              </a:ln>
              <a:solidFill>
                <a:prstClr val="black"/>
              </a:solidFill>
              <a:effectLst/>
              <a:uLnTx/>
              <a:uFillTx/>
              <a:latin typeface="#9Slide05 Brannboll Ny" panose="02000000000000000000" pitchFamily="2" charset="0"/>
              <a:ea typeface="+mn-ea"/>
              <a:cs typeface="Times New Roman" panose="02020603050405020304" pitchFamily="18" charset="0"/>
            </a:endParaRPr>
          </a:p>
        </p:txBody>
      </p:sp>
    </p:spTree>
    <p:extLst>
      <p:ext uri="{BB962C8B-B14F-4D97-AF65-F5344CB8AC3E}">
        <p14:creationId xmlns:p14="http://schemas.microsoft.com/office/powerpoint/2010/main" val="3341920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0"/>
                                        <p:tgtEl>
                                          <p:spTgt spid="27"/>
                                        </p:tgtEl>
                                      </p:cBhvr>
                                    </p:animEffect>
                                    <p:anim calcmode="lin" valueType="num">
                                      <p:cBhvr>
                                        <p:cTn id="36" dur="2000" fill="hold"/>
                                        <p:tgtEl>
                                          <p:spTgt spid="27"/>
                                        </p:tgtEl>
                                        <p:attrNameLst>
                                          <p:attrName>ppt_w</p:attrName>
                                        </p:attrNameLst>
                                      </p:cBhvr>
                                      <p:tavLst>
                                        <p:tav tm="0" fmla="#ppt_w*sin(2.5*pi*$)">
                                          <p:val>
                                            <p:fltVal val="0"/>
                                          </p:val>
                                        </p:tav>
                                        <p:tav tm="100000">
                                          <p:val>
                                            <p:fltVal val="1"/>
                                          </p:val>
                                        </p:tav>
                                      </p:tavLst>
                                    </p:anim>
                                    <p:anim calcmode="lin" valueType="num">
                                      <p:cBhvr>
                                        <p:cTn id="37" dur="2000" fill="hold"/>
                                        <p:tgtEl>
                                          <p:spTgt spid="27"/>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45"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2000"/>
                                        <p:tgtEl>
                                          <p:spTgt spid="37"/>
                                        </p:tgtEl>
                                      </p:cBhvr>
                                    </p:animEffect>
                                    <p:anim calcmode="lin" valueType="num">
                                      <p:cBhvr>
                                        <p:cTn id="42" dur="2000" fill="hold"/>
                                        <p:tgtEl>
                                          <p:spTgt spid="37"/>
                                        </p:tgtEl>
                                        <p:attrNameLst>
                                          <p:attrName>ppt_w</p:attrName>
                                        </p:attrNameLst>
                                      </p:cBhvr>
                                      <p:tavLst>
                                        <p:tav tm="0" fmla="#ppt_w*sin(2.5*pi*$)">
                                          <p:val>
                                            <p:fltVal val="0"/>
                                          </p:val>
                                        </p:tav>
                                        <p:tav tm="100000">
                                          <p:val>
                                            <p:fltVal val="1"/>
                                          </p:val>
                                        </p:tav>
                                      </p:tavLst>
                                    </p:anim>
                                    <p:anim calcmode="lin" valueType="num">
                                      <p:cBhvr>
                                        <p:cTn id="43" dur="2000" fill="hold"/>
                                        <p:tgtEl>
                                          <p:spTgt spid="3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000"/>
                                        <p:tgtEl>
                                          <p:spTgt spid="23"/>
                                        </p:tgtEl>
                                      </p:cBhvr>
                                    </p:animEffect>
                                    <p:anim calcmode="lin" valueType="num">
                                      <p:cBhvr>
                                        <p:cTn id="47" dur="2000" fill="hold"/>
                                        <p:tgtEl>
                                          <p:spTgt spid="23"/>
                                        </p:tgtEl>
                                        <p:attrNameLst>
                                          <p:attrName>ppt_w</p:attrName>
                                        </p:attrNameLst>
                                      </p:cBhvr>
                                      <p:tavLst>
                                        <p:tav tm="0" fmla="#ppt_w*sin(2.5*pi*$)">
                                          <p:val>
                                            <p:fltVal val="0"/>
                                          </p:val>
                                        </p:tav>
                                        <p:tav tm="100000">
                                          <p:val>
                                            <p:fltVal val="1"/>
                                          </p:val>
                                        </p:tav>
                                      </p:tavLst>
                                    </p:anim>
                                    <p:anim calcmode="lin" valueType="num">
                                      <p:cBhvr>
                                        <p:cTn id="48"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par>
                                <p:cTn id="54" presetID="16" presetClass="entr" presetSubtype="21"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45"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2000"/>
                                        <p:tgtEl>
                                          <p:spTgt spid="41"/>
                                        </p:tgtEl>
                                      </p:cBhvr>
                                    </p:animEffect>
                                    <p:anim calcmode="lin" valueType="num">
                                      <p:cBhvr>
                                        <p:cTn id="60" dur="2000" fill="hold"/>
                                        <p:tgtEl>
                                          <p:spTgt spid="41"/>
                                        </p:tgtEl>
                                        <p:attrNameLst>
                                          <p:attrName>ppt_w</p:attrName>
                                        </p:attrNameLst>
                                      </p:cBhvr>
                                      <p:tavLst>
                                        <p:tav tm="0" fmla="#ppt_w*sin(2.5*pi*$)">
                                          <p:val>
                                            <p:fltVal val="0"/>
                                          </p:val>
                                        </p:tav>
                                        <p:tav tm="100000">
                                          <p:val>
                                            <p:fltVal val="1"/>
                                          </p:val>
                                        </p:tav>
                                      </p:tavLst>
                                    </p:anim>
                                    <p:anim calcmode="lin" valueType="num">
                                      <p:cBhvr>
                                        <p:cTn id="61" dur="2000" fill="hold"/>
                                        <p:tgtEl>
                                          <p:spTgt spid="41"/>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2000"/>
                                        <p:tgtEl>
                                          <p:spTgt spid="71"/>
                                        </p:tgtEl>
                                      </p:cBhvr>
                                    </p:animEffect>
                                    <p:anim calcmode="lin" valueType="num">
                                      <p:cBhvr>
                                        <p:cTn id="65" dur="2000" fill="hold"/>
                                        <p:tgtEl>
                                          <p:spTgt spid="71"/>
                                        </p:tgtEl>
                                        <p:attrNameLst>
                                          <p:attrName>ppt_w</p:attrName>
                                        </p:attrNameLst>
                                      </p:cBhvr>
                                      <p:tavLst>
                                        <p:tav tm="0" fmla="#ppt_w*sin(2.5*pi*$)">
                                          <p:val>
                                            <p:fltVal val="0"/>
                                          </p:val>
                                        </p:tav>
                                        <p:tav tm="100000">
                                          <p:val>
                                            <p:fltVal val="1"/>
                                          </p:val>
                                        </p:tav>
                                      </p:tavLst>
                                    </p:anim>
                                    <p:anim calcmode="lin" valueType="num">
                                      <p:cBhvr>
                                        <p:cTn id="66" dur="2000" fill="hold"/>
                                        <p:tgtEl>
                                          <p:spTgt spid="71"/>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2000"/>
                                        <p:tgtEl>
                                          <p:spTgt spid="39"/>
                                        </p:tgtEl>
                                      </p:cBhvr>
                                    </p:animEffect>
                                    <p:anim calcmode="lin" valueType="num">
                                      <p:cBhvr>
                                        <p:cTn id="70" dur="2000" fill="hold"/>
                                        <p:tgtEl>
                                          <p:spTgt spid="39"/>
                                        </p:tgtEl>
                                        <p:attrNameLst>
                                          <p:attrName>ppt_w</p:attrName>
                                        </p:attrNameLst>
                                      </p:cBhvr>
                                      <p:tavLst>
                                        <p:tav tm="0" fmla="#ppt_w*sin(2.5*pi*$)">
                                          <p:val>
                                            <p:fltVal val="0"/>
                                          </p:val>
                                        </p:tav>
                                        <p:tav tm="100000">
                                          <p:val>
                                            <p:fltVal val="1"/>
                                          </p:val>
                                        </p:tav>
                                      </p:tavLst>
                                    </p:anim>
                                    <p:anim calcmode="lin" valueType="num">
                                      <p:cBhvr>
                                        <p:cTn id="71" dur="2000" fill="hold"/>
                                        <p:tgtEl>
                                          <p:spTgt spid="39"/>
                                        </p:tgtEl>
                                        <p:attrNameLst>
                                          <p:attrName>ppt_h</p:attrName>
                                        </p:attrNameLst>
                                      </p:cBhvr>
                                      <p:tavLst>
                                        <p:tav tm="0">
                                          <p:val>
                                            <p:strVal val="#ppt_h"/>
                                          </p:val>
                                        </p:tav>
                                        <p:tav tm="100000">
                                          <p:val>
                                            <p:strVal val="#ppt_h"/>
                                          </p:val>
                                        </p:tav>
                                      </p:tavLst>
                                    </p:anim>
                                  </p:childTnLst>
                                </p:cTn>
                              </p:par>
                              <p:par>
                                <p:cTn id="72" presetID="45"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2000"/>
                                        <p:tgtEl>
                                          <p:spTgt spid="45"/>
                                        </p:tgtEl>
                                      </p:cBhvr>
                                    </p:animEffect>
                                    <p:anim calcmode="lin" valueType="num">
                                      <p:cBhvr>
                                        <p:cTn id="75" dur="2000" fill="hold"/>
                                        <p:tgtEl>
                                          <p:spTgt spid="45"/>
                                        </p:tgtEl>
                                        <p:attrNameLst>
                                          <p:attrName>ppt_w</p:attrName>
                                        </p:attrNameLst>
                                      </p:cBhvr>
                                      <p:tavLst>
                                        <p:tav tm="0" fmla="#ppt_w*sin(2.5*pi*$)">
                                          <p:val>
                                            <p:fltVal val="0"/>
                                          </p:val>
                                        </p:tav>
                                        <p:tav tm="100000">
                                          <p:val>
                                            <p:fltVal val="1"/>
                                          </p:val>
                                        </p:tav>
                                      </p:tavLst>
                                    </p:anim>
                                    <p:anim calcmode="lin" valueType="num">
                                      <p:cBhvr>
                                        <p:cTn id="76" dur="2000" fill="hold"/>
                                        <p:tgtEl>
                                          <p:spTgt spid="45"/>
                                        </p:tgtEl>
                                        <p:attrNameLst>
                                          <p:attrName>ppt_h</p:attrName>
                                        </p:attrNameLst>
                                      </p:cBhvr>
                                      <p:tavLst>
                                        <p:tav tm="0">
                                          <p:val>
                                            <p:strVal val="#ppt_h"/>
                                          </p:val>
                                        </p:tav>
                                        <p:tav tm="100000">
                                          <p:val>
                                            <p:strVal val="#ppt_h"/>
                                          </p:val>
                                        </p:tav>
                                      </p:tavLst>
                                    </p:anim>
                                  </p:childTnLst>
                                </p:cTn>
                              </p:par>
                              <p:par>
                                <p:cTn id="77" presetID="45"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2000"/>
                                        <p:tgtEl>
                                          <p:spTgt spid="42"/>
                                        </p:tgtEl>
                                      </p:cBhvr>
                                    </p:animEffect>
                                    <p:anim calcmode="lin" valueType="num">
                                      <p:cBhvr>
                                        <p:cTn id="80" dur="2000" fill="hold"/>
                                        <p:tgtEl>
                                          <p:spTgt spid="42"/>
                                        </p:tgtEl>
                                        <p:attrNameLst>
                                          <p:attrName>ppt_w</p:attrName>
                                        </p:attrNameLst>
                                      </p:cBhvr>
                                      <p:tavLst>
                                        <p:tav tm="0" fmla="#ppt_w*sin(2.5*pi*$)">
                                          <p:val>
                                            <p:fltVal val="0"/>
                                          </p:val>
                                        </p:tav>
                                        <p:tav tm="100000">
                                          <p:val>
                                            <p:fltVal val="1"/>
                                          </p:val>
                                        </p:tav>
                                      </p:tavLst>
                                    </p:anim>
                                    <p:anim calcmode="lin" valueType="num">
                                      <p:cBhvr>
                                        <p:cTn id="81" dur="2000" fill="hold"/>
                                        <p:tgtEl>
                                          <p:spTgt spid="42"/>
                                        </p:tgtEl>
                                        <p:attrNameLst>
                                          <p:attrName>ppt_h</p:attrName>
                                        </p:attrNameLst>
                                      </p:cBhvr>
                                      <p:tavLst>
                                        <p:tav tm="0">
                                          <p:val>
                                            <p:strVal val="#ppt_h"/>
                                          </p:val>
                                        </p:tav>
                                        <p:tav tm="100000">
                                          <p:val>
                                            <p:strVal val="#ppt_h"/>
                                          </p:val>
                                        </p:tav>
                                      </p:tavLst>
                                    </p:anim>
                                  </p:childTnLst>
                                </p:cTn>
                              </p:par>
                              <p:par>
                                <p:cTn id="82" presetID="45"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2000"/>
                                        <p:tgtEl>
                                          <p:spTgt spid="59"/>
                                        </p:tgtEl>
                                      </p:cBhvr>
                                    </p:animEffect>
                                    <p:anim calcmode="lin" valueType="num">
                                      <p:cBhvr>
                                        <p:cTn id="85" dur="2000" fill="hold"/>
                                        <p:tgtEl>
                                          <p:spTgt spid="59"/>
                                        </p:tgtEl>
                                        <p:attrNameLst>
                                          <p:attrName>ppt_w</p:attrName>
                                        </p:attrNameLst>
                                      </p:cBhvr>
                                      <p:tavLst>
                                        <p:tav tm="0" fmla="#ppt_w*sin(2.5*pi*$)">
                                          <p:val>
                                            <p:fltVal val="0"/>
                                          </p:val>
                                        </p:tav>
                                        <p:tav tm="100000">
                                          <p:val>
                                            <p:fltVal val="1"/>
                                          </p:val>
                                        </p:tav>
                                      </p:tavLst>
                                    </p:anim>
                                    <p:anim calcmode="lin" valueType="num">
                                      <p:cBhvr>
                                        <p:cTn id="86" dur="2000" fill="hold"/>
                                        <p:tgtEl>
                                          <p:spTgt spid="59"/>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anim calcmode="lin" valueType="num">
                                      <p:cBhvr>
                                        <p:cTn id="92" dur="2000" fill="hold"/>
                                        <p:tgtEl>
                                          <p:spTgt spid="56"/>
                                        </p:tgtEl>
                                        <p:attrNameLst>
                                          <p:attrName>ppt_w</p:attrName>
                                        </p:attrNameLst>
                                      </p:cBhvr>
                                      <p:tavLst>
                                        <p:tav tm="0" fmla="#ppt_w*sin(2.5*pi*$)">
                                          <p:val>
                                            <p:fltVal val="0"/>
                                          </p:val>
                                        </p:tav>
                                        <p:tav tm="100000">
                                          <p:val>
                                            <p:fltVal val="1"/>
                                          </p:val>
                                        </p:tav>
                                      </p:tavLst>
                                    </p:anim>
                                    <p:anim calcmode="lin" valueType="num">
                                      <p:cBhvr>
                                        <p:cTn id="93" dur="2000" fill="hold"/>
                                        <p:tgtEl>
                                          <p:spTgt spid="56"/>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2000"/>
                                        <p:tgtEl>
                                          <p:spTgt spid="75"/>
                                        </p:tgtEl>
                                      </p:cBhvr>
                                    </p:animEffect>
                                    <p:anim calcmode="lin" valueType="num">
                                      <p:cBhvr>
                                        <p:cTn id="97" dur="2000" fill="hold"/>
                                        <p:tgtEl>
                                          <p:spTgt spid="75"/>
                                        </p:tgtEl>
                                        <p:attrNameLst>
                                          <p:attrName>ppt_w</p:attrName>
                                        </p:attrNameLst>
                                      </p:cBhvr>
                                      <p:tavLst>
                                        <p:tav tm="0" fmla="#ppt_w*sin(2.5*pi*$)">
                                          <p:val>
                                            <p:fltVal val="0"/>
                                          </p:val>
                                        </p:tav>
                                        <p:tav tm="100000">
                                          <p:val>
                                            <p:fltVal val="1"/>
                                          </p:val>
                                        </p:tav>
                                      </p:tavLst>
                                    </p:anim>
                                    <p:anim calcmode="lin" valueType="num">
                                      <p:cBhvr>
                                        <p:cTn id="98" dur="2000" fill="hold"/>
                                        <p:tgtEl>
                                          <p:spTgt spid="75"/>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arn(inVertical)">
                                      <p:cBhvr>
                                        <p:cTn id="103" dur="500"/>
                                        <p:tgtEl>
                                          <p:spTgt spid="47"/>
                                        </p:tgtEl>
                                      </p:cBhvr>
                                    </p:animEffect>
                                  </p:childTnLst>
                                </p:cTn>
                              </p:par>
                              <p:par>
                                <p:cTn id="104" presetID="16" presetClass="entr" presetSubtype="21"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barn(inVertical)">
                                      <p:cBhvr>
                                        <p:cTn id="106" dur="500"/>
                                        <p:tgtEl>
                                          <p:spTgt spid="11"/>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fade">
                                      <p:cBhvr>
                                        <p:cTn id="111" dur="2000"/>
                                        <p:tgtEl>
                                          <p:spTgt spid="63"/>
                                        </p:tgtEl>
                                      </p:cBhvr>
                                    </p:animEffect>
                                    <p:anim calcmode="lin" valueType="num">
                                      <p:cBhvr>
                                        <p:cTn id="112" dur="2000" fill="hold"/>
                                        <p:tgtEl>
                                          <p:spTgt spid="63"/>
                                        </p:tgtEl>
                                        <p:attrNameLst>
                                          <p:attrName>ppt_w</p:attrName>
                                        </p:attrNameLst>
                                      </p:cBhvr>
                                      <p:tavLst>
                                        <p:tav tm="0" fmla="#ppt_w*sin(2.5*pi*$)">
                                          <p:val>
                                            <p:fltVal val="0"/>
                                          </p:val>
                                        </p:tav>
                                        <p:tav tm="100000">
                                          <p:val>
                                            <p:fltVal val="1"/>
                                          </p:val>
                                        </p:tav>
                                      </p:tavLst>
                                    </p:anim>
                                    <p:anim calcmode="lin" valueType="num">
                                      <p:cBhvr>
                                        <p:cTn id="113" dur="2000" fill="hold"/>
                                        <p:tgtEl>
                                          <p:spTgt spid="63"/>
                                        </p:tgtEl>
                                        <p:attrNameLst>
                                          <p:attrName>ppt_h</p:attrName>
                                        </p:attrNameLst>
                                      </p:cBhvr>
                                      <p:tavLst>
                                        <p:tav tm="0">
                                          <p:val>
                                            <p:strVal val="#ppt_h"/>
                                          </p:val>
                                        </p:tav>
                                        <p:tav tm="100000">
                                          <p:val>
                                            <p:strVal val="#ppt_h"/>
                                          </p:val>
                                        </p:tav>
                                      </p:tavLst>
                                    </p:anim>
                                  </p:childTnLst>
                                </p:cTn>
                              </p:par>
                              <p:par>
                                <p:cTn id="114" presetID="45" presetClass="entr" presetSubtype="0" fill="hold"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2000"/>
                                        <p:tgtEl>
                                          <p:spTgt spid="60"/>
                                        </p:tgtEl>
                                      </p:cBhvr>
                                    </p:animEffect>
                                    <p:anim calcmode="lin" valueType="num">
                                      <p:cBhvr>
                                        <p:cTn id="117" dur="2000" fill="hold"/>
                                        <p:tgtEl>
                                          <p:spTgt spid="60"/>
                                        </p:tgtEl>
                                        <p:attrNameLst>
                                          <p:attrName>ppt_w</p:attrName>
                                        </p:attrNameLst>
                                      </p:cBhvr>
                                      <p:tavLst>
                                        <p:tav tm="0" fmla="#ppt_w*sin(2.5*pi*$)">
                                          <p:val>
                                            <p:fltVal val="0"/>
                                          </p:val>
                                        </p:tav>
                                        <p:tav tm="100000">
                                          <p:val>
                                            <p:fltVal val="1"/>
                                          </p:val>
                                        </p:tav>
                                      </p:tavLst>
                                    </p:anim>
                                    <p:anim calcmode="lin" valueType="num">
                                      <p:cBhvr>
                                        <p:cTn id="118" dur="2000" fill="hold"/>
                                        <p:tgtEl>
                                          <p:spTgt spid="6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76"/>
                                        </p:tgtEl>
                                        <p:attrNameLst>
                                          <p:attrName>style.visibility</p:attrName>
                                        </p:attrNameLst>
                                      </p:cBhvr>
                                      <p:to>
                                        <p:strVal val="visible"/>
                                      </p:to>
                                    </p:set>
                                    <p:animEffect transition="in" filter="fade">
                                      <p:cBhvr>
                                        <p:cTn id="121" dur="2000"/>
                                        <p:tgtEl>
                                          <p:spTgt spid="76"/>
                                        </p:tgtEl>
                                      </p:cBhvr>
                                    </p:animEffect>
                                    <p:anim calcmode="lin" valueType="num">
                                      <p:cBhvr>
                                        <p:cTn id="122" dur="2000" fill="hold"/>
                                        <p:tgtEl>
                                          <p:spTgt spid="76"/>
                                        </p:tgtEl>
                                        <p:attrNameLst>
                                          <p:attrName>ppt_w</p:attrName>
                                        </p:attrNameLst>
                                      </p:cBhvr>
                                      <p:tavLst>
                                        <p:tav tm="0" fmla="#ppt_w*sin(2.5*pi*$)">
                                          <p:val>
                                            <p:fltVal val="0"/>
                                          </p:val>
                                        </p:tav>
                                        <p:tav tm="100000">
                                          <p:val>
                                            <p:fltVal val="1"/>
                                          </p:val>
                                        </p:tav>
                                      </p:tavLst>
                                    </p:anim>
                                    <p:anim calcmode="lin" valueType="num">
                                      <p:cBhvr>
                                        <p:cTn id="123" dur="2000" fill="hold"/>
                                        <p:tgtEl>
                                          <p:spTgt spid="7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5" grpId="0" animBg="1"/>
      <p:bldP spid="71" grpId="0" animBg="1"/>
      <p:bldP spid="63" grpId="0"/>
      <p:bldP spid="59" grpId="0"/>
      <p:bldP spid="45" grpId="0"/>
      <p:bldP spid="41" grpId="0"/>
      <p:bldP spid="6" grpId="0"/>
      <p:bldP spid="15" grpId="0"/>
      <p:bldP spid="16" grpId="0"/>
      <p:bldP spid="36" grpId="0"/>
      <p:bldP spid="37" grpId="0" animBg="1"/>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xmlns=""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xmlns=""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71" name="Rectangle 3">
            <a:extLst>
              <a:ext uri="{FF2B5EF4-FFF2-40B4-BE49-F238E27FC236}">
                <a16:creationId xmlns:a16="http://schemas.microsoft.com/office/drawing/2014/main" xmlns="" id="{E5323453-9503-4AF1-B7FF-C1363B605A58}"/>
              </a:ext>
            </a:extLst>
          </p:cNvPr>
          <p:cNvSpPr>
            <a:spLocks noChangeArrowheads="1"/>
          </p:cNvSpPr>
          <p:nvPr/>
        </p:nvSpPr>
        <p:spPr bwMode="auto">
          <a:xfrm>
            <a:off x="545585" y="1937288"/>
            <a:ext cx="4064201" cy="3250711"/>
          </a:xfrm>
          <a:prstGeom prst="rect">
            <a:avLst/>
          </a:prstGeom>
          <a:solidFill>
            <a:srgbClr val="FFFFFF"/>
          </a:solidFill>
          <a:ln w="38100">
            <a:solidFill>
              <a:srgbClr val="000000"/>
            </a:solidFill>
            <a:miter lim="800000"/>
            <a:headEnd/>
            <a:tailEnd/>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2" name="Rectangle 4">
            <a:extLst>
              <a:ext uri="{FF2B5EF4-FFF2-40B4-BE49-F238E27FC236}">
                <a16:creationId xmlns:a16="http://schemas.microsoft.com/office/drawing/2014/main" xmlns="" id="{EF80E8EB-E9B5-47E3-AC56-3E42E0E60D4C}"/>
              </a:ext>
            </a:extLst>
          </p:cNvPr>
          <p:cNvSpPr>
            <a:spLocks noChangeArrowheads="1"/>
          </p:cNvSpPr>
          <p:nvPr/>
        </p:nvSpPr>
        <p:spPr bwMode="auto">
          <a:xfrm>
            <a:off x="1693984" y="2906288"/>
            <a:ext cx="1931482" cy="1460949"/>
          </a:xfrm>
          <a:prstGeom prst="rect">
            <a:avLst/>
          </a:prstGeom>
          <a:solidFill>
            <a:srgbClr val="ED7D31">
              <a:lumMod val="40000"/>
              <a:lumOff val="60000"/>
            </a:srgbClr>
          </a:solidFill>
          <a:ln w="9525">
            <a:solidFill>
              <a:srgbClr val="000000"/>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Ý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kiến</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chung</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của</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cả</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nhóm</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về</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chủ</a:t>
            </a:r>
            <a:r>
              <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rPr>
              <a:t> </a:t>
            </a:r>
            <a:r>
              <a:rPr kumimoji="0" lang="en-US" sz="1800" b="1" i="0" u="none" strike="noStrike" kern="0" cap="none" spc="0" normalizeH="0" baseline="0" noProof="0" dirty="0" err="1">
                <a:ln>
                  <a:noFill/>
                </a:ln>
                <a:solidFill>
                  <a:srgbClr val="FF0000"/>
                </a:solidFill>
                <a:effectLst/>
                <a:uLnTx/>
                <a:uFillTx/>
                <a:latin typeface="SVN-Vanilla Daisy Pro" panose="00000500000000000000" pitchFamily="2" charset="0"/>
                <a:ea typeface="+mn-ea"/>
                <a:cs typeface="+mn-cs"/>
              </a:rPr>
              <a:t>đề</a:t>
            </a:r>
            <a:endParaRPr kumimoji="0" lang="en-US" sz="1800" b="1" i="0" u="none" strike="noStrike" kern="0" cap="none" spc="0" normalizeH="0" baseline="0" noProof="0" dirty="0">
              <a:ln>
                <a:noFill/>
              </a:ln>
              <a:solidFill>
                <a:srgbClr val="FF0000"/>
              </a:solidFill>
              <a:effectLst/>
              <a:uLnTx/>
              <a:uFillTx/>
              <a:latin typeface="SVN-Vanilla Daisy Pro" panose="00000500000000000000" pitchFamily="2" charset="0"/>
              <a:ea typeface="+mn-ea"/>
              <a:cs typeface="+mn-cs"/>
            </a:endParaRPr>
          </a:p>
        </p:txBody>
      </p:sp>
      <p:grpSp>
        <p:nvGrpSpPr>
          <p:cNvPr id="73" name="Group 72">
            <a:extLst>
              <a:ext uri="{FF2B5EF4-FFF2-40B4-BE49-F238E27FC236}">
                <a16:creationId xmlns:a16="http://schemas.microsoft.com/office/drawing/2014/main" xmlns="" id="{718663EA-35DE-4FF5-9CBD-FF8DD629FB8C}"/>
              </a:ext>
            </a:extLst>
          </p:cNvPr>
          <p:cNvGrpSpPr/>
          <p:nvPr/>
        </p:nvGrpSpPr>
        <p:grpSpPr>
          <a:xfrm>
            <a:off x="234149" y="1105107"/>
            <a:ext cx="4375638" cy="4082892"/>
            <a:chOff x="7704888" y="1384847"/>
            <a:chExt cx="4375638" cy="4082892"/>
          </a:xfrm>
        </p:grpSpPr>
        <p:sp>
          <p:nvSpPr>
            <p:cNvPr id="74" name="Text Box 5">
              <a:extLst>
                <a:ext uri="{FF2B5EF4-FFF2-40B4-BE49-F238E27FC236}">
                  <a16:creationId xmlns:a16="http://schemas.microsoft.com/office/drawing/2014/main" xmlns="" id="{B3268A6E-D207-4E53-9338-B5C33E35D6DB}"/>
                </a:ext>
              </a:extLst>
            </p:cNvPr>
            <p:cNvSpPr txBox="1">
              <a:spLocks noChangeArrowheads="1"/>
            </p:cNvSpPr>
            <p:nvPr/>
          </p:nvSpPr>
          <p:spPr bwMode="auto">
            <a:xfrm>
              <a:off x="9236075" y="2603499"/>
              <a:ext cx="2110546" cy="4710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a:ln>
                    <a:noFill/>
                  </a:ln>
                  <a:solidFill>
                    <a:srgbClr val="0C441B"/>
                  </a:solidFill>
                  <a:effectLst/>
                  <a:uLnTx/>
                  <a:uFillTx/>
                  <a:latin typeface="SVN-Vanilla Daisy Pro" panose="00000500000000000000" pitchFamily="2" charset="0"/>
                  <a:ea typeface="+mn-ea"/>
                  <a:cs typeface="+mn-cs"/>
                </a:rPr>
                <a:t>ý kiến cá nhân</a:t>
              </a:r>
            </a:p>
          </p:txBody>
        </p:sp>
        <p:sp>
          <p:nvSpPr>
            <p:cNvPr id="75" name="Line 6">
              <a:extLst>
                <a:ext uri="{FF2B5EF4-FFF2-40B4-BE49-F238E27FC236}">
                  <a16:creationId xmlns:a16="http://schemas.microsoft.com/office/drawing/2014/main" xmlns="" id="{ECB441F5-C0BD-40D2-A4C6-A81F38EDD35A}"/>
                </a:ext>
              </a:extLst>
            </p:cNvPr>
            <p:cNvSpPr>
              <a:spLocks noChangeShapeType="1"/>
            </p:cNvSpPr>
            <p:nvPr/>
          </p:nvSpPr>
          <p:spPr bwMode="auto">
            <a:xfrm flipV="1">
              <a:off x="11096206" y="2233638"/>
              <a:ext cx="984320" cy="95239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6" name="Line 7">
              <a:extLst>
                <a:ext uri="{FF2B5EF4-FFF2-40B4-BE49-F238E27FC236}">
                  <a16:creationId xmlns:a16="http://schemas.microsoft.com/office/drawing/2014/main" xmlns="" id="{7955E8CE-FB95-400C-B3E9-B567D3FBB21D}"/>
                </a:ext>
              </a:extLst>
            </p:cNvPr>
            <p:cNvSpPr>
              <a:spLocks noChangeShapeType="1"/>
            </p:cNvSpPr>
            <p:nvPr/>
          </p:nvSpPr>
          <p:spPr bwMode="auto">
            <a:xfrm flipH="1">
              <a:off x="8040547" y="4643170"/>
              <a:ext cx="1165461"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7" name="Line 8">
              <a:extLst>
                <a:ext uri="{FF2B5EF4-FFF2-40B4-BE49-F238E27FC236}">
                  <a16:creationId xmlns:a16="http://schemas.microsoft.com/office/drawing/2014/main" xmlns="" id="{204D0040-29D6-458F-AEEC-1D998610049B}"/>
                </a:ext>
              </a:extLst>
            </p:cNvPr>
            <p:cNvSpPr>
              <a:spLocks noChangeShapeType="1"/>
            </p:cNvSpPr>
            <p:nvPr/>
          </p:nvSpPr>
          <p:spPr bwMode="auto">
            <a:xfrm flipH="1" flipV="1">
              <a:off x="8040548" y="2233638"/>
              <a:ext cx="1133156" cy="935530"/>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8" name="Line 9">
              <a:extLst>
                <a:ext uri="{FF2B5EF4-FFF2-40B4-BE49-F238E27FC236}">
                  <a16:creationId xmlns:a16="http://schemas.microsoft.com/office/drawing/2014/main" xmlns="" id="{FB4184A8-7ADB-4473-8A33-1B2CB66646B5}"/>
                </a:ext>
              </a:extLst>
            </p:cNvPr>
            <p:cNvSpPr>
              <a:spLocks noChangeShapeType="1"/>
            </p:cNvSpPr>
            <p:nvPr/>
          </p:nvSpPr>
          <p:spPr bwMode="auto">
            <a:xfrm>
              <a:off x="11096205" y="4643170"/>
              <a:ext cx="984320" cy="824569"/>
            </a:xfrm>
            <a:prstGeom prst="line">
              <a:avLst/>
            </a:prstGeom>
            <a:noFill/>
            <a:ln w="38100">
              <a:solidFill>
                <a:srgbClr val="0C441B"/>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1800" b="0" i="0" u="none" strike="noStrike" kern="1200" cap="none" spc="0" normalizeH="0" baseline="0" noProof="0">
                <a:ln>
                  <a:noFill/>
                </a:ln>
                <a:solidFill>
                  <a:srgbClr val="DDDDDD"/>
                </a:solidFill>
                <a:effectLst/>
                <a:uLnTx/>
                <a:uFillTx/>
                <a:latin typeface="SVN-Vanilla Daisy Pro" panose="00000500000000000000" pitchFamily="2" charset="0"/>
                <a:ea typeface="+mn-ea"/>
                <a:cs typeface="+mn-cs"/>
              </a:endParaRPr>
            </a:p>
          </p:txBody>
        </p:sp>
        <p:sp>
          <p:nvSpPr>
            <p:cNvPr id="79" name="Oval 10">
              <a:extLst>
                <a:ext uri="{FF2B5EF4-FFF2-40B4-BE49-F238E27FC236}">
                  <a16:creationId xmlns:a16="http://schemas.microsoft.com/office/drawing/2014/main" xmlns="" id="{9563B8CE-EAE2-42B1-990B-34AC93D4DD29}"/>
                </a:ext>
              </a:extLst>
            </p:cNvPr>
            <p:cNvSpPr>
              <a:spLocks noChangeArrowheads="1"/>
            </p:cNvSpPr>
            <p:nvPr/>
          </p:nvSpPr>
          <p:spPr bwMode="auto">
            <a:xfrm>
              <a:off x="9951440" y="2343019"/>
              <a:ext cx="442862" cy="239811"/>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1</a:t>
              </a:r>
            </a:p>
          </p:txBody>
        </p:sp>
        <p:sp>
          <p:nvSpPr>
            <p:cNvPr id="80" name="Oval 11">
              <a:extLst>
                <a:ext uri="{FF2B5EF4-FFF2-40B4-BE49-F238E27FC236}">
                  <a16:creationId xmlns:a16="http://schemas.microsoft.com/office/drawing/2014/main" xmlns="" id="{A00020C0-3C9A-48E4-847C-6850AAF255D2}"/>
                </a:ext>
              </a:extLst>
            </p:cNvPr>
            <p:cNvSpPr>
              <a:spLocks noChangeArrowheads="1"/>
            </p:cNvSpPr>
            <p:nvPr/>
          </p:nvSpPr>
          <p:spPr bwMode="auto">
            <a:xfrm>
              <a:off x="9713167" y="5058345"/>
              <a:ext cx="427164" cy="255176"/>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3</a:t>
              </a:r>
            </a:p>
          </p:txBody>
        </p:sp>
        <p:sp>
          <p:nvSpPr>
            <p:cNvPr id="81" name="Oval 12">
              <a:extLst>
                <a:ext uri="{FF2B5EF4-FFF2-40B4-BE49-F238E27FC236}">
                  <a16:creationId xmlns:a16="http://schemas.microsoft.com/office/drawing/2014/main" xmlns="" id="{5F799674-F856-4917-90C0-435AAEBF5445}"/>
                </a:ext>
              </a:extLst>
            </p:cNvPr>
            <p:cNvSpPr>
              <a:spLocks noChangeArrowheads="1"/>
            </p:cNvSpPr>
            <p:nvPr/>
          </p:nvSpPr>
          <p:spPr bwMode="auto">
            <a:xfrm rot="5400000">
              <a:off x="8643644" y="3758078"/>
              <a:ext cx="480665" cy="276260"/>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a:ln>
                    <a:noFill/>
                  </a:ln>
                  <a:solidFill>
                    <a:srgbClr val="DDDDDD"/>
                  </a:solidFill>
                  <a:effectLst/>
                  <a:uLnTx/>
                  <a:uFillTx/>
                  <a:latin typeface="SVN-Vanilla Daisy Pro" panose="00000500000000000000" pitchFamily="2" charset="0"/>
                  <a:ea typeface="+mn-ea"/>
                  <a:cs typeface="+mn-cs"/>
                </a:rPr>
                <a:t>4</a:t>
              </a:r>
            </a:p>
          </p:txBody>
        </p:sp>
        <p:sp>
          <p:nvSpPr>
            <p:cNvPr id="82" name="Oval 13">
              <a:extLst>
                <a:ext uri="{FF2B5EF4-FFF2-40B4-BE49-F238E27FC236}">
                  <a16:creationId xmlns:a16="http://schemas.microsoft.com/office/drawing/2014/main" xmlns="" id="{272DBE7F-E335-4FC9-A837-04741DB2015B}"/>
                </a:ext>
              </a:extLst>
            </p:cNvPr>
            <p:cNvSpPr>
              <a:spLocks noChangeArrowheads="1"/>
            </p:cNvSpPr>
            <p:nvPr/>
          </p:nvSpPr>
          <p:spPr bwMode="auto">
            <a:xfrm>
              <a:off x="11603404" y="3666690"/>
              <a:ext cx="345956" cy="469848"/>
            </a:xfrm>
            <a:prstGeom prst="ellipse">
              <a:avLst/>
            </a:prstGeom>
            <a:solidFill>
              <a:srgbClr val="009999"/>
            </a:solidFill>
            <a:ln w="12700" cap="sq">
              <a:solidFill>
                <a:srgbClr val="DDDDDD"/>
              </a:solidFill>
              <a:round/>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2</a:t>
              </a:r>
            </a:p>
          </p:txBody>
        </p:sp>
        <p:sp>
          <p:nvSpPr>
            <p:cNvPr id="83" name="Text Box 14">
              <a:extLst>
                <a:ext uri="{FF2B5EF4-FFF2-40B4-BE49-F238E27FC236}">
                  <a16:creationId xmlns:a16="http://schemas.microsoft.com/office/drawing/2014/main" xmlns="" id="{DB8E3A78-D17F-4D8C-A680-585B9B6BCD9A}"/>
                </a:ext>
              </a:extLst>
            </p:cNvPr>
            <p:cNvSpPr txBox="1">
              <a:spLocks noChangeArrowheads="1"/>
            </p:cNvSpPr>
            <p:nvPr/>
          </p:nvSpPr>
          <p:spPr bwMode="auto">
            <a:xfrm>
              <a:off x="9106610" y="4722106"/>
              <a:ext cx="2110546" cy="2773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4" name="Text Box 15">
              <a:extLst>
                <a:ext uri="{FF2B5EF4-FFF2-40B4-BE49-F238E27FC236}">
                  <a16:creationId xmlns:a16="http://schemas.microsoft.com/office/drawing/2014/main" xmlns="" id="{6E206251-15F9-4566-9009-4165D5282E45}"/>
                </a:ext>
              </a:extLst>
            </p:cNvPr>
            <p:cNvSpPr txBox="1">
              <a:spLocks noChangeArrowheads="1"/>
            </p:cNvSpPr>
            <p:nvPr/>
          </p:nvSpPr>
          <p:spPr bwMode="auto">
            <a:xfrm rot="5400000">
              <a:off x="7262911" y="3663731"/>
              <a:ext cx="2276178" cy="513050"/>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5" name="Text Box 16">
              <a:extLst>
                <a:ext uri="{FF2B5EF4-FFF2-40B4-BE49-F238E27FC236}">
                  <a16:creationId xmlns:a16="http://schemas.microsoft.com/office/drawing/2014/main" xmlns="" id="{575F0E6F-8728-4A9D-9F02-BE256D53550E}"/>
                </a:ext>
              </a:extLst>
            </p:cNvPr>
            <p:cNvSpPr txBox="1">
              <a:spLocks noChangeArrowheads="1"/>
            </p:cNvSpPr>
            <p:nvPr/>
          </p:nvSpPr>
          <p:spPr bwMode="auto">
            <a:xfrm rot="16200000">
              <a:off x="10429518" y="3437221"/>
              <a:ext cx="2186529" cy="519086"/>
            </a:xfrm>
            <a:prstGeom prst="rect">
              <a:avLst/>
            </a:prstGeom>
            <a:noFill/>
            <a:ln>
              <a:noFill/>
            </a:ln>
          </p:spPr>
          <p:txBody>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Viết</a:t>
              </a:r>
              <a:r>
                <a:rPr kumimoji="0" lang="en-US" altLang="en-US" sz="1800" b="0" i="0" u="none" strike="noStrike" kern="0" cap="none" spc="0" normalizeH="0" baseline="0" noProof="0" dirty="0">
                  <a:ln>
                    <a:noFill/>
                  </a:ln>
                  <a:solidFill>
                    <a:srgbClr val="DDDDDD"/>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ý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kiến</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cá</a:t>
              </a:r>
              <a:r>
                <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rPr>
                <a:t> </a:t>
              </a:r>
              <a:r>
                <a:rPr kumimoji="0" lang="en-US" altLang="en-US" sz="1800" b="0" i="0" u="none" strike="noStrike" kern="0" cap="none" spc="0" normalizeH="0" baseline="0" noProof="0" dirty="0" err="1">
                  <a:ln>
                    <a:noFill/>
                  </a:ln>
                  <a:solidFill>
                    <a:srgbClr val="0C441B"/>
                  </a:solidFill>
                  <a:effectLst/>
                  <a:uLnTx/>
                  <a:uFillTx/>
                  <a:latin typeface="SVN-Vanilla Daisy Pro" panose="00000500000000000000" pitchFamily="2" charset="0"/>
                  <a:ea typeface="+mn-ea"/>
                  <a:cs typeface="+mn-cs"/>
                </a:rPr>
                <a:t>nhân</a:t>
              </a:r>
              <a:endParaRPr kumimoji="0" lang="en-US" altLang="en-US" sz="1800" b="0" i="0" u="none" strike="noStrike" kern="0" cap="none" spc="0" normalizeH="0" baseline="0" noProof="0" dirty="0">
                <a:ln>
                  <a:noFill/>
                </a:ln>
                <a:solidFill>
                  <a:srgbClr val="0C441B"/>
                </a:solidFill>
                <a:effectLst/>
                <a:uLnTx/>
                <a:uFillTx/>
                <a:latin typeface="SVN-Vanilla Daisy Pro" panose="00000500000000000000" pitchFamily="2" charset="0"/>
                <a:ea typeface="+mn-ea"/>
                <a:cs typeface="+mn-cs"/>
              </a:endParaRPr>
            </a:p>
          </p:txBody>
        </p:sp>
        <p:sp>
          <p:nvSpPr>
            <p:cNvPr id="86" name="Rectangle 17">
              <a:extLst>
                <a:ext uri="{FF2B5EF4-FFF2-40B4-BE49-F238E27FC236}">
                  <a16:creationId xmlns:a16="http://schemas.microsoft.com/office/drawing/2014/main" xmlns="" id="{E0314C92-D417-4AB4-B835-1193AED47D74}"/>
                </a:ext>
              </a:extLst>
            </p:cNvPr>
            <p:cNvSpPr>
              <a:spLocks noChangeArrowheads="1"/>
            </p:cNvSpPr>
            <p:nvPr/>
          </p:nvSpPr>
          <p:spPr bwMode="auto">
            <a:xfrm>
              <a:off x="7704888" y="1384847"/>
              <a:ext cx="43756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defRPr>
              </a:lvl1pPr>
              <a:lvl2pPr marL="742950" indent="-285750" eaLnBrk="0" hangingPunct="0">
                <a:defRPr kumimoji="1" sz="2400">
                  <a:solidFill>
                    <a:schemeClr val="tx1"/>
                  </a:solidFill>
                  <a:latin typeface="Times New Roman" panose="02020603050405020304" pitchFamily="18" charset="0"/>
                </a:defRPr>
              </a:lvl2pPr>
              <a:lvl3pPr marL="1143000" indent="-228600" eaLnBrk="0" hangingPunct="0">
                <a:defRPr kumimoji="1" sz="2400">
                  <a:solidFill>
                    <a:schemeClr val="tx1"/>
                  </a:solidFill>
                  <a:latin typeface="Times New Roman" panose="02020603050405020304" pitchFamily="18" charset="0"/>
                </a:defRPr>
              </a:lvl3pPr>
              <a:lvl4pPr marL="1600200" indent="-228600" eaLnBrk="0" hangingPunct="0">
                <a:defRPr kumimoji="1" sz="2400">
                  <a:solidFill>
                    <a:schemeClr val="tx1"/>
                  </a:solidFill>
                  <a:latin typeface="Times New Roman" panose="02020603050405020304" pitchFamily="18" charset="0"/>
                </a:defRPr>
              </a:lvl4pPr>
              <a:lvl5pPr marL="2057400" indent="-228600" eaLnBrk="0" hangingPunct="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Kĩ</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en-US" altLang="en-US" sz="3600" b="0" i="0" u="none" strike="noStrike" kern="0" cap="none" spc="0" normalizeH="0" baseline="0" noProof="0" dirty="0" err="1">
                  <a:ln>
                    <a:noFill/>
                  </a:ln>
                  <a:solidFill>
                    <a:srgbClr val="FF0000"/>
                  </a:solidFill>
                  <a:effectLst/>
                  <a:uLnTx/>
                  <a:uFillTx/>
                  <a:latin typeface="#9Slide05 Brannboll Ny" panose="02000000000000000000" pitchFamily="2" charset="0"/>
                  <a:ea typeface="+mn-ea"/>
                  <a:cs typeface="+mn-cs"/>
                </a:rPr>
                <a:t>thuật</a:t>
              </a:r>
              <a:r>
                <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r>
                <a:rPr kumimoji="0" lang="nl-NL" altLang="en-US" sz="3600" b="1"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“Khăn trải bàn”</a:t>
              </a:r>
              <a:r>
                <a:rPr kumimoji="0" lang="nl-NL"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rPr>
                <a:t> </a:t>
              </a:r>
              <a:endParaRPr kumimoji="0" lang="en-US" altLang="en-US" sz="3600" b="0" i="0" u="none" strike="noStrike" kern="0" cap="none" spc="0" normalizeH="0" baseline="0" noProof="0" dirty="0">
                <a:ln>
                  <a:noFill/>
                </a:ln>
                <a:solidFill>
                  <a:srgbClr val="FF0000"/>
                </a:solidFill>
                <a:effectLst/>
                <a:uLnTx/>
                <a:uFillTx/>
                <a:latin typeface="#9Slide05 Brannboll Ny" panose="02000000000000000000" pitchFamily="2" charset="0"/>
                <a:ea typeface="+mn-ea"/>
                <a:cs typeface="+mn-cs"/>
              </a:endParaRPr>
            </a:p>
          </p:txBody>
        </p:sp>
      </p:grpSp>
      <p:sp>
        <p:nvSpPr>
          <p:cNvPr id="25" name="TextBox 24">
            <a:extLst>
              <a:ext uri="{FF2B5EF4-FFF2-40B4-BE49-F238E27FC236}">
                <a16:creationId xmlns:a16="http://schemas.microsoft.com/office/drawing/2014/main" xmlns="" id="{55697CD6-7DF4-44E7-A44F-772C763BBCBC}"/>
              </a:ext>
            </a:extLst>
          </p:cNvPr>
          <p:cNvSpPr txBox="1"/>
          <p:nvPr/>
        </p:nvSpPr>
        <p:spPr>
          <a:xfrm>
            <a:off x="4327370" y="1772570"/>
            <a:ext cx="7655105" cy="2727029"/>
          </a:xfrm>
          <a:prstGeom prst="rect">
            <a:avLst/>
          </a:prstGeom>
          <a:noFill/>
        </p:spPr>
        <p:txBody>
          <a:bodyPr wrap="square">
            <a:spAutoFit/>
          </a:bodyPr>
          <a:lstStyle/>
          <a:p>
            <a:pPr marL="533400" algn="just">
              <a:lnSpc>
                <a:spcPct val="107000"/>
              </a:lnSpc>
              <a:spcAft>
                <a:spcPts val="800"/>
              </a:spcAft>
              <a:tabLst>
                <a:tab pos="741680" algn="l"/>
              </a:tabLst>
              <a:defRPr/>
            </a:pPr>
            <a:r>
              <a:rPr kumimoji="0" lang="en-US" sz="3200" b="1" i="0" u="none" strike="noStrike" kern="1200" cap="none" spc="0" normalizeH="0" baseline="0" noProof="0" err="1">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Bài</a:t>
            </a:r>
            <a:r>
              <a:rPr kumimoji="0" lang="en-US" sz="3200" b="1" i="0" u="none" strike="noStrike" kern="120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b="1" noProof="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3</a:t>
            </a:r>
            <a:r>
              <a:rPr kumimoji="0" lang="en-US" sz="3200" b="1" i="0" u="none" strike="noStrike" kern="1200" cap="none" spc="0" normalizeH="0" baseline="0" noProof="0" smtClean="0">
                <a:ln>
                  <a:noFill/>
                </a:ln>
                <a:solidFill>
                  <a:srgbClr val="00206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en-US" sz="320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Giả định em có 1 triệu đồng, em hãy xác định mục tiêu quản lí tiền của bản thân, phân chia số tiền đó thành các khoản cụ thể, hợp lí và chia sẻ với bạn về cách phân chia của mình.</a:t>
            </a:r>
            <a:endParaRPr lang="en-US" sz="3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47671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4E6524-B52D-4001-B722-21F88C5E96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54" y="113796"/>
            <a:ext cx="12192000" cy="6857999"/>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92" y="1642654"/>
            <a:ext cx="3188719" cy="5379300"/>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376" y="1384424"/>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2650001" y="1707612"/>
            <a:ext cx="674249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lvl="0" algn="just"/>
            <a:r>
              <a:rPr lang="en-US" b="0">
                <a:latin typeface="Times New Roman" panose="02020603050405020304" pitchFamily="18" charset="0"/>
                <a:cs typeface="Times New Roman" panose="02020603050405020304" pitchFamily="18" charset="0"/>
              </a:rPr>
              <a:t>       </a:t>
            </a:r>
            <a:r>
              <a:rPr lang="en-US" b="0" smtClean="0">
                <a:latin typeface="Times New Roman" panose="02020603050405020304" pitchFamily="18" charset="0"/>
                <a:cs typeface="Times New Roman" panose="02020603050405020304" pitchFamily="18" charset="0"/>
              </a:rPr>
              <a:t>Đầu năm mới, H nhận được một khoản tiền mừng tuổi và dự định cầm số tiền đó để mua một chiếc máy tính cầm tay. Nhưng khi thấy cửa hang gần nhà bán một đồ chơi hấp dẫn, H đã dung hết số tiền này để mua mà quên mất dự định của mình.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Em nhận xét gì về việc làm của H.</a:t>
            </a:r>
          </a:p>
          <a:p>
            <a:pPr marL="457200" lvl="0" indent="-457200" algn="just">
              <a:buAutoNum type="alphaLcPeriod"/>
            </a:pPr>
            <a:r>
              <a:rPr lang="en-US" b="0" smtClean="0">
                <a:latin typeface="Times New Roman" panose="02020603050405020304" pitchFamily="18" charset="0"/>
                <a:cs typeface="Times New Roman" panose="02020603050405020304" pitchFamily="18" charset="0"/>
              </a:rPr>
              <a:t>Nếu em là bạn của H, em sẽ khuyên H như thế nào?</a:t>
            </a:r>
            <a:endParaRPr lang="en-US" b="0" dirty="0">
              <a:latin typeface="Times New Roman" panose="02020603050405020304" pitchFamily="18" charset="0"/>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75077" y="4981297"/>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2648017" y="5393945"/>
            <a:ext cx="2687293" cy="1548203"/>
          </a:xfrm>
          <a:prstGeom prst="rect">
            <a:avLst/>
          </a:prstGeom>
        </p:spPr>
      </p:pic>
      <p:grpSp>
        <p:nvGrpSpPr>
          <p:cNvPr id="14" name="组合 135">
            <a:extLst>
              <a:ext uri="{FF2B5EF4-FFF2-40B4-BE49-F238E27FC236}">
                <a16:creationId xmlns:a16="http://schemas.microsoft.com/office/drawing/2014/main" xmlns="" id="{82BB745A-ECC9-43EF-846A-F4E291A48393}"/>
              </a:ext>
            </a:extLst>
          </p:cNvPr>
          <p:cNvGrpSpPr/>
          <p:nvPr/>
        </p:nvGrpSpPr>
        <p:grpSpPr>
          <a:xfrm>
            <a:off x="2100553" y="270001"/>
            <a:ext cx="8322055" cy="7089444"/>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06" name="Rectangle: Rounded Corners 1">
            <a:extLst>
              <a:ext uri="{FF2B5EF4-FFF2-40B4-BE49-F238E27FC236}">
                <a16:creationId xmlns:a16="http://schemas.microsoft.com/office/drawing/2014/main" xmlns="" id="{B7F8E7F3-718B-4362-BB52-15DFDC3F0352}"/>
              </a:ext>
            </a:extLst>
          </p:cNvPr>
          <p:cNvSpPr/>
          <p:nvPr/>
        </p:nvSpPr>
        <p:spPr>
          <a:xfrm>
            <a:off x="134081" y="85922"/>
            <a:ext cx="4447275" cy="76976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165100" algn="just" defTabSz="914400" eaLnBrk="1" fontAlgn="auto" latinLnBrk="0" hangingPunct="1">
              <a:lnSpc>
                <a:spcPct val="130000"/>
              </a:lnSpc>
              <a:spcBef>
                <a:spcPts val="0"/>
              </a:spcBef>
              <a:spcAft>
                <a:spcPts val="200"/>
              </a:spcAft>
              <a:buClrTx/>
              <a:buSzTx/>
              <a:buFontTx/>
              <a:buNone/>
              <a:tabLst/>
              <a:defRPr/>
            </a:pP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165100" algn="just" defTabSz="914400" eaLnBrk="1" fontAlgn="auto" latinLnBrk="0" hangingPunct="1">
              <a:lnSpc>
                <a:spcPct val="130000"/>
              </a:lnSpc>
              <a:spcBef>
                <a:spcPts val="0"/>
              </a:spcBef>
              <a:spcAft>
                <a:spcPts val="20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TRÒ</a:t>
            </a:r>
            <a:r>
              <a:rPr kumimoji="0" lang="en-US" sz="3200" b="1" i="0" u="none" strike="noStrike" kern="0" cap="none" spc="0" normalizeH="0" noProof="0" dirty="0">
                <a:ln>
                  <a:noFill/>
                </a:ln>
                <a:solidFill>
                  <a:srgbClr val="FF0000"/>
                </a:solidFill>
                <a:effectLst/>
                <a:uLnTx/>
                <a:uFillTx/>
                <a:latin typeface="#9Slide05 Brannboll Ny" panose="02000000000000000000" pitchFamily="2" charset="0"/>
                <a:ea typeface="Times New Roman" panose="02020603050405020304" pitchFamily="18" charset="0"/>
                <a:cs typeface="Times New Roman" pitchFamily="18" charset="0"/>
              </a:rPr>
              <a:t> CHƠI: ĐÓNG VAI</a:t>
            </a:r>
            <a:endParaRPr kumimoji="0" lang="en-US" sz="3200" b="1" i="0" u="none" strike="noStrike" kern="0" cap="none" spc="0" normalizeH="0" baseline="0" noProof="0" dirty="0">
              <a:ln>
                <a:noFill/>
              </a:ln>
              <a:solidFill>
                <a:srgbClr val="FF0000"/>
              </a:solidFill>
              <a:effectLst/>
              <a:uLnTx/>
              <a:uFillTx/>
              <a:latin typeface="#9Slide05 Brannboll Ny" panose="02000000000000000000" pitchFamily="2" charset="0"/>
              <a:ea typeface="Times New Roman" panose="02020603050405020304" pitchFamily="18" charset="0"/>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40584836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250" fill="hold"/>
                                        <p:tgtEl>
                                          <p:spTgt spid="3"/>
                                        </p:tgtEl>
                                        <p:attrNameLst>
                                          <p:attrName>ppt_x</p:attrName>
                                        </p:attrNameLst>
                                      </p:cBhvr>
                                      <p:tavLst>
                                        <p:tav tm="0">
                                          <p:val>
                                            <p:strVal val="1+#ppt_w/2"/>
                                          </p:val>
                                        </p:tav>
                                        <p:tav tm="100000">
                                          <p:val>
                                            <p:strVal val="#ppt_x"/>
                                          </p:val>
                                        </p:tav>
                                      </p:tavLst>
                                    </p:anim>
                                    <p:anim calcmode="lin" valueType="num">
                                      <p:cBhvr additive="base">
                                        <p:cTn id="14" dur="125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2250"/>
                            </p:stCondLst>
                            <p:childTnLst>
                              <p:par>
                                <p:cTn id="16" presetID="42"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1000"/>
                                        <p:tgtEl>
                                          <p:spTgt spid="7">
                                            <p:txEl>
                                              <p:pRg st="0" end="0"/>
                                            </p:txEl>
                                          </p:spTgt>
                                        </p:tgtEl>
                                      </p:cBhvr>
                                    </p:animEffect>
                                    <p:anim calcmode="lin" valueType="num">
                                      <p:cBhvr>
                                        <p:cTn id="1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1000"/>
                                        <p:tgtEl>
                                          <p:spTgt spid="7">
                                            <p:txEl>
                                              <p:pRg st="1" end="1"/>
                                            </p:txEl>
                                          </p:spTgt>
                                        </p:tgtEl>
                                      </p:cBhvr>
                                    </p:animEffect>
                                    <p:anim calcmode="lin" valueType="num">
                                      <p:cBhvr>
                                        <p:cTn id="2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4250"/>
                            </p:stCondLst>
                            <p:childTnLst>
                              <p:par>
                                <p:cTn id="28" presetID="42" presetClass="entr" presetSubtype="0"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fade">
                                      <p:cBhvr>
                                        <p:cTn id="30" dur="1000"/>
                                        <p:tgtEl>
                                          <p:spTgt spid="7">
                                            <p:txEl>
                                              <p:pRg st="2" end="2"/>
                                            </p:txEl>
                                          </p:spTgt>
                                        </p:tgtEl>
                                      </p:cBhvr>
                                    </p:animEffect>
                                    <p:anim calcmode="lin" valueType="num">
                                      <p:cBhvr>
                                        <p:cTn id="3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5250"/>
                            </p:stCondLst>
                            <p:childTnLst>
                              <p:par>
                                <p:cTn id="34" presetID="37"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900" decel="100000" fill="hold"/>
                                        <p:tgtEl>
                                          <p:spTgt spid="11"/>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F5A2EE1-AA86-479F-A0F6-4B200ACB2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4" name="图片 1">
            <a:extLst>
              <a:ext uri="{FF2B5EF4-FFF2-40B4-BE49-F238E27FC236}">
                <a16:creationId xmlns:a16="http://schemas.microsoft.com/office/drawing/2014/main" xmlns="" id="{E684F970-923A-4D54-900E-8A6D225EE2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187" y="91405"/>
            <a:ext cx="10695708" cy="6858000"/>
          </a:xfrm>
          <a:prstGeom prst="rect">
            <a:avLst/>
          </a:prstGeom>
        </p:spPr>
      </p:pic>
      <p:pic>
        <p:nvPicPr>
          <p:cNvPr id="6" name="图片 11">
            <a:extLst>
              <a:ext uri="{FF2B5EF4-FFF2-40B4-BE49-F238E27FC236}">
                <a16:creationId xmlns:a16="http://schemas.microsoft.com/office/drawing/2014/main" xmlns="" id="{22158275-793E-4BE1-A862-10544D902D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99638">
            <a:off x="508640" y="-318863"/>
            <a:ext cx="1875686" cy="3157731"/>
          </a:xfrm>
          <a:prstGeom prst="rect">
            <a:avLst/>
          </a:prstGeom>
        </p:spPr>
      </p:pic>
      <p:sp>
        <p:nvSpPr>
          <p:cNvPr id="8" name="Rectangle 1">
            <a:extLst>
              <a:ext uri="{FF2B5EF4-FFF2-40B4-BE49-F238E27FC236}">
                <a16:creationId xmlns:a16="http://schemas.microsoft.com/office/drawing/2014/main" xmlns="" id="{3AFE3E60-6692-4000-96D0-E8111C6F45A1}"/>
              </a:ext>
            </a:extLst>
          </p:cNvPr>
          <p:cNvSpPr>
            <a:spLocks noChangeArrowheads="1"/>
          </p:cNvSpPr>
          <p:nvPr/>
        </p:nvSpPr>
        <p:spPr bwMode="auto">
          <a:xfrm>
            <a:off x="1286993" y="2814713"/>
            <a:ext cx="9773852" cy="1938992"/>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r>
              <a:rPr lang="en-US" sz="2400" i="1">
                <a:latin typeface="Times New Roman" panose="02020603050405020304" pitchFamily="18" charset="0"/>
                <a:cs typeface="Times New Roman" panose="02020603050405020304" pitchFamily="18" charset="0"/>
              </a:rPr>
              <a:t>Nhiều người nghĩ đến việc chăm chỉ kiếm tiền nhưng ít khi nghĩ đến việc quản lí tiền sao cho hợp lí và hiệu quả. Em hãy trao đổi với các bạn về cách quản lí chi tiêu theo gợi ý trong biểu đồ sgk để đưa ra cách quản lí tiền của bản thân cho hợp lí nhất.</a:t>
            </a:r>
            <a:endParaRPr lang="en-US" sz="2400">
              <a:latin typeface="Times New Roman" panose="02020603050405020304" pitchFamily="18" charset="0"/>
              <a:cs typeface="Times New Roman" panose="02020603050405020304" pitchFamily="18" charset="0"/>
            </a:endParaRPr>
          </a:p>
          <a:p>
            <a:r>
              <a:rPr lang="en-US" sz="2400" i="1">
                <a:latin typeface="Times New Roman" panose="02020603050405020304" pitchFamily="18" charset="0"/>
                <a:cs typeface="Times New Roman" panose="02020603050405020304" pitchFamily="18" charset="0"/>
              </a:rPr>
              <a:t>Trình bày ra giấy </a:t>
            </a:r>
            <a:r>
              <a:rPr lang="en-US" sz="2400" i="1" smtClean="0">
                <a:latin typeface="Times New Roman" panose="02020603050405020304" pitchFamily="18" charset="0"/>
                <a:cs typeface="Times New Roman" panose="02020603050405020304" pitchFamily="18" charset="0"/>
              </a:rPr>
              <a:t>a4- Thời gian 5p</a:t>
            </a:r>
            <a:endParaRPr lang="en-US" sz="240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611F461A-49C0-450F-8E8C-B4EAA22EF3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9735" y="-452730"/>
            <a:ext cx="4144378" cy="5206435"/>
          </a:xfrm>
          <a:prstGeom prst="rect">
            <a:avLst/>
          </a:prstGeom>
        </p:spPr>
      </p:pic>
    </p:spTree>
    <p:extLst>
      <p:ext uri="{BB962C8B-B14F-4D97-AF65-F5344CB8AC3E}">
        <p14:creationId xmlns:p14="http://schemas.microsoft.com/office/powerpoint/2010/main" val="348210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8AA5BA-1406-49A7-88B5-A37157C68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pSp>
        <p:nvGrpSpPr>
          <p:cNvPr id="5" name="Group 4"/>
          <p:cNvGrpSpPr/>
          <p:nvPr/>
        </p:nvGrpSpPr>
        <p:grpSpPr>
          <a:xfrm>
            <a:off x="0" y="420472"/>
            <a:ext cx="8182303" cy="5714857"/>
            <a:chOff x="114868" y="-346472"/>
            <a:chExt cx="7805125" cy="7426902"/>
          </a:xfrm>
        </p:grpSpPr>
        <p:pic>
          <p:nvPicPr>
            <p:cNvPr id="6"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t="-1130"/>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068240" y="4750073"/>
              <a:ext cx="2072846" cy="2330357"/>
            </a:xfrm>
            <a:prstGeom prst="rect">
              <a:avLst/>
            </a:prstGeom>
            <a:noFill/>
            <a:ln>
              <a:noFill/>
            </a:ln>
          </p:spPr>
        </p:pic>
      </p:grpSp>
      <p:sp>
        <p:nvSpPr>
          <p:cNvPr id="8" name="Rectangle 7"/>
          <p:cNvSpPr/>
          <p:nvPr/>
        </p:nvSpPr>
        <p:spPr>
          <a:xfrm>
            <a:off x="975373" y="2200207"/>
            <a:ext cx="6133350" cy="1255728"/>
          </a:xfrm>
          <a:prstGeom prst="rect">
            <a:avLst/>
          </a:prstGeom>
        </p:spPr>
        <p:txBody>
          <a:bodyPr wrap="square">
            <a:spAutoFit/>
          </a:bodyPr>
          <a:lstStyle/>
          <a:p>
            <a:pPr lvl="0">
              <a:lnSpc>
                <a:spcPct val="90000"/>
              </a:lnSpc>
              <a:spcBef>
                <a:spcPts val="1000"/>
              </a:spcBef>
              <a:defRPr/>
            </a:pP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 hãy cùng bạn tìm cách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tăng </a:t>
            </a:r>
            <a:r>
              <a:rPr lang="en-US" sz="28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thu nhập cá nhân và thảo luận tính khả thi của cách đó đối với học </a:t>
            </a:r>
            <a:r>
              <a:rPr lang="en-US" sz="280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sinh?</a:t>
            </a:r>
            <a:endParaRPr lang="en-US" sz="28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9" name="Shape 95"/>
          <p:cNvPicPr/>
          <p:nvPr/>
        </p:nvPicPr>
        <p:blipFill>
          <a:blip r:embed="rId5"/>
          <a:stretch/>
        </p:blipFill>
        <p:spPr>
          <a:xfrm>
            <a:off x="7727206" y="1582104"/>
            <a:ext cx="4556234" cy="4766648"/>
          </a:xfrm>
          <a:prstGeom prst="rect">
            <a:avLst/>
          </a:prstGeom>
        </p:spPr>
      </p:pic>
      <p:sp>
        <p:nvSpPr>
          <p:cNvPr id="11" name="Rectangle: Rounded Corners 1">
            <a:extLst>
              <a:ext uri="{FF2B5EF4-FFF2-40B4-BE49-F238E27FC236}">
                <a16:creationId xmlns:a16="http://schemas.microsoft.com/office/drawing/2014/main" xmlns="" id="{49368C2B-08BB-4567-BA27-2402FAA3C31F}"/>
              </a:ext>
            </a:extLst>
          </p:cNvPr>
          <p:cNvSpPr/>
          <p:nvPr/>
        </p:nvSpPr>
        <p:spPr>
          <a:xfrm>
            <a:off x="1592825" y="145949"/>
            <a:ext cx="8303244"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165100" algn="ctr" defTabSz="914400" rtl="0" eaLnBrk="1" fontAlgn="auto" latinLnBrk="0" hangingPunct="1">
              <a:lnSpc>
                <a:spcPct val="130000"/>
              </a:lnSpc>
              <a:spcBef>
                <a:spcPts val="0"/>
              </a:spcBef>
              <a:spcAft>
                <a:spcPts val="200"/>
              </a:spcAft>
              <a:buClrTx/>
              <a:buSzTx/>
              <a:buFontTx/>
              <a:buNone/>
              <a:tabLst/>
              <a:defRPr/>
            </a:pPr>
            <a:r>
              <a:rPr kumimoji="0" lang="en-US" sz="3200" b="1" i="0" u="none" strike="noStrike" kern="1200" cap="none" spc="0" normalizeH="0" baseline="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Cách</a:t>
            </a:r>
            <a:r>
              <a:rPr kumimoji="0" lang="en-US" sz="3200" b="1" i="0" u="none" strike="noStrike" kern="1200" cap="none" spc="0" normalizeH="0" noProof="0" smtClean="0">
                <a:ln>
                  <a:noFill/>
                </a:ln>
                <a:solidFill>
                  <a:srgbClr val="FF0000"/>
                </a:solidFill>
                <a:effectLst/>
                <a:uLnTx/>
                <a:uFillTx/>
                <a:latin typeface="#9Slide05 Brannboll Ny" panose="02000000000000000000" pitchFamily="2" charset="0"/>
                <a:ea typeface="Times New Roman" panose="02020603050405020304" pitchFamily="18" charset="0"/>
                <a:cs typeface="+mn-cs"/>
              </a:rPr>
              <a:t> tạo nguồn thu nhập cá nhân</a:t>
            </a:r>
            <a:r>
              <a:rPr kumimoji="0" lang="en-US" sz="1800" b="0" i="0" u="none" strike="noStrike" kern="1200" cap="none" spc="0" normalizeH="0" baseline="0" noProof="0" dirty="0">
                <a:ln>
                  <a:noFill/>
                </a:ln>
                <a:solidFill>
                  <a:prstClr val="white"/>
                </a:solidFill>
                <a:effectLst/>
                <a:uLnTx/>
                <a:uFillTx/>
                <a:latin typeface="#9Slide05 Brannboll Ny" panose="02000000000000000000" pitchFamily="2" charset="0"/>
                <a:ea typeface="Times New Roman" panose="02020603050405020304" pitchFamily="18" charset="0"/>
                <a:cs typeface="+mn-cs"/>
              </a:rPr>
              <a:t> </a:t>
            </a:r>
          </a:p>
        </p:txBody>
      </p:sp>
    </p:spTree>
    <p:extLst>
      <p:ext uri="{BB962C8B-B14F-4D97-AF65-F5344CB8AC3E}">
        <p14:creationId xmlns:p14="http://schemas.microsoft.com/office/powerpoint/2010/main" val="28197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sp>
        <p:nvSpPr>
          <p:cNvPr id="7" name="Rectangle 6"/>
          <p:cNvSpPr>
            <a:spLocks noChangeArrowheads="1"/>
          </p:cNvSpPr>
          <p:nvPr/>
        </p:nvSpPr>
        <p:spPr bwMode="auto">
          <a:xfrm rot="21274563">
            <a:off x="1234303" y="1679987"/>
            <a:ext cx="292360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a:ln>
                  <a:noFill/>
                </a:ln>
                <a:solidFill>
                  <a:srgbClr val="0000FF"/>
                </a:solidFill>
                <a:effectLst/>
                <a:uLnTx/>
                <a:uFillTx/>
                <a:latin typeface="#9Slide05 Fourth" panose="00000500000000000000" pitchFamily="2" charset="0"/>
                <a:ea typeface="Helvetica Neue"/>
                <a:cs typeface="Helvetica Neue"/>
              </a:rPr>
              <a:t> </a:t>
            </a:r>
            <a:r>
              <a:rPr lang="en-US" altLang="en-US" sz="4400" b="1" smtClean="0">
                <a:solidFill>
                  <a:srgbClr val="0000FF"/>
                </a:solidFill>
                <a:latin typeface="#9Slide05 Fourth" panose="00000500000000000000" pitchFamily="2" charset="0"/>
                <a:ea typeface="Helvetica Neue"/>
                <a:cs typeface="Helvetica Neue"/>
              </a:rPr>
              <a:t>6:</a:t>
            </a:r>
            <a:r>
              <a:rPr kumimoji="0" lang="en-US" altLang="en-US" sz="4400" b="1" i="0" u="none" strike="noStrike" kern="1200" cap="none" spc="0" normalizeH="0" baseline="0" noProof="0" smtClean="0">
                <a:ln>
                  <a:noFill/>
                </a:ln>
                <a:solidFill>
                  <a:srgbClr val="FF0000"/>
                </a:solidFill>
                <a:effectLst/>
                <a:uLnTx/>
                <a:uFillTx/>
                <a:latin typeface="#9Slide05 Fourth" panose="00000500000000000000" pitchFamily="2" charset="0"/>
                <a:ea typeface="Helvetica Neue"/>
                <a:cs typeface="Helvetica Neue"/>
              </a:rPr>
              <a:t> </a:t>
            </a:r>
            <a:endPar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b="1" smtClean="0">
                <a:solidFill>
                  <a:srgbClr val="FF0000"/>
                </a:solidFill>
                <a:latin typeface="#9Slide05 Fourth" panose="00000500000000000000" pitchFamily="2" charset="0"/>
              </a:rPr>
              <a:t>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8" name="Picture 7"/>
          <p:cNvPicPr>
            <a:picLocks noChangeAspect="1"/>
          </p:cNvPicPr>
          <p:nvPr/>
        </p:nvPicPr>
        <p:blipFill>
          <a:blip r:embed="rId4"/>
          <a:stretch>
            <a:fillRect/>
          </a:stretch>
        </p:blipFill>
        <p:spPr>
          <a:xfrm>
            <a:off x="4887930" y="468762"/>
            <a:ext cx="7304070" cy="5182805"/>
          </a:xfrm>
          <a:prstGeom prst="rect">
            <a:avLst/>
          </a:prstGeom>
        </p:spPr>
      </p:pic>
      <p:sp>
        <p:nvSpPr>
          <p:cNvPr id="9" name="文本框 6"/>
          <p:cNvSpPr txBox="1"/>
          <p:nvPr/>
        </p:nvSpPr>
        <p:spPr>
          <a:xfrm>
            <a:off x="6849220" y="2807377"/>
            <a:ext cx="321888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IV.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rPr>
              <a:t>VẬN DỤNG</a:t>
            </a:r>
            <a:endParaRPr kumimoji="0" lang="zh-CN" altLang="en-US" sz="4000" b="1" i="0" u="none" strike="noStrike" kern="1200" cap="none" spc="0" normalizeH="0" baseline="0" noProof="0" dirty="0">
              <a:ln>
                <a:noFill/>
              </a:ln>
              <a:solidFill>
                <a:prstClr val="black"/>
              </a:solidFill>
              <a:effectLst>
                <a:glow rad="101600">
                  <a:srgbClr val="E6B91E">
                    <a:satMod val="175000"/>
                    <a:alpha val="40000"/>
                  </a:srgbClr>
                </a:glow>
              </a:effectLst>
              <a:uLnTx/>
              <a:uFillTx/>
              <a:latin typeface="SVN-Vanilla Daisy Pro" panose="00000500000000000000" pitchFamily="2"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3499279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 name="Picture 232">
            <a:extLst>
              <a:ext uri="{FF2B5EF4-FFF2-40B4-BE49-F238E27FC236}">
                <a16:creationId xmlns:a16="http://schemas.microsoft.com/office/drawing/2014/main" xmlns="" id="{A3069461-560C-4783-87E4-ABE516ADE0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822" y="128804"/>
            <a:ext cx="12192000" cy="6857999"/>
          </a:xfrm>
          <a:prstGeom prst="rect">
            <a:avLst/>
          </a:prstGeom>
        </p:spPr>
      </p:pic>
      <p:pic>
        <p:nvPicPr>
          <p:cNvPr id="2" name="图片 6">
            <a:extLst>
              <a:ext uri="{FF2B5EF4-FFF2-40B4-BE49-F238E27FC236}">
                <a16:creationId xmlns:a16="http://schemas.microsoft.com/office/drawing/2014/main" xmlns="" id="{FB6E761C-C8D6-4D13-BAE7-1C1FF426AB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691" y="3544624"/>
            <a:ext cx="3188719" cy="3540319"/>
          </a:xfrm>
          <a:prstGeom prst="rect">
            <a:avLst/>
          </a:prstGeom>
        </p:spPr>
      </p:pic>
      <p:pic>
        <p:nvPicPr>
          <p:cNvPr id="3" name="图片 11">
            <a:extLst>
              <a:ext uri="{FF2B5EF4-FFF2-40B4-BE49-F238E27FC236}">
                <a16:creationId xmlns:a16="http://schemas.microsoft.com/office/drawing/2014/main" xmlns="" id="{FFE99B26-B51D-4F7B-8B21-28D0AC9C0B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536" y="5359529"/>
            <a:ext cx="2869752" cy="1711901"/>
          </a:xfrm>
          <a:prstGeom prst="rect">
            <a:avLst/>
          </a:prstGeom>
        </p:spPr>
      </p:pic>
      <p:pic>
        <p:nvPicPr>
          <p:cNvPr id="4" name="Picture 2">
            <a:extLst>
              <a:ext uri="{FF2B5EF4-FFF2-40B4-BE49-F238E27FC236}">
                <a16:creationId xmlns:a16="http://schemas.microsoft.com/office/drawing/2014/main" xmlns="" id="{C57CB3B7-A31F-4C67-B588-B30ACA6FE6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494" y="213431"/>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2">
            <a:extLst>
              <a:ext uri="{FF2B5EF4-FFF2-40B4-BE49-F238E27FC236}">
                <a16:creationId xmlns:a16="http://schemas.microsoft.com/office/drawing/2014/main" xmlns="" id="{011E1504-3C29-4E22-BF62-C8AC9D8599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4590" y="264255"/>
            <a:ext cx="1694696" cy="2161906"/>
          </a:xfrm>
          <a:prstGeom prst="rect">
            <a:avLst/>
          </a:prstGeom>
        </p:spPr>
      </p:pic>
      <p:grpSp>
        <p:nvGrpSpPr>
          <p:cNvPr id="6" name="组合 2">
            <a:extLst>
              <a:ext uri="{FF2B5EF4-FFF2-40B4-BE49-F238E27FC236}">
                <a16:creationId xmlns:a16="http://schemas.microsoft.com/office/drawing/2014/main" xmlns="" id="{8D054DAA-598A-45C3-8124-9575502FA773}"/>
              </a:ext>
            </a:extLst>
          </p:cNvPr>
          <p:cNvGrpSpPr/>
          <p:nvPr/>
        </p:nvGrpSpPr>
        <p:grpSpPr>
          <a:xfrm>
            <a:off x="1359961" y="1160924"/>
            <a:ext cx="4674920" cy="3125489"/>
            <a:chOff x="1949253" y="1627716"/>
            <a:chExt cx="3271491" cy="2309600"/>
          </a:xfrm>
        </p:grpSpPr>
        <p:grpSp>
          <p:nvGrpSpPr>
            <p:cNvPr id="7" name="组合 135">
              <a:extLst>
                <a:ext uri="{FF2B5EF4-FFF2-40B4-BE49-F238E27FC236}">
                  <a16:creationId xmlns:a16="http://schemas.microsoft.com/office/drawing/2014/main" xmlns="" id="{D58AED1F-ABF0-45D8-9A7E-839BE7D8990D}"/>
                </a:ext>
              </a:extLst>
            </p:cNvPr>
            <p:cNvGrpSpPr/>
            <p:nvPr/>
          </p:nvGrpSpPr>
          <p:grpSpPr>
            <a:xfrm>
              <a:off x="1949253" y="1627716"/>
              <a:ext cx="3271491" cy="2309600"/>
              <a:chOff x="3246438" y="1068388"/>
              <a:chExt cx="5711825" cy="4678363"/>
            </a:xfrm>
            <a:solidFill>
              <a:schemeClr val="tx1"/>
            </a:solidFill>
          </p:grpSpPr>
          <p:sp>
            <p:nvSpPr>
              <p:cNvPr id="9" name="Freeform 5">
                <a:extLst>
                  <a:ext uri="{FF2B5EF4-FFF2-40B4-BE49-F238E27FC236}">
                    <a16:creationId xmlns:a16="http://schemas.microsoft.com/office/drawing/2014/main" xmlns="" id="{2FBD4893-B88F-4FBC-BD03-0254E284235F}"/>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 name="Freeform 6">
                <a:extLst>
                  <a:ext uri="{FF2B5EF4-FFF2-40B4-BE49-F238E27FC236}">
                    <a16:creationId xmlns:a16="http://schemas.microsoft.com/office/drawing/2014/main" xmlns="" id="{D4EB34A4-A035-404A-B799-4CCDE9F07F69}"/>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 name="Freeform 7">
                <a:extLst>
                  <a:ext uri="{FF2B5EF4-FFF2-40B4-BE49-F238E27FC236}">
                    <a16:creationId xmlns:a16="http://schemas.microsoft.com/office/drawing/2014/main" xmlns="" id="{72C4CA55-130E-4123-8B78-6588168C47FC}"/>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 name="Freeform 8">
                <a:extLst>
                  <a:ext uri="{FF2B5EF4-FFF2-40B4-BE49-F238E27FC236}">
                    <a16:creationId xmlns:a16="http://schemas.microsoft.com/office/drawing/2014/main" xmlns="" id="{A28C9912-2B57-4F8E-899C-E4FD9C7BD1F5}"/>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 name="Freeform 9">
                <a:extLst>
                  <a:ext uri="{FF2B5EF4-FFF2-40B4-BE49-F238E27FC236}">
                    <a16:creationId xmlns:a16="http://schemas.microsoft.com/office/drawing/2014/main" xmlns="" id="{D1EF031C-073B-4CEF-A06F-2BFE289DC182}"/>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 name="Freeform 10">
                <a:extLst>
                  <a:ext uri="{FF2B5EF4-FFF2-40B4-BE49-F238E27FC236}">
                    <a16:creationId xmlns:a16="http://schemas.microsoft.com/office/drawing/2014/main" xmlns="" id="{EA57F0DF-82AF-42A0-8BF2-38A854DA78BF}"/>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 name="Freeform 11">
                <a:extLst>
                  <a:ext uri="{FF2B5EF4-FFF2-40B4-BE49-F238E27FC236}">
                    <a16:creationId xmlns:a16="http://schemas.microsoft.com/office/drawing/2014/main" xmlns="" id="{85528011-66C8-4818-905B-A5119A0B998B}"/>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6" name="组合 143">
                <a:extLst>
                  <a:ext uri="{FF2B5EF4-FFF2-40B4-BE49-F238E27FC236}">
                    <a16:creationId xmlns:a16="http://schemas.microsoft.com/office/drawing/2014/main" xmlns="" id="{11BF4EF0-1B05-417E-9563-07561244CB09}"/>
                  </a:ext>
                </a:extLst>
              </p:cNvPr>
              <p:cNvGrpSpPr/>
              <p:nvPr/>
            </p:nvGrpSpPr>
            <p:grpSpPr>
              <a:xfrm>
                <a:off x="3517901" y="1225551"/>
                <a:ext cx="5260975" cy="4090987"/>
                <a:chOff x="3517901" y="1225551"/>
                <a:chExt cx="5260975" cy="4090987"/>
              </a:xfrm>
              <a:grpFill/>
            </p:grpSpPr>
            <p:sp>
              <p:nvSpPr>
                <p:cNvPr id="17" name="Freeform 12">
                  <a:extLst>
                    <a:ext uri="{FF2B5EF4-FFF2-40B4-BE49-F238E27FC236}">
                      <a16:creationId xmlns:a16="http://schemas.microsoft.com/office/drawing/2014/main" xmlns="" id="{078A2F5E-DDEF-4ED9-8CEE-E6D8A2EA2912}"/>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13">
                  <a:extLst>
                    <a:ext uri="{FF2B5EF4-FFF2-40B4-BE49-F238E27FC236}">
                      <a16:creationId xmlns:a16="http://schemas.microsoft.com/office/drawing/2014/main" xmlns="" id="{2C153CBA-C459-4691-9A24-566F8B93692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14">
                  <a:extLst>
                    <a:ext uri="{FF2B5EF4-FFF2-40B4-BE49-F238E27FC236}">
                      <a16:creationId xmlns:a16="http://schemas.microsoft.com/office/drawing/2014/main" xmlns="" id="{DF8BD1EE-340A-48FA-8E6F-A96CC67B7DFA}"/>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15">
                  <a:extLst>
                    <a:ext uri="{FF2B5EF4-FFF2-40B4-BE49-F238E27FC236}">
                      <a16:creationId xmlns:a16="http://schemas.microsoft.com/office/drawing/2014/main" xmlns="" id="{8507A91A-E4A8-4490-B57F-FA838B66CE63}"/>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6">
                  <a:extLst>
                    <a:ext uri="{FF2B5EF4-FFF2-40B4-BE49-F238E27FC236}">
                      <a16:creationId xmlns:a16="http://schemas.microsoft.com/office/drawing/2014/main" xmlns="" id="{C70852DC-F006-4DC0-B237-6F210206F90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7">
                  <a:extLst>
                    <a:ext uri="{FF2B5EF4-FFF2-40B4-BE49-F238E27FC236}">
                      <a16:creationId xmlns:a16="http://schemas.microsoft.com/office/drawing/2014/main" xmlns="" id="{95FF7DF2-0A5B-49A4-A849-C73B5133BC57}"/>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3" name="Freeform 18">
                  <a:extLst>
                    <a:ext uri="{FF2B5EF4-FFF2-40B4-BE49-F238E27FC236}">
                      <a16:creationId xmlns:a16="http://schemas.microsoft.com/office/drawing/2014/main" xmlns="" id="{9B65670F-5131-4554-904D-000E1C3DDBA0}"/>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4" name="Freeform 19">
                  <a:extLst>
                    <a:ext uri="{FF2B5EF4-FFF2-40B4-BE49-F238E27FC236}">
                      <a16:creationId xmlns:a16="http://schemas.microsoft.com/office/drawing/2014/main" xmlns="" id="{08D22F81-B21D-4282-A456-82C4DF2A2414}"/>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20">
                  <a:extLst>
                    <a:ext uri="{FF2B5EF4-FFF2-40B4-BE49-F238E27FC236}">
                      <a16:creationId xmlns:a16="http://schemas.microsoft.com/office/drawing/2014/main" xmlns="" id="{ECF0E66D-ACED-47C4-BFDA-CE90499A7C07}"/>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21">
                  <a:extLst>
                    <a:ext uri="{FF2B5EF4-FFF2-40B4-BE49-F238E27FC236}">
                      <a16:creationId xmlns:a16="http://schemas.microsoft.com/office/drawing/2014/main" xmlns="" id="{102F4BF2-A344-400F-985E-84A23364F0BE}"/>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22">
                  <a:extLst>
                    <a:ext uri="{FF2B5EF4-FFF2-40B4-BE49-F238E27FC236}">
                      <a16:creationId xmlns:a16="http://schemas.microsoft.com/office/drawing/2014/main" xmlns="" id="{9D460B84-51DF-4FD8-BB46-A781506F8DD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23">
                  <a:extLst>
                    <a:ext uri="{FF2B5EF4-FFF2-40B4-BE49-F238E27FC236}">
                      <a16:creationId xmlns:a16="http://schemas.microsoft.com/office/drawing/2014/main" xmlns="" id="{5C14206F-BDF1-45E4-BD48-FF34C9871B8E}"/>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24">
                  <a:extLst>
                    <a:ext uri="{FF2B5EF4-FFF2-40B4-BE49-F238E27FC236}">
                      <a16:creationId xmlns:a16="http://schemas.microsoft.com/office/drawing/2014/main" xmlns="" id="{507B968D-20D0-4516-89A9-DC4415AE8B3F}"/>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25">
                  <a:extLst>
                    <a:ext uri="{FF2B5EF4-FFF2-40B4-BE49-F238E27FC236}">
                      <a16:creationId xmlns:a16="http://schemas.microsoft.com/office/drawing/2014/main" xmlns="" id="{0D362F8F-453F-4FA2-ABC9-CCB92CFF9645}"/>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26">
                  <a:extLst>
                    <a:ext uri="{FF2B5EF4-FFF2-40B4-BE49-F238E27FC236}">
                      <a16:creationId xmlns:a16="http://schemas.microsoft.com/office/drawing/2014/main" xmlns="" id="{7BF0C9C7-C262-4992-B6D3-9631F608182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7">
                  <a:extLst>
                    <a:ext uri="{FF2B5EF4-FFF2-40B4-BE49-F238E27FC236}">
                      <a16:creationId xmlns:a16="http://schemas.microsoft.com/office/drawing/2014/main" xmlns="" id="{8876E981-D179-44BA-B61D-36004548C27E}"/>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8">
                  <a:extLst>
                    <a:ext uri="{FF2B5EF4-FFF2-40B4-BE49-F238E27FC236}">
                      <a16:creationId xmlns:a16="http://schemas.microsoft.com/office/drawing/2014/main" xmlns="" id="{77C5A5ED-995B-42F6-B616-4B53BCE2D2A2}"/>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9">
                  <a:extLst>
                    <a:ext uri="{FF2B5EF4-FFF2-40B4-BE49-F238E27FC236}">
                      <a16:creationId xmlns:a16="http://schemas.microsoft.com/office/drawing/2014/main" xmlns="" id="{8730ABBD-359A-470F-A3F3-24B73819BA3B}"/>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30">
                  <a:extLst>
                    <a:ext uri="{FF2B5EF4-FFF2-40B4-BE49-F238E27FC236}">
                      <a16:creationId xmlns:a16="http://schemas.microsoft.com/office/drawing/2014/main" xmlns="" id="{7748A976-902F-49DE-9572-926959E2864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31">
                  <a:extLst>
                    <a:ext uri="{FF2B5EF4-FFF2-40B4-BE49-F238E27FC236}">
                      <a16:creationId xmlns:a16="http://schemas.microsoft.com/office/drawing/2014/main" xmlns="" id="{47827897-CAC0-4E5E-A3D8-2831F1F43CAF}"/>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32">
                  <a:extLst>
                    <a:ext uri="{FF2B5EF4-FFF2-40B4-BE49-F238E27FC236}">
                      <a16:creationId xmlns:a16="http://schemas.microsoft.com/office/drawing/2014/main" xmlns="" id="{E773F939-CB07-4596-9FDD-B9238A8E055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33">
                  <a:extLst>
                    <a:ext uri="{FF2B5EF4-FFF2-40B4-BE49-F238E27FC236}">
                      <a16:creationId xmlns:a16="http://schemas.microsoft.com/office/drawing/2014/main" xmlns="" id="{D3FF9045-86AC-42C3-AC0C-808A19F00B9D}"/>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34">
                  <a:extLst>
                    <a:ext uri="{FF2B5EF4-FFF2-40B4-BE49-F238E27FC236}">
                      <a16:creationId xmlns:a16="http://schemas.microsoft.com/office/drawing/2014/main" xmlns="" id="{4810AD40-77E8-4C96-955D-A8AC4897FEF8}"/>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35">
                  <a:extLst>
                    <a:ext uri="{FF2B5EF4-FFF2-40B4-BE49-F238E27FC236}">
                      <a16:creationId xmlns:a16="http://schemas.microsoft.com/office/drawing/2014/main" xmlns="" id="{F62D7822-0794-42AB-BC1B-1B79FAA3D11D}"/>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36">
                  <a:extLst>
                    <a:ext uri="{FF2B5EF4-FFF2-40B4-BE49-F238E27FC236}">
                      <a16:creationId xmlns:a16="http://schemas.microsoft.com/office/drawing/2014/main" xmlns="" id="{74C67D56-3290-4233-B7D4-80AB3549D85D}"/>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7">
                  <a:extLst>
                    <a:ext uri="{FF2B5EF4-FFF2-40B4-BE49-F238E27FC236}">
                      <a16:creationId xmlns:a16="http://schemas.microsoft.com/office/drawing/2014/main" xmlns="" id="{B08A9991-16D5-4310-8175-32877E073FD3}"/>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8">
                  <a:extLst>
                    <a:ext uri="{FF2B5EF4-FFF2-40B4-BE49-F238E27FC236}">
                      <a16:creationId xmlns:a16="http://schemas.microsoft.com/office/drawing/2014/main" xmlns="" id="{4AAA0EEE-06B0-4EAC-A16A-26D01F993B4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9">
                  <a:extLst>
                    <a:ext uri="{FF2B5EF4-FFF2-40B4-BE49-F238E27FC236}">
                      <a16:creationId xmlns:a16="http://schemas.microsoft.com/office/drawing/2014/main" xmlns="" id="{0E610C5D-2436-4FA4-B7E9-5374807435B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40">
                  <a:extLst>
                    <a:ext uri="{FF2B5EF4-FFF2-40B4-BE49-F238E27FC236}">
                      <a16:creationId xmlns:a16="http://schemas.microsoft.com/office/drawing/2014/main" xmlns="" id="{23A96C75-3B18-49D5-9ED8-3A423B50DC8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41">
                  <a:extLst>
                    <a:ext uri="{FF2B5EF4-FFF2-40B4-BE49-F238E27FC236}">
                      <a16:creationId xmlns:a16="http://schemas.microsoft.com/office/drawing/2014/main" xmlns="" id="{740E3DD9-1D2C-45E7-8926-B69EBDD78E9F}"/>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42">
                  <a:extLst>
                    <a:ext uri="{FF2B5EF4-FFF2-40B4-BE49-F238E27FC236}">
                      <a16:creationId xmlns:a16="http://schemas.microsoft.com/office/drawing/2014/main" xmlns="" id="{720AE166-A88B-42C0-B870-AC61CA4C00AE}"/>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43">
                  <a:extLst>
                    <a:ext uri="{FF2B5EF4-FFF2-40B4-BE49-F238E27FC236}">
                      <a16:creationId xmlns:a16="http://schemas.microsoft.com/office/drawing/2014/main" xmlns="" id="{D239EE26-C665-4D57-B02D-D5F2D9A1BB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44">
                  <a:extLst>
                    <a:ext uri="{FF2B5EF4-FFF2-40B4-BE49-F238E27FC236}">
                      <a16:creationId xmlns:a16="http://schemas.microsoft.com/office/drawing/2014/main" xmlns="" id="{5E431BA4-5FA5-42DD-877F-B8D56B2496CC}"/>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45">
                  <a:extLst>
                    <a:ext uri="{FF2B5EF4-FFF2-40B4-BE49-F238E27FC236}">
                      <a16:creationId xmlns:a16="http://schemas.microsoft.com/office/drawing/2014/main" xmlns="" id="{E30B3B95-3C44-42DB-B2C1-7B09F705DB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46">
                  <a:extLst>
                    <a:ext uri="{FF2B5EF4-FFF2-40B4-BE49-F238E27FC236}">
                      <a16:creationId xmlns:a16="http://schemas.microsoft.com/office/drawing/2014/main" xmlns="" id="{D367A7FF-8C78-4355-A197-4117A3B21E74}"/>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7">
                  <a:extLst>
                    <a:ext uri="{FF2B5EF4-FFF2-40B4-BE49-F238E27FC236}">
                      <a16:creationId xmlns:a16="http://schemas.microsoft.com/office/drawing/2014/main" xmlns="" id="{C1BFD2A0-ECA2-4438-9162-3A6E2B9E91D0}"/>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8">
                  <a:extLst>
                    <a:ext uri="{FF2B5EF4-FFF2-40B4-BE49-F238E27FC236}">
                      <a16:creationId xmlns:a16="http://schemas.microsoft.com/office/drawing/2014/main" xmlns="" id="{A613BF4C-321C-45DF-AD04-74ACAF33441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9">
                  <a:extLst>
                    <a:ext uri="{FF2B5EF4-FFF2-40B4-BE49-F238E27FC236}">
                      <a16:creationId xmlns:a16="http://schemas.microsoft.com/office/drawing/2014/main" xmlns="" id="{371393D0-2847-4F8D-8B0F-A6CAFCD4001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50">
                  <a:extLst>
                    <a:ext uri="{FF2B5EF4-FFF2-40B4-BE49-F238E27FC236}">
                      <a16:creationId xmlns:a16="http://schemas.microsoft.com/office/drawing/2014/main" xmlns="" id="{13B9E13F-C245-43E2-BB6B-58D2AA62A314}"/>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51">
                  <a:extLst>
                    <a:ext uri="{FF2B5EF4-FFF2-40B4-BE49-F238E27FC236}">
                      <a16:creationId xmlns:a16="http://schemas.microsoft.com/office/drawing/2014/main" xmlns="" id="{CD2E4A88-2213-4213-B091-0F9023152C4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52">
                  <a:extLst>
                    <a:ext uri="{FF2B5EF4-FFF2-40B4-BE49-F238E27FC236}">
                      <a16:creationId xmlns:a16="http://schemas.microsoft.com/office/drawing/2014/main" xmlns="" id="{37D4605B-835C-4A96-AC84-92734A6ACF1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53">
                  <a:extLst>
                    <a:ext uri="{FF2B5EF4-FFF2-40B4-BE49-F238E27FC236}">
                      <a16:creationId xmlns:a16="http://schemas.microsoft.com/office/drawing/2014/main" xmlns="" id="{2332D1D1-627B-4ABF-9A4D-D844C0AB1E9D}"/>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54">
                  <a:extLst>
                    <a:ext uri="{FF2B5EF4-FFF2-40B4-BE49-F238E27FC236}">
                      <a16:creationId xmlns:a16="http://schemas.microsoft.com/office/drawing/2014/main" xmlns="" id="{DFC98597-F6F8-413B-873B-0582015BF1E6}"/>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55">
                  <a:extLst>
                    <a:ext uri="{FF2B5EF4-FFF2-40B4-BE49-F238E27FC236}">
                      <a16:creationId xmlns:a16="http://schemas.microsoft.com/office/drawing/2014/main" xmlns="" id="{AEACEEE6-A713-4806-A186-C865F4748B1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56">
                  <a:extLst>
                    <a:ext uri="{FF2B5EF4-FFF2-40B4-BE49-F238E27FC236}">
                      <a16:creationId xmlns:a16="http://schemas.microsoft.com/office/drawing/2014/main" xmlns="" id="{D0BE59FC-6B1D-499D-8CC1-8801320C0E4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7">
                  <a:extLst>
                    <a:ext uri="{FF2B5EF4-FFF2-40B4-BE49-F238E27FC236}">
                      <a16:creationId xmlns:a16="http://schemas.microsoft.com/office/drawing/2014/main" xmlns="" id="{3389736A-83C4-41B8-A3E5-8F3B8EC0E882}"/>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8">
                  <a:extLst>
                    <a:ext uri="{FF2B5EF4-FFF2-40B4-BE49-F238E27FC236}">
                      <a16:creationId xmlns:a16="http://schemas.microsoft.com/office/drawing/2014/main" xmlns="" id="{10FFE8F2-0A7D-45BD-B850-EFF5D7314C9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9">
                  <a:extLst>
                    <a:ext uri="{FF2B5EF4-FFF2-40B4-BE49-F238E27FC236}">
                      <a16:creationId xmlns:a16="http://schemas.microsoft.com/office/drawing/2014/main" xmlns="" id="{76F9DE01-0CB1-4233-ACF8-7C194D3373C5}"/>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60">
                  <a:extLst>
                    <a:ext uri="{FF2B5EF4-FFF2-40B4-BE49-F238E27FC236}">
                      <a16:creationId xmlns:a16="http://schemas.microsoft.com/office/drawing/2014/main" xmlns="" id="{E1ADEA28-A5A3-46E4-B784-470F380C84A8}"/>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61">
                  <a:extLst>
                    <a:ext uri="{FF2B5EF4-FFF2-40B4-BE49-F238E27FC236}">
                      <a16:creationId xmlns:a16="http://schemas.microsoft.com/office/drawing/2014/main" xmlns="" id="{883E643E-FA87-4897-AB60-68E6766E3327}"/>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62">
                  <a:extLst>
                    <a:ext uri="{FF2B5EF4-FFF2-40B4-BE49-F238E27FC236}">
                      <a16:creationId xmlns:a16="http://schemas.microsoft.com/office/drawing/2014/main" xmlns="" id="{AF39DB9A-25BE-4B01-BC5A-978942C02467}"/>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63">
                  <a:extLst>
                    <a:ext uri="{FF2B5EF4-FFF2-40B4-BE49-F238E27FC236}">
                      <a16:creationId xmlns:a16="http://schemas.microsoft.com/office/drawing/2014/main" xmlns="" id="{39975B54-5C53-4FD1-BBE1-2CFD328F20CE}"/>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64">
                  <a:extLst>
                    <a:ext uri="{FF2B5EF4-FFF2-40B4-BE49-F238E27FC236}">
                      <a16:creationId xmlns:a16="http://schemas.microsoft.com/office/drawing/2014/main" xmlns="" id="{33C9685E-20BD-4783-9FAC-AA7483338A02}"/>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65">
                  <a:extLst>
                    <a:ext uri="{FF2B5EF4-FFF2-40B4-BE49-F238E27FC236}">
                      <a16:creationId xmlns:a16="http://schemas.microsoft.com/office/drawing/2014/main" xmlns="" id="{3C5F0C41-B90A-4493-B0EA-D4E5022D4AB4}"/>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66">
                  <a:extLst>
                    <a:ext uri="{FF2B5EF4-FFF2-40B4-BE49-F238E27FC236}">
                      <a16:creationId xmlns:a16="http://schemas.microsoft.com/office/drawing/2014/main" xmlns="" id="{1552B270-1C03-4BEB-B9D5-4A1898C22B42}"/>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7">
                  <a:extLst>
                    <a:ext uri="{FF2B5EF4-FFF2-40B4-BE49-F238E27FC236}">
                      <a16:creationId xmlns:a16="http://schemas.microsoft.com/office/drawing/2014/main" xmlns="" id="{8CA014FC-367A-41CE-99A3-C948AF287337}"/>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8">
                  <a:extLst>
                    <a:ext uri="{FF2B5EF4-FFF2-40B4-BE49-F238E27FC236}">
                      <a16:creationId xmlns:a16="http://schemas.microsoft.com/office/drawing/2014/main" xmlns="" id="{E41AF02E-241D-476E-87A2-574DB8B17A4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9">
                  <a:extLst>
                    <a:ext uri="{FF2B5EF4-FFF2-40B4-BE49-F238E27FC236}">
                      <a16:creationId xmlns:a16="http://schemas.microsoft.com/office/drawing/2014/main" xmlns="" id="{00CFF0C6-B4D8-4D67-A702-2FC093082BBE}"/>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70">
                  <a:extLst>
                    <a:ext uri="{FF2B5EF4-FFF2-40B4-BE49-F238E27FC236}">
                      <a16:creationId xmlns:a16="http://schemas.microsoft.com/office/drawing/2014/main" xmlns="" id="{48DD892B-09D6-4017-8069-CD99A934DFE4}"/>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71">
                  <a:extLst>
                    <a:ext uri="{FF2B5EF4-FFF2-40B4-BE49-F238E27FC236}">
                      <a16:creationId xmlns:a16="http://schemas.microsoft.com/office/drawing/2014/main" xmlns="" id="{16278466-0AC4-417A-A95C-A55D1F24EEC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72">
                  <a:extLst>
                    <a:ext uri="{FF2B5EF4-FFF2-40B4-BE49-F238E27FC236}">
                      <a16:creationId xmlns:a16="http://schemas.microsoft.com/office/drawing/2014/main" xmlns="" id="{45BCE868-6757-4A1C-B055-14BF7947CFE0}"/>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73">
                  <a:extLst>
                    <a:ext uri="{FF2B5EF4-FFF2-40B4-BE49-F238E27FC236}">
                      <a16:creationId xmlns:a16="http://schemas.microsoft.com/office/drawing/2014/main" xmlns="" id="{4715512D-2B04-4CB6-9564-89504E4B3F6C}"/>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74">
                  <a:extLst>
                    <a:ext uri="{FF2B5EF4-FFF2-40B4-BE49-F238E27FC236}">
                      <a16:creationId xmlns:a16="http://schemas.microsoft.com/office/drawing/2014/main" xmlns="" id="{711A7AB7-A430-4710-8295-B0D932A26A63}"/>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75">
                  <a:extLst>
                    <a:ext uri="{FF2B5EF4-FFF2-40B4-BE49-F238E27FC236}">
                      <a16:creationId xmlns:a16="http://schemas.microsoft.com/office/drawing/2014/main" xmlns="" id="{6255BAE5-6F8E-46D8-BF2E-1C070916AD5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76">
                  <a:extLst>
                    <a:ext uri="{FF2B5EF4-FFF2-40B4-BE49-F238E27FC236}">
                      <a16:creationId xmlns:a16="http://schemas.microsoft.com/office/drawing/2014/main" xmlns="" id="{A45FEC60-4FF0-46EB-8EAF-37C82117C96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7">
                  <a:extLst>
                    <a:ext uri="{FF2B5EF4-FFF2-40B4-BE49-F238E27FC236}">
                      <a16:creationId xmlns:a16="http://schemas.microsoft.com/office/drawing/2014/main" xmlns="" id="{EC013A5A-1403-4A69-BCE8-27253D75ADD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8">
                  <a:extLst>
                    <a:ext uri="{FF2B5EF4-FFF2-40B4-BE49-F238E27FC236}">
                      <a16:creationId xmlns:a16="http://schemas.microsoft.com/office/drawing/2014/main" xmlns="" id="{DC5CC0DD-C766-4149-9FED-22A44D357C6D}"/>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9">
                  <a:extLst>
                    <a:ext uri="{FF2B5EF4-FFF2-40B4-BE49-F238E27FC236}">
                      <a16:creationId xmlns:a16="http://schemas.microsoft.com/office/drawing/2014/main" xmlns="" id="{6B173FAD-BF75-4904-8C0E-1E7F2F2481E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80">
                  <a:extLst>
                    <a:ext uri="{FF2B5EF4-FFF2-40B4-BE49-F238E27FC236}">
                      <a16:creationId xmlns:a16="http://schemas.microsoft.com/office/drawing/2014/main" xmlns="" id="{6B395EA2-ACF3-4ACE-8584-07CDF8722EFE}"/>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81">
                  <a:extLst>
                    <a:ext uri="{FF2B5EF4-FFF2-40B4-BE49-F238E27FC236}">
                      <a16:creationId xmlns:a16="http://schemas.microsoft.com/office/drawing/2014/main" xmlns="" id="{5CC9C077-0EA0-4772-923C-F378EB0BFADA}"/>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82">
                  <a:extLst>
                    <a:ext uri="{FF2B5EF4-FFF2-40B4-BE49-F238E27FC236}">
                      <a16:creationId xmlns:a16="http://schemas.microsoft.com/office/drawing/2014/main" xmlns="" id="{9F596560-6226-422E-8C5A-6AF41D67F860}"/>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83">
                  <a:extLst>
                    <a:ext uri="{FF2B5EF4-FFF2-40B4-BE49-F238E27FC236}">
                      <a16:creationId xmlns:a16="http://schemas.microsoft.com/office/drawing/2014/main" xmlns="" id="{F23CCCC9-D0D7-40AD-8900-A0020D00E818}"/>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84">
                  <a:extLst>
                    <a:ext uri="{FF2B5EF4-FFF2-40B4-BE49-F238E27FC236}">
                      <a16:creationId xmlns:a16="http://schemas.microsoft.com/office/drawing/2014/main" xmlns="" id="{EC1840F2-B0DB-47CF-B055-EFF68735067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85">
                  <a:extLst>
                    <a:ext uri="{FF2B5EF4-FFF2-40B4-BE49-F238E27FC236}">
                      <a16:creationId xmlns:a16="http://schemas.microsoft.com/office/drawing/2014/main" xmlns="" id="{7E0F32F5-849E-4778-B286-7341FFE836B1}"/>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86">
                  <a:extLst>
                    <a:ext uri="{FF2B5EF4-FFF2-40B4-BE49-F238E27FC236}">
                      <a16:creationId xmlns:a16="http://schemas.microsoft.com/office/drawing/2014/main" xmlns="" id="{43892C67-FC08-4A95-95AE-F7E280CEBFD9}"/>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7">
                  <a:extLst>
                    <a:ext uri="{FF2B5EF4-FFF2-40B4-BE49-F238E27FC236}">
                      <a16:creationId xmlns:a16="http://schemas.microsoft.com/office/drawing/2014/main" xmlns="" id="{BC773F19-5210-4400-9550-E31E6002F662}"/>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8">
                  <a:extLst>
                    <a:ext uri="{FF2B5EF4-FFF2-40B4-BE49-F238E27FC236}">
                      <a16:creationId xmlns:a16="http://schemas.microsoft.com/office/drawing/2014/main" xmlns="" id="{AD136FB3-362D-4F4D-9E4C-FF9A0793C52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9">
                  <a:extLst>
                    <a:ext uri="{FF2B5EF4-FFF2-40B4-BE49-F238E27FC236}">
                      <a16:creationId xmlns:a16="http://schemas.microsoft.com/office/drawing/2014/main" xmlns="" id="{E996F4B1-C266-4C90-B6A3-FCD5B7490943}"/>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90">
                  <a:extLst>
                    <a:ext uri="{FF2B5EF4-FFF2-40B4-BE49-F238E27FC236}">
                      <a16:creationId xmlns:a16="http://schemas.microsoft.com/office/drawing/2014/main" xmlns="" id="{EB8A27F0-3E0F-4690-9326-18E62A067130}"/>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91">
                  <a:extLst>
                    <a:ext uri="{FF2B5EF4-FFF2-40B4-BE49-F238E27FC236}">
                      <a16:creationId xmlns:a16="http://schemas.microsoft.com/office/drawing/2014/main" xmlns="" id="{ACF132F0-BB5B-47D1-BF32-B3053BBB1FD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92">
                  <a:extLst>
                    <a:ext uri="{FF2B5EF4-FFF2-40B4-BE49-F238E27FC236}">
                      <a16:creationId xmlns:a16="http://schemas.microsoft.com/office/drawing/2014/main" xmlns="" id="{F5960859-D2F7-46DD-8A3F-1F0611859686}"/>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8" name="文本框 49">
              <a:extLst>
                <a:ext uri="{FF2B5EF4-FFF2-40B4-BE49-F238E27FC236}">
                  <a16:creationId xmlns:a16="http://schemas.microsoft.com/office/drawing/2014/main" xmlns="" id="{35C8638A-8528-4341-AD1C-62AF34756379}"/>
                </a:ext>
              </a:extLst>
            </p:cNvPr>
            <p:cNvSpPr txBox="1">
              <a:spLocks noChangeArrowheads="1"/>
            </p:cNvSpPr>
            <p:nvPr/>
          </p:nvSpPr>
          <p:spPr bwMode="auto">
            <a:xfrm>
              <a:off x="2105206" y="2078139"/>
              <a:ext cx="2925908" cy="1501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1. Em</a:t>
              </a:r>
              <a:r>
                <a:rPr kumimoji="0" lang="en-US" sz="2800" b="0" i="0" u="none" strike="noStrike" kern="1200" cap="none" spc="0" normalizeH="0" noProof="0" smtClean="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hãy làm một đồ dung học tập từ vật liệu có thể tái chế và hướng dẫn các bạn cùng làm để tiết kiệm và bảo vệ môi trường.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endParaRPr>
            </a:p>
          </p:txBody>
        </p:sp>
      </p:grpSp>
      <p:grpSp>
        <p:nvGrpSpPr>
          <p:cNvPr id="99" name="组合 225">
            <a:extLst>
              <a:ext uri="{FF2B5EF4-FFF2-40B4-BE49-F238E27FC236}">
                <a16:creationId xmlns:a16="http://schemas.microsoft.com/office/drawing/2014/main" xmlns="" id="{3E1C6EDD-57C8-41B1-91C8-7F0CD50A933A}"/>
              </a:ext>
            </a:extLst>
          </p:cNvPr>
          <p:cNvGrpSpPr/>
          <p:nvPr/>
        </p:nvGrpSpPr>
        <p:grpSpPr>
          <a:xfrm flipH="1">
            <a:off x="5947635" y="1599997"/>
            <a:ext cx="6570616" cy="5415707"/>
            <a:chOff x="3246438" y="1068388"/>
            <a:chExt cx="5711825" cy="4678363"/>
          </a:xfrm>
          <a:solidFill>
            <a:schemeClr val="tx1"/>
          </a:solidFill>
        </p:grpSpPr>
        <p:sp>
          <p:nvSpPr>
            <p:cNvPr id="101" name="Freeform 5">
              <a:extLst>
                <a:ext uri="{FF2B5EF4-FFF2-40B4-BE49-F238E27FC236}">
                  <a16:creationId xmlns:a16="http://schemas.microsoft.com/office/drawing/2014/main" xmlns="" id="{138F6791-500E-4672-9473-80AC1694AB88}"/>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6">
              <a:extLst>
                <a:ext uri="{FF2B5EF4-FFF2-40B4-BE49-F238E27FC236}">
                  <a16:creationId xmlns:a16="http://schemas.microsoft.com/office/drawing/2014/main" xmlns="" id="{C8EE571C-BE94-4368-98EF-27D423DF6DB3}"/>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7">
              <a:extLst>
                <a:ext uri="{FF2B5EF4-FFF2-40B4-BE49-F238E27FC236}">
                  <a16:creationId xmlns:a16="http://schemas.microsoft.com/office/drawing/2014/main" xmlns="" id="{C1AD819C-F0EC-487E-AD04-E2C3F97676B9}"/>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8">
              <a:extLst>
                <a:ext uri="{FF2B5EF4-FFF2-40B4-BE49-F238E27FC236}">
                  <a16:creationId xmlns:a16="http://schemas.microsoft.com/office/drawing/2014/main" xmlns="" id="{FAB47E01-9665-455C-9CA4-FB75E51DE670}"/>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5" name="Freeform 9">
              <a:extLst>
                <a:ext uri="{FF2B5EF4-FFF2-40B4-BE49-F238E27FC236}">
                  <a16:creationId xmlns:a16="http://schemas.microsoft.com/office/drawing/2014/main" xmlns="" id="{732BA37F-0C87-4610-9517-3706A35D938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6" name="Freeform 10">
              <a:extLst>
                <a:ext uri="{FF2B5EF4-FFF2-40B4-BE49-F238E27FC236}">
                  <a16:creationId xmlns:a16="http://schemas.microsoft.com/office/drawing/2014/main" xmlns="" id="{F3C507FD-3D22-46F6-9BB4-A4643AED8E41}"/>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7" name="Freeform 11">
              <a:extLst>
                <a:ext uri="{FF2B5EF4-FFF2-40B4-BE49-F238E27FC236}">
                  <a16:creationId xmlns:a16="http://schemas.microsoft.com/office/drawing/2014/main" xmlns="" id="{E66FE954-408D-4E0D-A552-8AD26413F42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108" name="组合 233">
              <a:extLst>
                <a:ext uri="{FF2B5EF4-FFF2-40B4-BE49-F238E27FC236}">
                  <a16:creationId xmlns:a16="http://schemas.microsoft.com/office/drawing/2014/main" xmlns="" id="{39B4C5E4-DC5F-44F5-B216-6241B87E7B64}"/>
                </a:ext>
              </a:extLst>
            </p:cNvPr>
            <p:cNvGrpSpPr/>
            <p:nvPr/>
          </p:nvGrpSpPr>
          <p:grpSpPr>
            <a:xfrm>
              <a:off x="3517901" y="1225551"/>
              <a:ext cx="5260975" cy="4090987"/>
              <a:chOff x="3517901" y="1225551"/>
              <a:chExt cx="5260975" cy="4090987"/>
            </a:xfrm>
            <a:grpFill/>
          </p:grpSpPr>
          <p:sp>
            <p:nvSpPr>
              <p:cNvPr id="109" name="Freeform 12">
                <a:extLst>
                  <a:ext uri="{FF2B5EF4-FFF2-40B4-BE49-F238E27FC236}">
                    <a16:creationId xmlns:a16="http://schemas.microsoft.com/office/drawing/2014/main" xmlns="" id="{1CC1FB4F-B2CF-47C3-9CCD-80CD8B4CD99B}"/>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0" name="Freeform 13">
                <a:extLst>
                  <a:ext uri="{FF2B5EF4-FFF2-40B4-BE49-F238E27FC236}">
                    <a16:creationId xmlns:a16="http://schemas.microsoft.com/office/drawing/2014/main" xmlns="" id="{7C133459-1916-4948-BB53-75F3ED57D23B}"/>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1" name="Freeform 14">
                <a:extLst>
                  <a:ext uri="{FF2B5EF4-FFF2-40B4-BE49-F238E27FC236}">
                    <a16:creationId xmlns:a16="http://schemas.microsoft.com/office/drawing/2014/main" xmlns="" id="{3AA93844-824F-45BB-A6B2-9D0AB648370F}"/>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2" name="Freeform 15">
                <a:extLst>
                  <a:ext uri="{FF2B5EF4-FFF2-40B4-BE49-F238E27FC236}">
                    <a16:creationId xmlns:a16="http://schemas.microsoft.com/office/drawing/2014/main" xmlns="" id="{6EAB2814-52AC-40B4-A6B6-8B81CD2EB8CA}"/>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3" name="Freeform 16">
                <a:extLst>
                  <a:ext uri="{FF2B5EF4-FFF2-40B4-BE49-F238E27FC236}">
                    <a16:creationId xmlns:a16="http://schemas.microsoft.com/office/drawing/2014/main" xmlns="" id="{F143E963-4EF0-4CA1-A15E-F39081093ED2}"/>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4" name="Freeform 17">
                <a:extLst>
                  <a:ext uri="{FF2B5EF4-FFF2-40B4-BE49-F238E27FC236}">
                    <a16:creationId xmlns:a16="http://schemas.microsoft.com/office/drawing/2014/main" xmlns="" id="{C9DDCA32-C0E3-4D59-BEB4-40C9C09803B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5" name="Freeform 18">
                <a:extLst>
                  <a:ext uri="{FF2B5EF4-FFF2-40B4-BE49-F238E27FC236}">
                    <a16:creationId xmlns:a16="http://schemas.microsoft.com/office/drawing/2014/main" xmlns="" id="{5C4D6D36-804E-467D-9CD0-84A58C8A687E}"/>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6" name="Freeform 19">
                <a:extLst>
                  <a:ext uri="{FF2B5EF4-FFF2-40B4-BE49-F238E27FC236}">
                    <a16:creationId xmlns:a16="http://schemas.microsoft.com/office/drawing/2014/main" xmlns="" id="{CDBE172D-007E-4CE4-B3B6-18DF211AE603}"/>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7" name="Freeform 20">
                <a:extLst>
                  <a:ext uri="{FF2B5EF4-FFF2-40B4-BE49-F238E27FC236}">
                    <a16:creationId xmlns:a16="http://schemas.microsoft.com/office/drawing/2014/main" xmlns="" id="{65919255-C9E6-4279-BFA2-EACEAD6BB356}"/>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8" name="Freeform 21">
                <a:extLst>
                  <a:ext uri="{FF2B5EF4-FFF2-40B4-BE49-F238E27FC236}">
                    <a16:creationId xmlns:a16="http://schemas.microsoft.com/office/drawing/2014/main" xmlns="" id="{8262A73B-76DF-46F6-A017-2DB28844E46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19" name="Freeform 22">
                <a:extLst>
                  <a:ext uri="{FF2B5EF4-FFF2-40B4-BE49-F238E27FC236}">
                    <a16:creationId xmlns:a16="http://schemas.microsoft.com/office/drawing/2014/main" xmlns="" id="{2166994C-8017-472E-924E-AC6D0B12B2FB}"/>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0" name="Freeform 23">
                <a:extLst>
                  <a:ext uri="{FF2B5EF4-FFF2-40B4-BE49-F238E27FC236}">
                    <a16:creationId xmlns:a16="http://schemas.microsoft.com/office/drawing/2014/main" xmlns="" id="{F045F14A-16A9-4917-975D-C2DFE2F31B1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1" name="Freeform 24">
                <a:extLst>
                  <a:ext uri="{FF2B5EF4-FFF2-40B4-BE49-F238E27FC236}">
                    <a16:creationId xmlns:a16="http://schemas.microsoft.com/office/drawing/2014/main" xmlns="" id="{EE62BF87-937C-49F2-8594-789C0228B247}"/>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2" name="Freeform 25">
                <a:extLst>
                  <a:ext uri="{FF2B5EF4-FFF2-40B4-BE49-F238E27FC236}">
                    <a16:creationId xmlns:a16="http://schemas.microsoft.com/office/drawing/2014/main" xmlns="" id="{35100BBB-E0AC-43DC-9C0C-B49CC2F80E72}"/>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3" name="Freeform 26">
                <a:extLst>
                  <a:ext uri="{FF2B5EF4-FFF2-40B4-BE49-F238E27FC236}">
                    <a16:creationId xmlns:a16="http://schemas.microsoft.com/office/drawing/2014/main" xmlns="" id="{A4250710-0030-41C4-A118-42702E39265E}"/>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4" name="Freeform 27">
                <a:extLst>
                  <a:ext uri="{FF2B5EF4-FFF2-40B4-BE49-F238E27FC236}">
                    <a16:creationId xmlns:a16="http://schemas.microsoft.com/office/drawing/2014/main" xmlns="" id="{01237B13-6F7F-491D-9747-64988C355B2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5" name="Freeform 28">
                <a:extLst>
                  <a:ext uri="{FF2B5EF4-FFF2-40B4-BE49-F238E27FC236}">
                    <a16:creationId xmlns:a16="http://schemas.microsoft.com/office/drawing/2014/main" xmlns="" id="{48998569-D0E7-4FE7-AD34-C6804B15784F}"/>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6" name="Freeform 29">
                <a:extLst>
                  <a:ext uri="{FF2B5EF4-FFF2-40B4-BE49-F238E27FC236}">
                    <a16:creationId xmlns:a16="http://schemas.microsoft.com/office/drawing/2014/main" xmlns="" id="{5911464F-C5E6-40F0-87AF-CC6DC3E2DA19}"/>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7" name="Freeform 30">
                <a:extLst>
                  <a:ext uri="{FF2B5EF4-FFF2-40B4-BE49-F238E27FC236}">
                    <a16:creationId xmlns:a16="http://schemas.microsoft.com/office/drawing/2014/main" xmlns="" id="{2A901C36-7899-488A-8774-FC22B73A5E2C}"/>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8" name="Freeform 31">
                <a:extLst>
                  <a:ext uri="{FF2B5EF4-FFF2-40B4-BE49-F238E27FC236}">
                    <a16:creationId xmlns:a16="http://schemas.microsoft.com/office/drawing/2014/main" xmlns="" id="{3BF0A5E6-C302-4853-9DC9-91DDD3D53BB2}"/>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29" name="Freeform 32">
                <a:extLst>
                  <a:ext uri="{FF2B5EF4-FFF2-40B4-BE49-F238E27FC236}">
                    <a16:creationId xmlns:a16="http://schemas.microsoft.com/office/drawing/2014/main" xmlns="" id="{7862D852-3291-40B6-AAEC-8E02BF4424BA}"/>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0" name="Freeform 33">
                <a:extLst>
                  <a:ext uri="{FF2B5EF4-FFF2-40B4-BE49-F238E27FC236}">
                    <a16:creationId xmlns:a16="http://schemas.microsoft.com/office/drawing/2014/main" xmlns="" id="{A9D89ED5-817A-46F9-98EE-2D5196B8E3D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1" name="Freeform 34">
                <a:extLst>
                  <a:ext uri="{FF2B5EF4-FFF2-40B4-BE49-F238E27FC236}">
                    <a16:creationId xmlns:a16="http://schemas.microsoft.com/office/drawing/2014/main" xmlns="" id="{997C34EF-41BB-4774-A449-9B320C7AAF71}"/>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2" name="Freeform 35">
                <a:extLst>
                  <a:ext uri="{FF2B5EF4-FFF2-40B4-BE49-F238E27FC236}">
                    <a16:creationId xmlns:a16="http://schemas.microsoft.com/office/drawing/2014/main" xmlns="" id="{B46FB9B3-3F48-44ED-938B-34042FD21629}"/>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3" name="Freeform 36">
                <a:extLst>
                  <a:ext uri="{FF2B5EF4-FFF2-40B4-BE49-F238E27FC236}">
                    <a16:creationId xmlns:a16="http://schemas.microsoft.com/office/drawing/2014/main" xmlns="" id="{1F008D06-40D3-4FF0-AF4E-760FC38E5297}"/>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4" name="Freeform 37">
                <a:extLst>
                  <a:ext uri="{FF2B5EF4-FFF2-40B4-BE49-F238E27FC236}">
                    <a16:creationId xmlns:a16="http://schemas.microsoft.com/office/drawing/2014/main" xmlns="" id="{E89D109A-09FB-47BF-95C7-DEB7A295F555}"/>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5" name="Freeform 38">
                <a:extLst>
                  <a:ext uri="{FF2B5EF4-FFF2-40B4-BE49-F238E27FC236}">
                    <a16:creationId xmlns:a16="http://schemas.microsoft.com/office/drawing/2014/main" xmlns="" id="{EE77FF00-5C58-44E9-BB0B-45BD2474FDC6}"/>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6" name="Freeform 39">
                <a:extLst>
                  <a:ext uri="{FF2B5EF4-FFF2-40B4-BE49-F238E27FC236}">
                    <a16:creationId xmlns:a16="http://schemas.microsoft.com/office/drawing/2014/main" xmlns="" id="{0A70D915-7975-4B26-8215-ADC77D1C8C16}"/>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7" name="Freeform 40">
                <a:extLst>
                  <a:ext uri="{FF2B5EF4-FFF2-40B4-BE49-F238E27FC236}">
                    <a16:creationId xmlns:a16="http://schemas.microsoft.com/office/drawing/2014/main" xmlns="" id="{3A10452F-9644-45D9-92BE-70CC51ABC58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8" name="Freeform 41">
                <a:extLst>
                  <a:ext uri="{FF2B5EF4-FFF2-40B4-BE49-F238E27FC236}">
                    <a16:creationId xmlns:a16="http://schemas.microsoft.com/office/drawing/2014/main" xmlns="" id="{CE14F9EA-6686-4B47-B127-E1C0C764F9B0}"/>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39" name="Freeform 42">
                <a:extLst>
                  <a:ext uri="{FF2B5EF4-FFF2-40B4-BE49-F238E27FC236}">
                    <a16:creationId xmlns:a16="http://schemas.microsoft.com/office/drawing/2014/main" xmlns="" id="{5BAA95B5-C22D-4B49-9C42-ADF80D3AFBBC}"/>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0" name="Freeform 43">
                <a:extLst>
                  <a:ext uri="{FF2B5EF4-FFF2-40B4-BE49-F238E27FC236}">
                    <a16:creationId xmlns:a16="http://schemas.microsoft.com/office/drawing/2014/main" xmlns="" id="{1140603F-DDF7-4CC2-99B4-88685E6A63A7}"/>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1" name="Freeform 44">
                <a:extLst>
                  <a:ext uri="{FF2B5EF4-FFF2-40B4-BE49-F238E27FC236}">
                    <a16:creationId xmlns:a16="http://schemas.microsoft.com/office/drawing/2014/main" xmlns="" id="{0AC024F1-DC05-49BA-9A81-05953DDF008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2" name="Freeform 45">
                <a:extLst>
                  <a:ext uri="{FF2B5EF4-FFF2-40B4-BE49-F238E27FC236}">
                    <a16:creationId xmlns:a16="http://schemas.microsoft.com/office/drawing/2014/main" xmlns="" id="{7B9E12D0-5B37-4E6D-A404-AB9D23C7B605}"/>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3" name="Freeform 46">
                <a:extLst>
                  <a:ext uri="{FF2B5EF4-FFF2-40B4-BE49-F238E27FC236}">
                    <a16:creationId xmlns:a16="http://schemas.microsoft.com/office/drawing/2014/main" xmlns="" id="{07BFA8B6-CB7F-4A04-9867-07A652FE30EB}"/>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4" name="Freeform 47">
                <a:extLst>
                  <a:ext uri="{FF2B5EF4-FFF2-40B4-BE49-F238E27FC236}">
                    <a16:creationId xmlns:a16="http://schemas.microsoft.com/office/drawing/2014/main" xmlns="" id="{C5629273-BD2C-4770-A38F-5B0D2FEA784B}"/>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5" name="Freeform 48">
                <a:extLst>
                  <a:ext uri="{FF2B5EF4-FFF2-40B4-BE49-F238E27FC236}">
                    <a16:creationId xmlns:a16="http://schemas.microsoft.com/office/drawing/2014/main" xmlns="" id="{76586D56-42EF-40DE-940B-1B930962816F}"/>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6" name="Freeform 49">
                <a:extLst>
                  <a:ext uri="{FF2B5EF4-FFF2-40B4-BE49-F238E27FC236}">
                    <a16:creationId xmlns:a16="http://schemas.microsoft.com/office/drawing/2014/main" xmlns="" id="{26B0524B-A76C-4DB4-88C2-16187AF308BF}"/>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7" name="Freeform 50">
                <a:extLst>
                  <a:ext uri="{FF2B5EF4-FFF2-40B4-BE49-F238E27FC236}">
                    <a16:creationId xmlns:a16="http://schemas.microsoft.com/office/drawing/2014/main" xmlns="" id="{21B9EA90-4C1D-4167-9A44-F568EF4DD17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8" name="Freeform 51">
                <a:extLst>
                  <a:ext uri="{FF2B5EF4-FFF2-40B4-BE49-F238E27FC236}">
                    <a16:creationId xmlns:a16="http://schemas.microsoft.com/office/drawing/2014/main" xmlns="" id="{D66D5AB6-570D-4152-A01F-D16F0FC607A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49" name="Freeform 52">
                <a:extLst>
                  <a:ext uri="{FF2B5EF4-FFF2-40B4-BE49-F238E27FC236}">
                    <a16:creationId xmlns:a16="http://schemas.microsoft.com/office/drawing/2014/main" xmlns="" id="{2DAD9EA2-3613-4DDC-AD81-749D1D9BDA38}"/>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0" name="Freeform 53">
                <a:extLst>
                  <a:ext uri="{FF2B5EF4-FFF2-40B4-BE49-F238E27FC236}">
                    <a16:creationId xmlns:a16="http://schemas.microsoft.com/office/drawing/2014/main" xmlns="" id="{43C07C96-020C-46C1-97FB-5B4F05F927F3}"/>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1" name="Freeform 54">
                <a:extLst>
                  <a:ext uri="{FF2B5EF4-FFF2-40B4-BE49-F238E27FC236}">
                    <a16:creationId xmlns:a16="http://schemas.microsoft.com/office/drawing/2014/main" xmlns="" id="{41917549-21FE-4767-8652-C8252389BBF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2" name="Freeform 55">
                <a:extLst>
                  <a:ext uri="{FF2B5EF4-FFF2-40B4-BE49-F238E27FC236}">
                    <a16:creationId xmlns:a16="http://schemas.microsoft.com/office/drawing/2014/main" xmlns="" id="{BCB4FF85-8A04-4C3C-9123-8CA7AD2F9112}"/>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3" name="Freeform 56">
                <a:extLst>
                  <a:ext uri="{FF2B5EF4-FFF2-40B4-BE49-F238E27FC236}">
                    <a16:creationId xmlns:a16="http://schemas.microsoft.com/office/drawing/2014/main" xmlns="" id="{792143BC-6F5B-4250-BFF4-C4162C94197E}"/>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4" name="Freeform 57">
                <a:extLst>
                  <a:ext uri="{FF2B5EF4-FFF2-40B4-BE49-F238E27FC236}">
                    <a16:creationId xmlns:a16="http://schemas.microsoft.com/office/drawing/2014/main" xmlns="" id="{34DC1236-58D2-4DDF-8D7F-CAD94CE9488D}"/>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5" name="Freeform 58">
                <a:extLst>
                  <a:ext uri="{FF2B5EF4-FFF2-40B4-BE49-F238E27FC236}">
                    <a16:creationId xmlns:a16="http://schemas.microsoft.com/office/drawing/2014/main" xmlns="" id="{2998E4D6-6BA5-4B9A-9D49-D3E4B78CA340}"/>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6" name="Freeform 59">
                <a:extLst>
                  <a:ext uri="{FF2B5EF4-FFF2-40B4-BE49-F238E27FC236}">
                    <a16:creationId xmlns:a16="http://schemas.microsoft.com/office/drawing/2014/main" xmlns="" id="{6541D4D3-056B-4DFB-8B65-C197D5C456C0}"/>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7" name="Freeform 60">
                <a:extLst>
                  <a:ext uri="{FF2B5EF4-FFF2-40B4-BE49-F238E27FC236}">
                    <a16:creationId xmlns:a16="http://schemas.microsoft.com/office/drawing/2014/main" xmlns="" id="{B7B4A084-78B5-41A0-9590-81AF5189964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8" name="Freeform 61">
                <a:extLst>
                  <a:ext uri="{FF2B5EF4-FFF2-40B4-BE49-F238E27FC236}">
                    <a16:creationId xmlns:a16="http://schemas.microsoft.com/office/drawing/2014/main" xmlns="" id="{75839296-7F04-4D21-9076-5A169350312D}"/>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59" name="Freeform 62">
                <a:extLst>
                  <a:ext uri="{FF2B5EF4-FFF2-40B4-BE49-F238E27FC236}">
                    <a16:creationId xmlns:a16="http://schemas.microsoft.com/office/drawing/2014/main" xmlns="" id="{6DBA870F-E396-4BA5-B855-405F188CAD03}"/>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0" name="Freeform 63">
                <a:extLst>
                  <a:ext uri="{FF2B5EF4-FFF2-40B4-BE49-F238E27FC236}">
                    <a16:creationId xmlns:a16="http://schemas.microsoft.com/office/drawing/2014/main" xmlns="" id="{D0C7CA47-F7D8-4A40-995A-7F4585E95A27}"/>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1" name="Freeform 64">
                <a:extLst>
                  <a:ext uri="{FF2B5EF4-FFF2-40B4-BE49-F238E27FC236}">
                    <a16:creationId xmlns:a16="http://schemas.microsoft.com/office/drawing/2014/main" xmlns="" id="{6D8A8B14-CCA5-4E70-A70F-405229297ACE}"/>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2" name="Freeform 65">
                <a:extLst>
                  <a:ext uri="{FF2B5EF4-FFF2-40B4-BE49-F238E27FC236}">
                    <a16:creationId xmlns:a16="http://schemas.microsoft.com/office/drawing/2014/main" xmlns="" id="{2C46D352-AFF9-4E41-AD2D-02D8CEC39792}"/>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3" name="Freeform 66">
                <a:extLst>
                  <a:ext uri="{FF2B5EF4-FFF2-40B4-BE49-F238E27FC236}">
                    <a16:creationId xmlns:a16="http://schemas.microsoft.com/office/drawing/2014/main" xmlns="" id="{D9E44860-9C2F-4A6B-AA1F-18EBF15D4AFB}"/>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4" name="Freeform 67">
                <a:extLst>
                  <a:ext uri="{FF2B5EF4-FFF2-40B4-BE49-F238E27FC236}">
                    <a16:creationId xmlns:a16="http://schemas.microsoft.com/office/drawing/2014/main" xmlns="" id="{BA575C10-FB46-4807-88A2-82EC68CE5A3D}"/>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5" name="Freeform 68">
                <a:extLst>
                  <a:ext uri="{FF2B5EF4-FFF2-40B4-BE49-F238E27FC236}">
                    <a16:creationId xmlns:a16="http://schemas.microsoft.com/office/drawing/2014/main" xmlns="" id="{B12F8FB1-ABC3-4B38-B0E7-25D186856CB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6" name="Freeform 69">
                <a:extLst>
                  <a:ext uri="{FF2B5EF4-FFF2-40B4-BE49-F238E27FC236}">
                    <a16:creationId xmlns:a16="http://schemas.microsoft.com/office/drawing/2014/main" xmlns="" id="{DA438AF0-6E56-423C-8BCD-DF1F1DB325A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7" name="Freeform 70">
                <a:extLst>
                  <a:ext uri="{FF2B5EF4-FFF2-40B4-BE49-F238E27FC236}">
                    <a16:creationId xmlns:a16="http://schemas.microsoft.com/office/drawing/2014/main" xmlns="" id="{D27E61F2-39A4-4AD1-B705-ED5E45888F91}"/>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8" name="Freeform 71">
                <a:extLst>
                  <a:ext uri="{FF2B5EF4-FFF2-40B4-BE49-F238E27FC236}">
                    <a16:creationId xmlns:a16="http://schemas.microsoft.com/office/drawing/2014/main" xmlns="" id="{56AB6D5D-986C-4DC0-ACD3-4FB129E86281}"/>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69" name="Freeform 72">
                <a:extLst>
                  <a:ext uri="{FF2B5EF4-FFF2-40B4-BE49-F238E27FC236}">
                    <a16:creationId xmlns:a16="http://schemas.microsoft.com/office/drawing/2014/main" xmlns="" id="{516DA4F5-8AAE-4161-8897-E02DE6B12766}"/>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0" name="Freeform 73">
                <a:extLst>
                  <a:ext uri="{FF2B5EF4-FFF2-40B4-BE49-F238E27FC236}">
                    <a16:creationId xmlns:a16="http://schemas.microsoft.com/office/drawing/2014/main" xmlns="" id="{7C2D6C3D-DDC6-48C5-8CE6-800AC2AC74F7}"/>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1" name="Freeform 74">
                <a:extLst>
                  <a:ext uri="{FF2B5EF4-FFF2-40B4-BE49-F238E27FC236}">
                    <a16:creationId xmlns:a16="http://schemas.microsoft.com/office/drawing/2014/main" xmlns="" id="{9BA404AD-1970-4144-82DB-712EE103E16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2" name="Freeform 75">
                <a:extLst>
                  <a:ext uri="{FF2B5EF4-FFF2-40B4-BE49-F238E27FC236}">
                    <a16:creationId xmlns:a16="http://schemas.microsoft.com/office/drawing/2014/main" xmlns="" id="{DC9A9698-B5F9-4011-87A6-FBB7FED0B563}"/>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3" name="Freeform 76">
                <a:extLst>
                  <a:ext uri="{FF2B5EF4-FFF2-40B4-BE49-F238E27FC236}">
                    <a16:creationId xmlns:a16="http://schemas.microsoft.com/office/drawing/2014/main" xmlns="" id="{CAB6EEA6-3020-461A-8CEE-B6355A940D79}"/>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4" name="Freeform 77">
                <a:extLst>
                  <a:ext uri="{FF2B5EF4-FFF2-40B4-BE49-F238E27FC236}">
                    <a16:creationId xmlns:a16="http://schemas.microsoft.com/office/drawing/2014/main" xmlns="" id="{4FAD6DFB-BED5-4431-A55F-8F051E1AEABA}"/>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5" name="Freeform 78">
                <a:extLst>
                  <a:ext uri="{FF2B5EF4-FFF2-40B4-BE49-F238E27FC236}">
                    <a16:creationId xmlns:a16="http://schemas.microsoft.com/office/drawing/2014/main" xmlns="" id="{9D035AC7-BCDF-4A3B-BB01-666EF57EB15C}"/>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6" name="Freeform 79">
                <a:extLst>
                  <a:ext uri="{FF2B5EF4-FFF2-40B4-BE49-F238E27FC236}">
                    <a16:creationId xmlns:a16="http://schemas.microsoft.com/office/drawing/2014/main" xmlns="" id="{901DAD0C-E4D9-4E7B-B8F3-8C43AAB535A0}"/>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7" name="Freeform 80">
                <a:extLst>
                  <a:ext uri="{FF2B5EF4-FFF2-40B4-BE49-F238E27FC236}">
                    <a16:creationId xmlns:a16="http://schemas.microsoft.com/office/drawing/2014/main" xmlns="" id="{7030CB47-E5EA-429C-9095-F39D3122ECBF}"/>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8" name="Freeform 81">
                <a:extLst>
                  <a:ext uri="{FF2B5EF4-FFF2-40B4-BE49-F238E27FC236}">
                    <a16:creationId xmlns:a16="http://schemas.microsoft.com/office/drawing/2014/main" xmlns="" id="{028E487A-102D-4D24-B41E-F4147525962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9" name="Freeform 82">
                <a:extLst>
                  <a:ext uri="{FF2B5EF4-FFF2-40B4-BE49-F238E27FC236}">
                    <a16:creationId xmlns:a16="http://schemas.microsoft.com/office/drawing/2014/main" xmlns="" id="{B49748B3-2631-4DB2-BA2B-40929909C616}"/>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0" name="Freeform 83">
                <a:extLst>
                  <a:ext uri="{FF2B5EF4-FFF2-40B4-BE49-F238E27FC236}">
                    <a16:creationId xmlns:a16="http://schemas.microsoft.com/office/drawing/2014/main" xmlns="" id="{F6C39CC8-9FD5-475B-BA1E-7B0528EFDFB5}"/>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1" name="Freeform 84">
                <a:extLst>
                  <a:ext uri="{FF2B5EF4-FFF2-40B4-BE49-F238E27FC236}">
                    <a16:creationId xmlns:a16="http://schemas.microsoft.com/office/drawing/2014/main" xmlns="" id="{9DAB5AF1-26C9-4ACF-B89B-9D324A364918}"/>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2" name="Freeform 85">
                <a:extLst>
                  <a:ext uri="{FF2B5EF4-FFF2-40B4-BE49-F238E27FC236}">
                    <a16:creationId xmlns:a16="http://schemas.microsoft.com/office/drawing/2014/main" xmlns="" id="{C85816B1-8B16-4672-8F69-EFB0BA5222F8}"/>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3" name="Freeform 86">
                <a:extLst>
                  <a:ext uri="{FF2B5EF4-FFF2-40B4-BE49-F238E27FC236}">
                    <a16:creationId xmlns:a16="http://schemas.microsoft.com/office/drawing/2014/main" xmlns="" id="{FC25FD9C-AA2D-4033-A268-4EF58D72478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4" name="Freeform 87">
                <a:extLst>
                  <a:ext uri="{FF2B5EF4-FFF2-40B4-BE49-F238E27FC236}">
                    <a16:creationId xmlns:a16="http://schemas.microsoft.com/office/drawing/2014/main" xmlns="" id="{48F21E75-CC89-4294-B9C1-84784387278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5" name="Freeform 88">
                <a:extLst>
                  <a:ext uri="{FF2B5EF4-FFF2-40B4-BE49-F238E27FC236}">
                    <a16:creationId xmlns:a16="http://schemas.microsoft.com/office/drawing/2014/main" xmlns="" id="{DFA1DA33-CFE9-4D8C-B439-EF4D83169FFF}"/>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6" name="Freeform 89">
                <a:extLst>
                  <a:ext uri="{FF2B5EF4-FFF2-40B4-BE49-F238E27FC236}">
                    <a16:creationId xmlns:a16="http://schemas.microsoft.com/office/drawing/2014/main" xmlns="" id="{191681FE-B991-4A6D-8800-1D15F08B5645}"/>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7" name="Freeform 90">
                <a:extLst>
                  <a:ext uri="{FF2B5EF4-FFF2-40B4-BE49-F238E27FC236}">
                    <a16:creationId xmlns:a16="http://schemas.microsoft.com/office/drawing/2014/main" xmlns="" id="{1B26377A-3621-4AD6-B49D-E61F17470EB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8" name="Freeform 91">
                <a:extLst>
                  <a:ext uri="{FF2B5EF4-FFF2-40B4-BE49-F238E27FC236}">
                    <a16:creationId xmlns:a16="http://schemas.microsoft.com/office/drawing/2014/main" xmlns="" id="{E73381C5-8925-48C5-AF8B-7EE058B8A337}"/>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9" name="Freeform 92">
                <a:extLst>
                  <a:ext uri="{FF2B5EF4-FFF2-40B4-BE49-F238E27FC236}">
                    <a16:creationId xmlns:a16="http://schemas.microsoft.com/office/drawing/2014/main" xmlns="" id="{8DEE9A68-A3F7-41AA-B7E6-777579998DA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grpSp>
        <p:nvGrpSpPr>
          <p:cNvPr id="190" name="组合 452">
            <a:extLst>
              <a:ext uri="{FF2B5EF4-FFF2-40B4-BE49-F238E27FC236}">
                <a16:creationId xmlns:a16="http://schemas.microsoft.com/office/drawing/2014/main" xmlns="" id="{AD5D3D59-1A45-4C00-8B3D-8EE88C7AE176}"/>
              </a:ext>
            </a:extLst>
          </p:cNvPr>
          <p:cNvGrpSpPr/>
          <p:nvPr/>
        </p:nvGrpSpPr>
        <p:grpSpPr>
          <a:xfrm>
            <a:off x="3949209" y="3678724"/>
            <a:ext cx="3005355" cy="3217518"/>
            <a:chOff x="4427538" y="954088"/>
            <a:chExt cx="3333750" cy="3729038"/>
          </a:xfrm>
        </p:grpSpPr>
        <p:sp>
          <p:nvSpPr>
            <p:cNvPr id="191" name="Freeform 5">
              <a:extLst>
                <a:ext uri="{FF2B5EF4-FFF2-40B4-BE49-F238E27FC236}">
                  <a16:creationId xmlns:a16="http://schemas.microsoft.com/office/drawing/2014/main" xmlns="" id="{9446E680-BC0B-4556-8792-07DC7A454D9F}"/>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
          <p:nvSpPr>
            <p:cNvPr id="192" name="Freeform 6">
              <a:extLst>
                <a:ext uri="{FF2B5EF4-FFF2-40B4-BE49-F238E27FC236}">
                  <a16:creationId xmlns:a16="http://schemas.microsoft.com/office/drawing/2014/main" xmlns="" id="{840FC7BC-10CE-4B94-BA03-A121A134D397}"/>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3" name="Freeform 7">
              <a:extLst>
                <a:ext uri="{FF2B5EF4-FFF2-40B4-BE49-F238E27FC236}">
                  <a16:creationId xmlns:a16="http://schemas.microsoft.com/office/drawing/2014/main" xmlns="" id="{2CC8CC09-4674-4595-88FF-4FB2444422D9}"/>
                </a:ext>
              </a:extLst>
            </p:cNvPr>
            <p:cNvSpPr/>
            <p:nvPr/>
          </p:nvSpPr>
          <p:spPr bwMode="auto">
            <a:xfrm>
              <a:off x="4999038" y="132556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4" name="Freeform 8">
              <a:extLst>
                <a:ext uri="{FF2B5EF4-FFF2-40B4-BE49-F238E27FC236}">
                  <a16:creationId xmlns:a16="http://schemas.microsoft.com/office/drawing/2014/main" xmlns="" id="{2B67D272-3AE2-4A7A-8C5C-0A8611222ACE}"/>
                </a:ext>
              </a:extLst>
            </p:cNvPr>
            <p:cNvSpPr/>
            <p:nvPr/>
          </p:nvSpPr>
          <p:spPr bwMode="auto">
            <a:xfrm>
              <a:off x="5988051" y="987426"/>
              <a:ext cx="188913"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5" name="Freeform 9">
              <a:extLst>
                <a:ext uri="{FF2B5EF4-FFF2-40B4-BE49-F238E27FC236}">
                  <a16:creationId xmlns:a16="http://schemas.microsoft.com/office/drawing/2014/main" xmlns="" id="{2FA5BB6E-341C-4A9E-B388-F337A1A4D6E3}"/>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6" name="Freeform 10">
              <a:extLst>
                <a:ext uri="{FF2B5EF4-FFF2-40B4-BE49-F238E27FC236}">
                  <a16:creationId xmlns:a16="http://schemas.microsoft.com/office/drawing/2014/main" xmlns="" id="{B7332E7F-5A1D-4F56-9747-48030E95C1F3}"/>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7" name="Freeform 11">
              <a:extLst>
                <a:ext uri="{FF2B5EF4-FFF2-40B4-BE49-F238E27FC236}">
                  <a16:creationId xmlns:a16="http://schemas.microsoft.com/office/drawing/2014/main" xmlns="" id="{2D35E0FB-E792-420E-A7DF-7493EADA6A63}"/>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8" name="Freeform 12">
              <a:extLst>
                <a:ext uri="{FF2B5EF4-FFF2-40B4-BE49-F238E27FC236}">
                  <a16:creationId xmlns:a16="http://schemas.microsoft.com/office/drawing/2014/main" xmlns="" id="{E6693AD3-DA22-4F78-9E49-412F7D06DB96}"/>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199" name="Freeform 13">
              <a:extLst>
                <a:ext uri="{FF2B5EF4-FFF2-40B4-BE49-F238E27FC236}">
                  <a16:creationId xmlns:a16="http://schemas.microsoft.com/office/drawing/2014/main" xmlns="" id="{9C1D9A8A-D0F0-4741-B575-827B44D980BD}"/>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C000"/>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0" name="Freeform 14">
              <a:extLst>
                <a:ext uri="{FF2B5EF4-FFF2-40B4-BE49-F238E27FC236}">
                  <a16:creationId xmlns:a16="http://schemas.microsoft.com/office/drawing/2014/main" xmlns="" id="{7D96B65E-34CC-40B9-A20A-62689D3D452D}"/>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1" name="Freeform 15">
              <a:extLst>
                <a:ext uri="{FF2B5EF4-FFF2-40B4-BE49-F238E27FC236}">
                  <a16:creationId xmlns:a16="http://schemas.microsoft.com/office/drawing/2014/main" xmlns="" id="{75405849-506A-4323-9D09-6DAC344E03F3}"/>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2" name="Freeform 16">
              <a:extLst>
                <a:ext uri="{FF2B5EF4-FFF2-40B4-BE49-F238E27FC236}">
                  <a16:creationId xmlns:a16="http://schemas.microsoft.com/office/drawing/2014/main" xmlns="" id="{A88AFB78-5F92-4404-9195-9A4CEA050623}"/>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3" name="Freeform 17">
              <a:extLst>
                <a:ext uri="{FF2B5EF4-FFF2-40B4-BE49-F238E27FC236}">
                  <a16:creationId xmlns:a16="http://schemas.microsoft.com/office/drawing/2014/main" xmlns="" id="{25EFAC86-43FE-4D65-B71E-85F3D108400A}"/>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4" name="Freeform 18">
              <a:extLst>
                <a:ext uri="{FF2B5EF4-FFF2-40B4-BE49-F238E27FC236}">
                  <a16:creationId xmlns:a16="http://schemas.microsoft.com/office/drawing/2014/main" xmlns="" id="{57FFB614-BE49-4E3D-8294-E4D10021FB57}"/>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5" name="Freeform 19">
              <a:extLst>
                <a:ext uri="{FF2B5EF4-FFF2-40B4-BE49-F238E27FC236}">
                  <a16:creationId xmlns:a16="http://schemas.microsoft.com/office/drawing/2014/main" xmlns="" id="{ABF0E5DC-C457-47CC-896A-54A38F9E1AC8}"/>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6" name="Freeform 20">
              <a:extLst>
                <a:ext uri="{FF2B5EF4-FFF2-40B4-BE49-F238E27FC236}">
                  <a16:creationId xmlns:a16="http://schemas.microsoft.com/office/drawing/2014/main" xmlns="" id="{913B9500-1FF6-4E1B-9391-1FABBB14C0F9}"/>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7" name="Freeform 21">
              <a:extLst>
                <a:ext uri="{FF2B5EF4-FFF2-40B4-BE49-F238E27FC236}">
                  <a16:creationId xmlns:a16="http://schemas.microsoft.com/office/drawing/2014/main" xmlns="" id="{DF792151-DC84-4C4D-86C9-01E33CC202E5}"/>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8" name="Freeform 22">
              <a:extLst>
                <a:ext uri="{FF2B5EF4-FFF2-40B4-BE49-F238E27FC236}">
                  <a16:creationId xmlns:a16="http://schemas.microsoft.com/office/drawing/2014/main" xmlns="" id="{FE54D274-3827-4919-B84A-E861F4F6EFC3}"/>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09" name="Freeform 23">
              <a:extLst>
                <a:ext uri="{FF2B5EF4-FFF2-40B4-BE49-F238E27FC236}">
                  <a16:creationId xmlns:a16="http://schemas.microsoft.com/office/drawing/2014/main" xmlns="" id="{3ABBF213-D649-4E74-9D68-475B30E3DC0B}"/>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0" name="Freeform 24">
              <a:extLst>
                <a:ext uri="{FF2B5EF4-FFF2-40B4-BE49-F238E27FC236}">
                  <a16:creationId xmlns:a16="http://schemas.microsoft.com/office/drawing/2014/main" xmlns="" id="{C08041DC-746D-4314-B414-802C04104D82}"/>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1" name="Freeform 25">
              <a:extLst>
                <a:ext uri="{FF2B5EF4-FFF2-40B4-BE49-F238E27FC236}">
                  <a16:creationId xmlns:a16="http://schemas.microsoft.com/office/drawing/2014/main" xmlns="" id="{D03A3930-283D-4288-9BA2-3268CBE0FA8A}"/>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2" name="Freeform 26">
              <a:extLst>
                <a:ext uri="{FF2B5EF4-FFF2-40B4-BE49-F238E27FC236}">
                  <a16:creationId xmlns:a16="http://schemas.microsoft.com/office/drawing/2014/main" xmlns="" id="{D2D261B2-7007-4E02-947C-1995102C3994}"/>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3" name="Freeform 27">
              <a:extLst>
                <a:ext uri="{FF2B5EF4-FFF2-40B4-BE49-F238E27FC236}">
                  <a16:creationId xmlns:a16="http://schemas.microsoft.com/office/drawing/2014/main" xmlns="" id="{1016EA68-A8B3-4243-85D6-8227A61E4032}"/>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4" name="Freeform 28">
              <a:extLst>
                <a:ext uri="{FF2B5EF4-FFF2-40B4-BE49-F238E27FC236}">
                  <a16:creationId xmlns:a16="http://schemas.microsoft.com/office/drawing/2014/main" xmlns="" id="{D003BC9D-463E-428A-902B-096F019876C3}"/>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5" name="Freeform 29">
              <a:extLst>
                <a:ext uri="{FF2B5EF4-FFF2-40B4-BE49-F238E27FC236}">
                  <a16:creationId xmlns:a16="http://schemas.microsoft.com/office/drawing/2014/main" xmlns="" id="{46F16BCA-C71B-4DF3-9451-439A40D6E169}"/>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6" name="Freeform 30">
              <a:extLst>
                <a:ext uri="{FF2B5EF4-FFF2-40B4-BE49-F238E27FC236}">
                  <a16:creationId xmlns:a16="http://schemas.microsoft.com/office/drawing/2014/main" xmlns="" id="{5E840611-98FC-417B-82BD-C229777A544D}"/>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7" name="Freeform 31">
              <a:extLst>
                <a:ext uri="{FF2B5EF4-FFF2-40B4-BE49-F238E27FC236}">
                  <a16:creationId xmlns:a16="http://schemas.microsoft.com/office/drawing/2014/main" xmlns="" id="{87F33C78-78ED-4C89-B4F7-3AD608746AF3}"/>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8" name="Freeform 32">
              <a:extLst>
                <a:ext uri="{FF2B5EF4-FFF2-40B4-BE49-F238E27FC236}">
                  <a16:creationId xmlns:a16="http://schemas.microsoft.com/office/drawing/2014/main" xmlns="" id="{F041DEEC-E47A-4453-8500-F21F3C7D0890}"/>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19" name="Freeform 33">
              <a:extLst>
                <a:ext uri="{FF2B5EF4-FFF2-40B4-BE49-F238E27FC236}">
                  <a16:creationId xmlns:a16="http://schemas.microsoft.com/office/drawing/2014/main" xmlns="" id="{A6063171-3842-45DD-9BEF-93080BE0A25C}"/>
                </a:ext>
              </a:extLst>
            </p:cNvPr>
            <p:cNvSpPr/>
            <p:nvPr/>
          </p:nvSpPr>
          <p:spPr bwMode="auto">
            <a:xfrm>
              <a:off x="4987926" y="1292226"/>
              <a:ext cx="360363" cy="398463"/>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0" name="Freeform 34">
              <a:extLst>
                <a:ext uri="{FF2B5EF4-FFF2-40B4-BE49-F238E27FC236}">
                  <a16:creationId xmlns:a16="http://schemas.microsoft.com/office/drawing/2014/main" xmlns="" id="{B9F8F5C3-3875-47DB-9B19-FAC3682CF69D}"/>
                </a:ext>
              </a:extLst>
            </p:cNvPr>
            <p:cNvSpPr/>
            <p:nvPr/>
          </p:nvSpPr>
          <p:spPr bwMode="auto">
            <a:xfrm>
              <a:off x="5984876" y="95408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1" name="Freeform 35">
              <a:extLst>
                <a:ext uri="{FF2B5EF4-FFF2-40B4-BE49-F238E27FC236}">
                  <a16:creationId xmlns:a16="http://schemas.microsoft.com/office/drawing/2014/main" xmlns="" id="{42E8C5C0-DAE5-41AB-9FE6-0E01D2D8C396}"/>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2" name="Freeform 36">
              <a:extLst>
                <a:ext uri="{FF2B5EF4-FFF2-40B4-BE49-F238E27FC236}">
                  <a16:creationId xmlns:a16="http://schemas.microsoft.com/office/drawing/2014/main" xmlns="" id="{F462EB28-1941-4A45-980A-70CB395CA317}"/>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3" name="Freeform 37">
              <a:extLst>
                <a:ext uri="{FF2B5EF4-FFF2-40B4-BE49-F238E27FC236}">
                  <a16:creationId xmlns:a16="http://schemas.microsoft.com/office/drawing/2014/main" xmlns="" id="{99BE89D8-58A3-403C-BD66-060750F1588F}"/>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4" name="Freeform 38">
              <a:extLst>
                <a:ext uri="{FF2B5EF4-FFF2-40B4-BE49-F238E27FC236}">
                  <a16:creationId xmlns:a16="http://schemas.microsoft.com/office/drawing/2014/main" xmlns="" id="{69556B10-AAF0-4CCD-9A64-8E9CFAC11811}"/>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5" name="Freeform 39">
              <a:extLst>
                <a:ext uri="{FF2B5EF4-FFF2-40B4-BE49-F238E27FC236}">
                  <a16:creationId xmlns:a16="http://schemas.microsoft.com/office/drawing/2014/main" xmlns="" id="{FC583D08-FF06-4B43-8284-6A5B261E765B}"/>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6" name="Freeform 40">
              <a:extLst>
                <a:ext uri="{FF2B5EF4-FFF2-40B4-BE49-F238E27FC236}">
                  <a16:creationId xmlns:a16="http://schemas.microsoft.com/office/drawing/2014/main" xmlns="" id="{950B24C1-7025-4F4A-B4C1-D3CD0DB9C521}"/>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7" name="Freeform 41">
              <a:extLst>
                <a:ext uri="{FF2B5EF4-FFF2-40B4-BE49-F238E27FC236}">
                  <a16:creationId xmlns:a16="http://schemas.microsoft.com/office/drawing/2014/main" xmlns="" id="{2E7D527C-ED98-4732-9E36-6ECA5A7F7E50}"/>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8" name="Freeform 42">
              <a:extLst>
                <a:ext uri="{FF2B5EF4-FFF2-40B4-BE49-F238E27FC236}">
                  <a16:creationId xmlns:a16="http://schemas.microsoft.com/office/drawing/2014/main" xmlns="" id="{0C8992DE-D7B3-4043-80C4-89BF4581F6FE}"/>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29" name="Freeform 43">
              <a:extLst>
                <a:ext uri="{FF2B5EF4-FFF2-40B4-BE49-F238E27FC236}">
                  <a16:creationId xmlns:a16="http://schemas.microsoft.com/office/drawing/2014/main" xmlns="" id="{2D3F4158-5A84-4294-87D3-D7577BC1093F}"/>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0" name="Freeform 44">
              <a:extLst>
                <a:ext uri="{FF2B5EF4-FFF2-40B4-BE49-F238E27FC236}">
                  <a16:creationId xmlns:a16="http://schemas.microsoft.com/office/drawing/2014/main" xmlns="" id="{3A4700AA-3F05-437B-A8B8-E69C42B02BAD}"/>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1" name="Freeform 45">
              <a:extLst>
                <a:ext uri="{FF2B5EF4-FFF2-40B4-BE49-F238E27FC236}">
                  <a16:creationId xmlns:a16="http://schemas.microsoft.com/office/drawing/2014/main" xmlns="" id="{36D6A1D1-B432-45C2-8698-6D8C2B59A513}"/>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
          <p:nvSpPr>
            <p:cNvPr id="232" name="Freeform 46">
              <a:extLst>
                <a:ext uri="{FF2B5EF4-FFF2-40B4-BE49-F238E27FC236}">
                  <a16:creationId xmlns:a16="http://schemas.microsoft.com/office/drawing/2014/main" xmlns="" id="{0DAC69F0-C1C2-45C1-BC66-263155CF2B99}"/>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grpSp>
      <p:sp>
        <p:nvSpPr>
          <p:cNvPr id="234" name="TextBox 233">
            <a:extLst>
              <a:ext uri="{FF2B5EF4-FFF2-40B4-BE49-F238E27FC236}">
                <a16:creationId xmlns:a16="http://schemas.microsoft.com/office/drawing/2014/main" xmlns="" id="{BBE72E53-9686-4F93-A5FE-C2ED56B0EFB0}"/>
              </a:ext>
            </a:extLst>
          </p:cNvPr>
          <p:cNvSpPr txBox="1"/>
          <p:nvPr/>
        </p:nvSpPr>
        <p:spPr>
          <a:xfrm>
            <a:off x="2510106" y="361349"/>
            <a:ext cx="738897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srgbClr val="FF0000"/>
                </a:solidFill>
                <a:effectLst/>
                <a:uLnTx/>
                <a:uFillTx/>
                <a:latin typeface="Times New Roman" pitchFamily="18" charset="0"/>
                <a:ea typeface="【苹果】迟暮朝朝醉晚灯" panose="02000500000000000000"/>
                <a:cs typeface="Times New Roman" pitchFamily="18" charset="0"/>
                <a:sym typeface="+mn-lt"/>
              </a:rPr>
              <a:t>HOẠT ĐỘNG DỰ ÁN</a:t>
            </a:r>
            <a:endParaRPr kumimoji="0" lang="en-US" sz="4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236" name="TextBox 235"/>
          <p:cNvSpPr txBox="1"/>
          <p:nvPr/>
        </p:nvSpPr>
        <p:spPr>
          <a:xfrm>
            <a:off x="7172627" y="2370691"/>
            <a:ext cx="4822955" cy="3816429"/>
          </a:xfrm>
          <a:prstGeom prst="rect">
            <a:avLst/>
          </a:prstGeom>
          <a:noFill/>
        </p:spPr>
        <p:txBody>
          <a:bodyPr wrap="square" rtlCol="0">
            <a:spAutoFit/>
          </a:bodyPr>
          <a:lstStyle/>
          <a:p>
            <a:r>
              <a:rPr lang="en-US" sz="2200" smtClean="0">
                <a:latin typeface="Times New Roman" panose="02020603050405020304" pitchFamily="18" charset="0"/>
                <a:cs typeface="Times New Roman" panose="02020603050405020304" pitchFamily="18" charset="0"/>
              </a:rPr>
              <a:t>2. Em hãy xây dựng “Quỹ học tập” hang năm cho bản thân theo gợi ý:</a:t>
            </a:r>
          </a:p>
          <a:p>
            <a:pPr marL="285750" indent="-285750">
              <a:buFontTx/>
              <a:buChar char="-"/>
            </a:pPr>
            <a:r>
              <a:rPr lang="en-US" sz="2200" smtClean="0">
                <a:latin typeface="Times New Roman" panose="02020603050405020304" pitchFamily="18" charset="0"/>
                <a:cs typeface="Times New Roman" panose="02020603050405020304" pitchFamily="18" charset="0"/>
              </a:rPr>
              <a:t>Xác định số tiền học tập được dung cho các khoản nào?</a:t>
            </a:r>
          </a:p>
          <a:p>
            <a:pPr marL="285750" indent="-285750">
              <a:buFontTx/>
              <a:buChar char="-"/>
            </a:pPr>
            <a:r>
              <a:rPr lang="en-US" sz="2200" smtClean="0">
                <a:latin typeface="Times New Roman" panose="02020603050405020304" pitchFamily="18" charset="0"/>
                <a:cs typeface="Times New Roman" panose="02020603050405020304" pitchFamily="18" charset="0"/>
              </a:rPr>
              <a:t>Tính toán số tiền cần thiết cho quỹ học tập.</a:t>
            </a:r>
          </a:p>
          <a:p>
            <a:pPr marL="285750" indent="-285750">
              <a:buFontTx/>
              <a:buChar char="-"/>
            </a:pPr>
            <a:r>
              <a:rPr lang="en-US" sz="2200" smtClean="0">
                <a:latin typeface="Times New Roman" panose="02020603050405020304" pitchFamily="18" charset="0"/>
                <a:cs typeface="Times New Roman" panose="02020603050405020304" pitchFamily="18" charset="0"/>
              </a:rPr>
              <a:t>Liệt kê các việc sẽ làm để thực hiện mục tiêu đó.</a:t>
            </a:r>
          </a:p>
          <a:p>
            <a:pPr marL="285750" indent="-285750">
              <a:buFontTx/>
              <a:buChar char="-"/>
            </a:pPr>
            <a:r>
              <a:rPr lang="en-US" sz="2200" smtClean="0">
                <a:latin typeface="Times New Roman" panose="02020603050405020304" pitchFamily="18" charset="0"/>
                <a:cs typeface="Times New Roman" panose="02020603050405020304" pitchFamily="18" charset="0"/>
              </a:rPr>
              <a:t>Theo dõi việc thực hiện kế hoạch và điều chỉnh kế hoạch cho phù hợp với bản thân.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3236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1+#ppt_w/2"/>
                                          </p:val>
                                        </p:tav>
                                        <p:tav tm="100000">
                                          <p:val>
                                            <p:strVal val="#ppt_x"/>
                                          </p:val>
                                        </p:tav>
                                      </p:tavLst>
                                    </p:anim>
                                    <p:anim calcmode="lin" valueType="num">
                                      <p:cBhvr additive="base">
                                        <p:cTn id="12" dur="15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randombar(horizontal)">
                                      <p:cBhvr>
                                        <p:cTn id="21" dur="750"/>
                                        <p:tgtEl>
                                          <p:spTgt spid="190"/>
                                        </p:tgtEl>
                                      </p:cBhvr>
                                    </p:animEffect>
                                  </p:childTnLst>
                                </p:cTn>
                              </p:par>
                            </p:childTnLst>
                          </p:cTn>
                        </p:par>
                        <p:par>
                          <p:cTn id="22" fill="hold">
                            <p:stCondLst>
                              <p:cond delay="225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xmlns="" id="{40B24A12-4D58-4BDE-B624-843B9BDA08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pic>
        <p:nvPicPr>
          <p:cNvPr id="3" name="图片 6">
            <a:extLst>
              <a:ext uri="{FF2B5EF4-FFF2-40B4-BE49-F238E27FC236}">
                <a16:creationId xmlns:a16="http://schemas.microsoft.com/office/drawing/2014/main" xmlns="" id="{B838AB8A-46FD-4DE5-B6B9-4F7C787966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102" y="2792936"/>
            <a:ext cx="3188719" cy="3955199"/>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53420" y="146102"/>
            <a:ext cx="1695058" cy="215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1">
            <a:extLst>
              <a:ext uri="{FF2B5EF4-FFF2-40B4-BE49-F238E27FC236}">
                <a16:creationId xmlns:a16="http://schemas.microsoft.com/office/drawing/2014/main" xmlns="" id="{A8569C82-E069-48BA-BA18-8C8223936CC0}"/>
              </a:ext>
            </a:extLst>
          </p:cNvPr>
          <p:cNvSpPr txBox="1">
            <a:spLocks noChangeArrowheads="1"/>
          </p:cNvSpPr>
          <p:nvPr/>
        </p:nvSpPr>
        <p:spPr bwMode="auto">
          <a:xfrm>
            <a:off x="4097822" y="2060051"/>
            <a:ext cx="562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b="1">
                <a:solidFill>
                  <a:schemeClr val="tx1"/>
                </a:solidFill>
                <a:latin typeface="Arial" panose="020B0604020202020204" pitchFamily="34" charset="0"/>
              </a:defRPr>
            </a:lvl1pPr>
            <a:lvl2pPr marL="742950" indent="-285750" eaLnBrk="0" hangingPunct="0">
              <a:defRPr sz="2400" b="1">
                <a:solidFill>
                  <a:schemeClr val="tx1"/>
                </a:solidFill>
                <a:latin typeface="Arial" panose="020B0604020202020204" pitchFamily="34" charset="0"/>
              </a:defRPr>
            </a:lvl2pPr>
            <a:lvl3pPr marL="1143000" indent="-228600" eaLnBrk="0" hangingPunct="0">
              <a:defRPr sz="2400" b="1">
                <a:solidFill>
                  <a:schemeClr val="tx1"/>
                </a:solidFill>
                <a:latin typeface="Arial" panose="020B0604020202020204" pitchFamily="34" charset="0"/>
              </a:defRPr>
            </a:lvl3pPr>
            <a:lvl4pPr marL="1600200" indent="-228600" eaLnBrk="0" hangingPunct="0">
              <a:defRPr sz="2400" b="1">
                <a:solidFill>
                  <a:schemeClr val="tx1"/>
                </a:solidFill>
                <a:latin typeface="Arial" panose="020B0604020202020204" pitchFamily="34" charset="0"/>
              </a:defRPr>
            </a:lvl4pPr>
            <a:lvl5pPr marL="2057400" indent="-228600" eaLnBrk="0" hangingPunct="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342900" marR="0" lvl="0" indent="-342900" algn="l" defTabSz="457200" rtl="0" eaLnBrk="0" fontAlgn="auto" latinLnBrk="0" hangingPunct="0">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FF"/>
                </a:solidFill>
                <a:effectLst/>
                <a:uLnTx/>
                <a:uFillTx/>
                <a:latin typeface="#9Slide05 Brannboll Ny" panose="02000000000000000000" pitchFamily="2" charset="0"/>
                <a:ea typeface="+mn-ea"/>
                <a:cs typeface="Times New Roman" panose="02020603050405020304" pitchFamily="18" charset="0"/>
              </a:rPr>
              <a:t>Xin chào và hẹn gặp lại </a:t>
            </a:r>
            <a:endParaRPr kumimoji="0" lang="ru-RU"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22858PICdbgea5Gz679dY_PIC2018.png">
            <a:extLst>
              <a:ext uri="{FF2B5EF4-FFF2-40B4-BE49-F238E27FC236}">
                <a16:creationId xmlns:a16="http://schemas.microsoft.com/office/drawing/2014/main" xmlns="" id="{711C018D-157D-4FBA-AD5A-BAEF1790529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27431" y="2269440"/>
            <a:ext cx="2164572" cy="397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8" descr="6fc417983c9675ce1b60e983870aeb8a">
            <a:extLst>
              <a:ext uri="{FF2B5EF4-FFF2-40B4-BE49-F238E27FC236}">
                <a16:creationId xmlns:a16="http://schemas.microsoft.com/office/drawing/2014/main" xmlns="" id="{AC112249-1651-4AFF-A7AF-44D11541B4C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2030" y="4154948"/>
            <a:ext cx="3010467"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
            <a:extLst>
              <a:ext uri="{FF2B5EF4-FFF2-40B4-BE49-F238E27FC236}">
                <a16:creationId xmlns:a16="http://schemas.microsoft.com/office/drawing/2014/main" xmlns="" id="{2176EC08-F0EF-41C2-9A1D-B35CE7A7DE3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3370889" y="3933894"/>
            <a:ext cx="2687293" cy="1548203"/>
          </a:xfrm>
          <a:prstGeom prst="rect">
            <a:avLst/>
          </a:prstGeom>
        </p:spPr>
      </p:pic>
      <p:grpSp>
        <p:nvGrpSpPr>
          <p:cNvPr id="13" name="组合 2">
            <a:extLst>
              <a:ext uri="{FF2B5EF4-FFF2-40B4-BE49-F238E27FC236}">
                <a16:creationId xmlns:a16="http://schemas.microsoft.com/office/drawing/2014/main" xmlns="" id="{A83F8DA1-F2A1-4B4E-A71A-A565D60BD2CC}"/>
              </a:ext>
            </a:extLst>
          </p:cNvPr>
          <p:cNvGrpSpPr/>
          <p:nvPr/>
        </p:nvGrpSpPr>
        <p:grpSpPr>
          <a:xfrm>
            <a:off x="3539618" y="1421703"/>
            <a:ext cx="6654627" cy="2742465"/>
            <a:chOff x="1949253" y="1617623"/>
            <a:chExt cx="3271491" cy="2319693"/>
          </a:xfrm>
        </p:grpSpPr>
        <p:grpSp>
          <p:nvGrpSpPr>
            <p:cNvPr id="14" name="组合 135">
              <a:extLst>
                <a:ext uri="{FF2B5EF4-FFF2-40B4-BE49-F238E27FC236}">
                  <a16:creationId xmlns:a16="http://schemas.microsoft.com/office/drawing/2014/main" xmlns="" id="{82BB745A-ECC9-43EF-846A-F4E291A48393}"/>
                </a:ext>
              </a:extLst>
            </p:cNvPr>
            <p:cNvGrpSpPr/>
            <p:nvPr/>
          </p:nvGrpSpPr>
          <p:grpSpPr>
            <a:xfrm>
              <a:off x="1949253" y="1617623"/>
              <a:ext cx="3271491" cy="2319693"/>
              <a:chOff x="3246438" y="1047943"/>
              <a:chExt cx="5711825" cy="4698808"/>
            </a:xfrm>
            <a:solidFill>
              <a:schemeClr val="tx1"/>
            </a:solidFill>
          </p:grpSpPr>
          <p:sp>
            <p:nvSpPr>
              <p:cNvPr id="16" name="Freeform 5">
                <a:extLst>
                  <a:ext uri="{FF2B5EF4-FFF2-40B4-BE49-F238E27FC236}">
                    <a16:creationId xmlns:a16="http://schemas.microsoft.com/office/drawing/2014/main" xmlns="" id="{80B6CDA6-C6DD-40ED-949C-D4BEBA0DEEEE}"/>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7" name="Freeform 6">
                <a:extLst>
                  <a:ext uri="{FF2B5EF4-FFF2-40B4-BE49-F238E27FC236}">
                    <a16:creationId xmlns:a16="http://schemas.microsoft.com/office/drawing/2014/main" xmlns="" id="{7B1F8391-3DEC-4017-A2F1-7F6D482254DD}"/>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8" name="Freeform 7">
                <a:extLst>
                  <a:ext uri="{FF2B5EF4-FFF2-40B4-BE49-F238E27FC236}">
                    <a16:creationId xmlns:a16="http://schemas.microsoft.com/office/drawing/2014/main" xmlns="" id="{4998E217-E070-42CE-9127-C9DB2F6D5417}"/>
                  </a:ext>
                </a:extLst>
              </p:cNvPr>
              <p:cNvSpPr/>
              <p:nvPr/>
            </p:nvSpPr>
            <p:spPr bwMode="auto">
              <a:xfrm>
                <a:off x="5124265" y="1047943"/>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9" name="Freeform 8">
                <a:extLst>
                  <a:ext uri="{FF2B5EF4-FFF2-40B4-BE49-F238E27FC236}">
                    <a16:creationId xmlns:a16="http://schemas.microsoft.com/office/drawing/2014/main" xmlns="" id="{945F6A03-672D-43A2-A619-81FA07E3A614}"/>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0" name="Freeform 9">
                <a:extLst>
                  <a:ext uri="{FF2B5EF4-FFF2-40B4-BE49-F238E27FC236}">
                    <a16:creationId xmlns:a16="http://schemas.microsoft.com/office/drawing/2014/main" xmlns="" id="{ED1EFA8A-E55D-4C79-AFC1-EFBDB4BC2DAF}"/>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1" name="Freeform 10">
                <a:extLst>
                  <a:ext uri="{FF2B5EF4-FFF2-40B4-BE49-F238E27FC236}">
                    <a16:creationId xmlns:a16="http://schemas.microsoft.com/office/drawing/2014/main" xmlns="" id="{7DE8DF48-4413-46E3-A285-84EDF14E5F8E}"/>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2" name="Freeform 11">
                <a:extLst>
                  <a:ext uri="{FF2B5EF4-FFF2-40B4-BE49-F238E27FC236}">
                    <a16:creationId xmlns:a16="http://schemas.microsoft.com/office/drawing/2014/main" xmlns="" id="{866C9446-BF40-4596-8B4A-DEC15D12D71F}"/>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nvGrpSpPr>
              <p:cNvPr id="23" name="组合 143">
                <a:extLst>
                  <a:ext uri="{FF2B5EF4-FFF2-40B4-BE49-F238E27FC236}">
                    <a16:creationId xmlns:a16="http://schemas.microsoft.com/office/drawing/2014/main" xmlns="" id="{3F3896C8-BFC2-4805-8C3A-DE12FC0A6014}"/>
                  </a:ext>
                </a:extLst>
              </p:cNvPr>
              <p:cNvGrpSpPr/>
              <p:nvPr/>
            </p:nvGrpSpPr>
            <p:grpSpPr>
              <a:xfrm>
                <a:off x="3517901" y="1225551"/>
                <a:ext cx="5260975" cy="4090987"/>
                <a:chOff x="3517901" y="1225551"/>
                <a:chExt cx="5260975" cy="4090987"/>
              </a:xfrm>
              <a:grpFill/>
            </p:grpSpPr>
            <p:sp>
              <p:nvSpPr>
                <p:cNvPr id="24" name="Freeform 12">
                  <a:extLst>
                    <a:ext uri="{FF2B5EF4-FFF2-40B4-BE49-F238E27FC236}">
                      <a16:creationId xmlns:a16="http://schemas.microsoft.com/office/drawing/2014/main" xmlns="" id="{8DE3AFCB-E9EA-4940-8BC8-5E9F5B1DED6A}"/>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5" name="Freeform 13">
                  <a:extLst>
                    <a:ext uri="{FF2B5EF4-FFF2-40B4-BE49-F238E27FC236}">
                      <a16:creationId xmlns:a16="http://schemas.microsoft.com/office/drawing/2014/main" xmlns="" id="{37B0873E-8E74-4372-810E-C4A941105CBD}"/>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6" name="Freeform 14">
                  <a:extLst>
                    <a:ext uri="{FF2B5EF4-FFF2-40B4-BE49-F238E27FC236}">
                      <a16:creationId xmlns:a16="http://schemas.microsoft.com/office/drawing/2014/main" xmlns="" id="{B587A5D3-357A-4A50-B2CE-02E8AEC5BA3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7" name="Freeform 15">
                  <a:extLst>
                    <a:ext uri="{FF2B5EF4-FFF2-40B4-BE49-F238E27FC236}">
                      <a16:creationId xmlns:a16="http://schemas.microsoft.com/office/drawing/2014/main" xmlns="" id="{28A9E012-E8B2-47FD-B68E-1F07892EFBD6}"/>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8" name="Freeform 16">
                  <a:extLst>
                    <a:ext uri="{FF2B5EF4-FFF2-40B4-BE49-F238E27FC236}">
                      <a16:creationId xmlns:a16="http://schemas.microsoft.com/office/drawing/2014/main" xmlns="" id="{8B9E3E01-D630-4D8D-89E2-881EE1C6775E}"/>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29" name="Freeform 17">
                  <a:extLst>
                    <a:ext uri="{FF2B5EF4-FFF2-40B4-BE49-F238E27FC236}">
                      <a16:creationId xmlns:a16="http://schemas.microsoft.com/office/drawing/2014/main" xmlns="" id="{E2AF9949-2C87-44D7-883E-7479E135DFF8}"/>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0" name="Freeform 18">
                  <a:extLst>
                    <a:ext uri="{FF2B5EF4-FFF2-40B4-BE49-F238E27FC236}">
                      <a16:creationId xmlns:a16="http://schemas.microsoft.com/office/drawing/2014/main" xmlns="" id="{2D2EC26F-1997-40C7-82A1-61A7CCC966C5}"/>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1" name="Freeform 19">
                  <a:extLst>
                    <a:ext uri="{FF2B5EF4-FFF2-40B4-BE49-F238E27FC236}">
                      <a16:creationId xmlns:a16="http://schemas.microsoft.com/office/drawing/2014/main" xmlns="" id="{A13D16B6-952C-45C1-AC55-2DB6C8C91CAA}"/>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2" name="Freeform 20">
                  <a:extLst>
                    <a:ext uri="{FF2B5EF4-FFF2-40B4-BE49-F238E27FC236}">
                      <a16:creationId xmlns:a16="http://schemas.microsoft.com/office/drawing/2014/main" xmlns="" id="{F06965AA-4620-483A-9400-2ED904574F9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3" name="Freeform 21">
                  <a:extLst>
                    <a:ext uri="{FF2B5EF4-FFF2-40B4-BE49-F238E27FC236}">
                      <a16:creationId xmlns:a16="http://schemas.microsoft.com/office/drawing/2014/main" xmlns="" id="{F24483B1-A3D6-410A-9D55-A3EA4AFB910A}"/>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4" name="Freeform 22">
                  <a:extLst>
                    <a:ext uri="{FF2B5EF4-FFF2-40B4-BE49-F238E27FC236}">
                      <a16:creationId xmlns:a16="http://schemas.microsoft.com/office/drawing/2014/main" xmlns="" id="{81640741-A68E-4F2A-831E-3B3BBF183AB5}"/>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5" name="Freeform 23">
                  <a:extLst>
                    <a:ext uri="{FF2B5EF4-FFF2-40B4-BE49-F238E27FC236}">
                      <a16:creationId xmlns:a16="http://schemas.microsoft.com/office/drawing/2014/main" xmlns="" id="{1D1C32CC-78EB-4327-A0B9-8F770BF9CA54}"/>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6" name="Freeform 24">
                  <a:extLst>
                    <a:ext uri="{FF2B5EF4-FFF2-40B4-BE49-F238E27FC236}">
                      <a16:creationId xmlns:a16="http://schemas.microsoft.com/office/drawing/2014/main" xmlns="" id="{E80D35CE-8223-4973-987D-D2A6F3E1250C}"/>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7" name="Freeform 25">
                  <a:extLst>
                    <a:ext uri="{FF2B5EF4-FFF2-40B4-BE49-F238E27FC236}">
                      <a16:creationId xmlns:a16="http://schemas.microsoft.com/office/drawing/2014/main" xmlns="" id="{A8721213-A1C3-4AC5-B6FD-55B3D3DD2A57}"/>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8" name="Freeform 26">
                  <a:extLst>
                    <a:ext uri="{FF2B5EF4-FFF2-40B4-BE49-F238E27FC236}">
                      <a16:creationId xmlns:a16="http://schemas.microsoft.com/office/drawing/2014/main" xmlns="" id="{196BA70D-587E-4651-846A-66890AE61680}"/>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39" name="Freeform 27">
                  <a:extLst>
                    <a:ext uri="{FF2B5EF4-FFF2-40B4-BE49-F238E27FC236}">
                      <a16:creationId xmlns:a16="http://schemas.microsoft.com/office/drawing/2014/main" xmlns="" id="{31D330D3-78EC-4288-B7E5-433089A4D8C2}"/>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0" name="Freeform 28">
                  <a:extLst>
                    <a:ext uri="{FF2B5EF4-FFF2-40B4-BE49-F238E27FC236}">
                      <a16:creationId xmlns:a16="http://schemas.microsoft.com/office/drawing/2014/main" xmlns="" id="{90300FEF-37C0-426F-8266-72D66D6C5DE9}"/>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1" name="Freeform 29">
                  <a:extLst>
                    <a:ext uri="{FF2B5EF4-FFF2-40B4-BE49-F238E27FC236}">
                      <a16:creationId xmlns:a16="http://schemas.microsoft.com/office/drawing/2014/main" xmlns="" id="{70B0614C-3D85-4C24-8918-088B58A17DD7}"/>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2" name="Freeform 30">
                  <a:extLst>
                    <a:ext uri="{FF2B5EF4-FFF2-40B4-BE49-F238E27FC236}">
                      <a16:creationId xmlns:a16="http://schemas.microsoft.com/office/drawing/2014/main" xmlns="" id="{E4076D13-4BB0-4048-BE4D-A66004F8E0CD}"/>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3" name="Freeform 31">
                  <a:extLst>
                    <a:ext uri="{FF2B5EF4-FFF2-40B4-BE49-F238E27FC236}">
                      <a16:creationId xmlns:a16="http://schemas.microsoft.com/office/drawing/2014/main" xmlns="" id="{AF37FA04-E5AC-4DE6-AF99-672E8082EEA1}"/>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4" name="Freeform 32">
                  <a:extLst>
                    <a:ext uri="{FF2B5EF4-FFF2-40B4-BE49-F238E27FC236}">
                      <a16:creationId xmlns:a16="http://schemas.microsoft.com/office/drawing/2014/main" xmlns="" id="{8EC074BC-94DD-47E3-9F3A-0DDAF35589C1}"/>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5" name="Freeform 33">
                  <a:extLst>
                    <a:ext uri="{FF2B5EF4-FFF2-40B4-BE49-F238E27FC236}">
                      <a16:creationId xmlns:a16="http://schemas.microsoft.com/office/drawing/2014/main" xmlns="" id="{1D36E8CF-A427-4770-8AF1-60826ABE50C2}"/>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6" name="Freeform 34">
                  <a:extLst>
                    <a:ext uri="{FF2B5EF4-FFF2-40B4-BE49-F238E27FC236}">
                      <a16:creationId xmlns:a16="http://schemas.microsoft.com/office/drawing/2014/main" xmlns="" id="{115D45BA-3EFD-48C0-B244-EA786179FFD0}"/>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7" name="Freeform 35">
                  <a:extLst>
                    <a:ext uri="{FF2B5EF4-FFF2-40B4-BE49-F238E27FC236}">
                      <a16:creationId xmlns:a16="http://schemas.microsoft.com/office/drawing/2014/main" xmlns="" id="{C49831DE-E8CF-45DD-9C1D-039A10335B65}"/>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8" name="Freeform 36">
                  <a:extLst>
                    <a:ext uri="{FF2B5EF4-FFF2-40B4-BE49-F238E27FC236}">
                      <a16:creationId xmlns:a16="http://schemas.microsoft.com/office/drawing/2014/main" xmlns="" id="{970A8388-9C7F-452E-9C46-6446A61B31AF}"/>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49" name="Freeform 37">
                  <a:extLst>
                    <a:ext uri="{FF2B5EF4-FFF2-40B4-BE49-F238E27FC236}">
                      <a16:creationId xmlns:a16="http://schemas.microsoft.com/office/drawing/2014/main" xmlns="" id="{960D613A-09EE-4D54-844C-D0C140647C98}"/>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0" name="Freeform 38">
                  <a:extLst>
                    <a:ext uri="{FF2B5EF4-FFF2-40B4-BE49-F238E27FC236}">
                      <a16:creationId xmlns:a16="http://schemas.microsoft.com/office/drawing/2014/main" xmlns="" id="{7382F0DB-8678-4F32-9191-3CC1E5EFEB29}"/>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1" name="Freeform 39">
                  <a:extLst>
                    <a:ext uri="{FF2B5EF4-FFF2-40B4-BE49-F238E27FC236}">
                      <a16:creationId xmlns:a16="http://schemas.microsoft.com/office/drawing/2014/main" xmlns="" id="{62ECFFF0-F9F2-43EC-8DBF-F860EA513935}"/>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2" name="Freeform 40">
                  <a:extLst>
                    <a:ext uri="{FF2B5EF4-FFF2-40B4-BE49-F238E27FC236}">
                      <a16:creationId xmlns:a16="http://schemas.microsoft.com/office/drawing/2014/main" xmlns="" id="{AF0A5322-543C-47FC-91E8-40255E2C1F26}"/>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3" name="Freeform 41">
                  <a:extLst>
                    <a:ext uri="{FF2B5EF4-FFF2-40B4-BE49-F238E27FC236}">
                      <a16:creationId xmlns:a16="http://schemas.microsoft.com/office/drawing/2014/main" xmlns="" id="{9385A3B2-1E35-4423-98DB-651A7A7DE6FC}"/>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4" name="Freeform 42">
                  <a:extLst>
                    <a:ext uri="{FF2B5EF4-FFF2-40B4-BE49-F238E27FC236}">
                      <a16:creationId xmlns:a16="http://schemas.microsoft.com/office/drawing/2014/main" xmlns="" id="{2AEF9CFD-B661-46A4-A15B-07F03963C59A}"/>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5" name="Freeform 43">
                  <a:extLst>
                    <a:ext uri="{FF2B5EF4-FFF2-40B4-BE49-F238E27FC236}">
                      <a16:creationId xmlns:a16="http://schemas.microsoft.com/office/drawing/2014/main" xmlns="" id="{86C85FF0-7173-4CBE-88E7-41A6ADF92CC2}"/>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6" name="Freeform 44">
                  <a:extLst>
                    <a:ext uri="{FF2B5EF4-FFF2-40B4-BE49-F238E27FC236}">
                      <a16:creationId xmlns:a16="http://schemas.microsoft.com/office/drawing/2014/main" xmlns="" id="{FA45B30B-C4A8-4316-90BF-7AD107E1889F}"/>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7" name="Freeform 45">
                  <a:extLst>
                    <a:ext uri="{FF2B5EF4-FFF2-40B4-BE49-F238E27FC236}">
                      <a16:creationId xmlns:a16="http://schemas.microsoft.com/office/drawing/2014/main" xmlns="" id="{B8DC8B4D-4367-4F76-AEFD-64AF3B898ED0}"/>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8" name="Freeform 46">
                  <a:extLst>
                    <a:ext uri="{FF2B5EF4-FFF2-40B4-BE49-F238E27FC236}">
                      <a16:creationId xmlns:a16="http://schemas.microsoft.com/office/drawing/2014/main" xmlns="" id="{7A5A3754-0245-4D85-AB19-3225E18D0C46}"/>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59" name="Freeform 47">
                  <a:extLst>
                    <a:ext uri="{FF2B5EF4-FFF2-40B4-BE49-F238E27FC236}">
                      <a16:creationId xmlns:a16="http://schemas.microsoft.com/office/drawing/2014/main" xmlns="" id="{8D09F59A-D93A-4C65-A064-F3E844398328}"/>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0" name="Freeform 48">
                  <a:extLst>
                    <a:ext uri="{FF2B5EF4-FFF2-40B4-BE49-F238E27FC236}">
                      <a16:creationId xmlns:a16="http://schemas.microsoft.com/office/drawing/2014/main" xmlns="" id="{4269B545-1A75-4E7E-9A65-9DF1A12F94B8}"/>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1" name="Freeform 49">
                  <a:extLst>
                    <a:ext uri="{FF2B5EF4-FFF2-40B4-BE49-F238E27FC236}">
                      <a16:creationId xmlns:a16="http://schemas.microsoft.com/office/drawing/2014/main" xmlns="" id="{D7B5E889-EA92-426C-A2CA-89BFCBC5F9FB}"/>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2" name="Freeform 50">
                  <a:extLst>
                    <a:ext uri="{FF2B5EF4-FFF2-40B4-BE49-F238E27FC236}">
                      <a16:creationId xmlns:a16="http://schemas.microsoft.com/office/drawing/2014/main" xmlns="" id="{58733A19-0FA0-4473-B39F-8CF1A8B8E42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3" name="Freeform 51">
                  <a:extLst>
                    <a:ext uri="{FF2B5EF4-FFF2-40B4-BE49-F238E27FC236}">
                      <a16:creationId xmlns:a16="http://schemas.microsoft.com/office/drawing/2014/main" xmlns="" id="{2C0824BB-90C2-498F-B559-AE75B1665EC9}"/>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4" name="Freeform 52">
                  <a:extLst>
                    <a:ext uri="{FF2B5EF4-FFF2-40B4-BE49-F238E27FC236}">
                      <a16:creationId xmlns:a16="http://schemas.microsoft.com/office/drawing/2014/main" xmlns="" id="{627D4A9D-35E6-4B69-BE7E-BF1C85386B52}"/>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5" name="Freeform 53">
                  <a:extLst>
                    <a:ext uri="{FF2B5EF4-FFF2-40B4-BE49-F238E27FC236}">
                      <a16:creationId xmlns:a16="http://schemas.microsoft.com/office/drawing/2014/main" xmlns="" id="{9DF924BE-103C-495F-899B-937F192B316A}"/>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6" name="Freeform 54">
                  <a:extLst>
                    <a:ext uri="{FF2B5EF4-FFF2-40B4-BE49-F238E27FC236}">
                      <a16:creationId xmlns:a16="http://schemas.microsoft.com/office/drawing/2014/main" xmlns="" id="{F6CEB51D-C9FB-4421-BAF4-4F5E1329B58E}"/>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7" name="Freeform 55">
                  <a:extLst>
                    <a:ext uri="{FF2B5EF4-FFF2-40B4-BE49-F238E27FC236}">
                      <a16:creationId xmlns:a16="http://schemas.microsoft.com/office/drawing/2014/main" xmlns="" id="{A549066E-D4A1-4536-92D1-8A2665256A6F}"/>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8" name="Freeform 56">
                  <a:extLst>
                    <a:ext uri="{FF2B5EF4-FFF2-40B4-BE49-F238E27FC236}">
                      <a16:creationId xmlns:a16="http://schemas.microsoft.com/office/drawing/2014/main" xmlns="" id="{1F75ABAC-6736-4300-830D-9A649292311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69" name="Freeform 57">
                  <a:extLst>
                    <a:ext uri="{FF2B5EF4-FFF2-40B4-BE49-F238E27FC236}">
                      <a16:creationId xmlns:a16="http://schemas.microsoft.com/office/drawing/2014/main" xmlns="" id="{6605C066-31B0-40B2-AD47-924A36CAD1E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0" name="Freeform 58">
                  <a:extLst>
                    <a:ext uri="{FF2B5EF4-FFF2-40B4-BE49-F238E27FC236}">
                      <a16:creationId xmlns:a16="http://schemas.microsoft.com/office/drawing/2014/main" xmlns="" id="{6702A30A-4579-48A0-9425-B6FF939AE47D}"/>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1" name="Freeform 59">
                  <a:extLst>
                    <a:ext uri="{FF2B5EF4-FFF2-40B4-BE49-F238E27FC236}">
                      <a16:creationId xmlns:a16="http://schemas.microsoft.com/office/drawing/2014/main" xmlns="" id="{0379C1B2-20AB-4860-9D1A-F142C12B8F38}"/>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2" name="Freeform 60">
                  <a:extLst>
                    <a:ext uri="{FF2B5EF4-FFF2-40B4-BE49-F238E27FC236}">
                      <a16:creationId xmlns:a16="http://schemas.microsoft.com/office/drawing/2014/main" xmlns="" id="{F75B9D9E-08FB-45C9-A5B1-EAD9873DB817}"/>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3" name="Freeform 61">
                  <a:extLst>
                    <a:ext uri="{FF2B5EF4-FFF2-40B4-BE49-F238E27FC236}">
                      <a16:creationId xmlns:a16="http://schemas.microsoft.com/office/drawing/2014/main" xmlns="" id="{DC766D6D-7731-4C1F-A04A-266596492E98}"/>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4" name="Freeform 62">
                  <a:extLst>
                    <a:ext uri="{FF2B5EF4-FFF2-40B4-BE49-F238E27FC236}">
                      <a16:creationId xmlns:a16="http://schemas.microsoft.com/office/drawing/2014/main" xmlns="" id="{1489C3A4-9C92-43AC-9B5F-F67E2C50A45D}"/>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5" name="Freeform 63">
                  <a:extLst>
                    <a:ext uri="{FF2B5EF4-FFF2-40B4-BE49-F238E27FC236}">
                      <a16:creationId xmlns:a16="http://schemas.microsoft.com/office/drawing/2014/main" xmlns="" id="{0E38EDCB-AF28-4AA1-9F5E-A05AC274C3A0}"/>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6" name="Freeform 64">
                  <a:extLst>
                    <a:ext uri="{FF2B5EF4-FFF2-40B4-BE49-F238E27FC236}">
                      <a16:creationId xmlns:a16="http://schemas.microsoft.com/office/drawing/2014/main" xmlns="" id="{EAC983FC-EE0F-474C-973A-9A0DBA6AC859}"/>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7" name="Freeform 65">
                  <a:extLst>
                    <a:ext uri="{FF2B5EF4-FFF2-40B4-BE49-F238E27FC236}">
                      <a16:creationId xmlns:a16="http://schemas.microsoft.com/office/drawing/2014/main" xmlns="" id="{2AC5DFB9-CBCC-447D-8C95-AB1A7A264EF0}"/>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8" name="Freeform 66">
                  <a:extLst>
                    <a:ext uri="{FF2B5EF4-FFF2-40B4-BE49-F238E27FC236}">
                      <a16:creationId xmlns:a16="http://schemas.microsoft.com/office/drawing/2014/main" xmlns="" id="{27E214A9-6946-42E5-8856-CB33BBB87B8F}"/>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79" name="Freeform 67">
                  <a:extLst>
                    <a:ext uri="{FF2B5EF4-FFF2-40B4-BE49-F238E27FC236}">
                      <a16:creationId xmlns:a16="http://schemas.microsoft.com/office/drawing/2014/main" xmlns="" id="{5B0DDBA6-5F02-4C16-8F0B-25297EBA5808}"/>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0" name="Freeform 68">
                  <a:extLst>
                    <a:ext uri="{FF2B5EF4-FFF2-40B4-BE49-F238E27FC236}">
                      <a16:creationId xmlns:a16="http://schemas.microsoft.com/office/drawing/2014/main" xmlns="" id="{FB61DFE5-E625-45CE-A6AF-1AC492D32DC3}"/>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1" name="Freeform 69">
                  <a:extLst>
                    <a:ext uri="{FF2B5EF4-FFF2-40B4-BE49-F238E27FC236}">
                      <a16:creationId xmlns:a16="http://schemas.microsoft.com/office/drawing/2014/main" xmlns="" id="{52CE5B56-E107-4F34-AF5C-78CB30760933}"/>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2" name="Freeform 70">
                  <a:extLst>
                    <a:ext uri="{FF2B5EF4-FFF2-40B4-BE49-F238E27FC236}">
                      <a16:creationId xmlns:a16="http://schemas.microsoft.com/office/drawing/2014/main" xmlns="" id="{950C3C2C-AA36-4090-AB6D-F0F6CA06BE96}"/>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3" name="Freeform 71">
                  <a:extLst>
                    <a:ext uri="{FF2B5EF4-FFF2-40B4-BE49-F238E27FC236}">
                      <a16:creationId xmlns:a16="http://schemas.microsoft.com/office/drawing/2014/main" xmlns="" id="{740BFDBC-ADE0-4903-984E-DA994B8F8B92}"/>
                    </a:ext>
                  </a:extLst>
                </p:cNvPr>
                <p:cNvSpPr/>
                <p:nvPr/>
              </p:nvSpPr>
              <p:spPr bwMode="auto">
                <a:xfrm>
                  <a:off x="4145361" y="1703388"/>
                  <a:ext cx="109538" cy="19051"/>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4" name="Freeform 72">
                  <a:extLst>
                    <a:ext uri="{FF2B5EF4-FFF2-40B4-BE49-F238E27FC236}">
                      <a16:creationId xmlns:a16="http://schemas.microsoft.com/office/drawing/2014/main" xmlns="" id="{38BFCEE0-09C1-48D6-BA65-0CC51429C68C}"/>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5" name="Freeform 73">
                  <a:extLst>
                    <a:ext uri="{FF2B5EF4-FFF2-40B4-BE49-F238E27FC236}">
                      <a16:creationId xmlns:a16="http://schemas.microsoft.com/office/drawing/2014/main" xmlns="" id="{1BEFD8FE-2424-48D2-AFE7-CDC3661DF956}"/>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6" name="Freeform 74">
                  <a:extLst>
                    <a:ext uri="{FF2B5EF4-FFF2-40B4-BE49-F238E27FC236}">
                      <a16:creationId xmlns:a16="http://schemas.microsoft.com/office/drawing/2014/main" xmlns="" id="{39E11DB6-9C7C-4F45-B41B-4B6CD872A9D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7" name="Freeform 75">
                  <a:extLst>
                    <a:ext uri="{FF2B5EF4-FFF2-40B4-BE49-F238E27FC236}">
                      <a16:creationId xmlns:a16="http://schemas.microsoft.com/office/drawing/2014/main" xmlns="" id="{885116C3-E1B5-4275-A7E8-0552A3826A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8" name="Freeform 76">
                  <a:extLst>
                    <a:ext uri="{FF2B5EF4-FFF2-40B4-BE49-F238E27FC236}">
                      <a16:creationId xmlns:a16="http://schemas.microsoft.com/office/drawing/2014/main" xmlns="" id="{A0509A08-C3F9-44EA-A5CD-23F2B18F1DC2}"/>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89" name="Freeform 77">
                  <a:extLst>
                    <a:ext uri="{FF2B5EF4-FFF2-40B4-BE49-F238E27FC236}">
                      <a16:creationId xmlns:a16="http://schemas.microsoft.com/office/drawing/2014/main" xmlns="" id="{A59201E9-B97E-4C45-93E7-14EB41DB7D57}"/>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0" name="Freeform 78">
                  <a:extLst>
                    <a:ext uri="{FF2B5EF4-FFF2-40B4-BE49-F238E27FC236}">
                      <a16:creationId xmlns:a16="http://schemas.microsoft.com/office/drawing/2014/main" xmlns="" id="{F422E267-39EF-4076-8740-631B55571242}"/>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1" name="Freeform 79">
                  <a:extLst>
                    <a:ext uri="{FF2B5EF4-FFF2-40B4-BE49-F238E27FC236}">
                      <a16:creationId xmlns:a16="http://schemas.microsoft.com/office/drawing/2014/main" xmlns="" id="{0C799271-6826-4F2C-A9FB-DD6CC392EDDC}"/>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2" name="Freeform 80">
                  <a:extLst>
                    <a:ext uri="{FF2B5EF4-FFF2-40B4-BE49-F238E27FC236}">
                      <a16:creationId xmlns:a16="http://schemas.microsoft.com/office/drawing/2014/main" xmlns="" id="{F168B025-9279-44B0-B3D4-F0AA140B534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3" name="Freeform 81">
                  <a:extLst>
                    <a:ext uri="{FF2B5EF4-FFF2-40B4-BE49-F238E27FC236}">
                      <a16:creationId xmlns:a16="http://schemas.microsoft.com/office/drawing/2014/main" xmlns="" id="{4EE751E0-308A-410E-93E3-A878B98A86F1}"/>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4" name="Freeform 82">
                  <a:extLst>
                    <a:ext uri="{FF2B5EF4-FFF2-40B4-BE49-F238E27FC236}">
                      <a16:creationId xmlns:a16="http://schemas.microsoft.com/office/drawing/2014/main" xmlns="" id="{858ED0C2-ED86-43FE-99E7-88D705829A7C}"/>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5" name="Freeform 83">
                  <a:extLst>
                    <a:ext uri="{FF2B5EF4-FFF2-40B4-BE49-F238E27FC236}">
                      <a16:creationId xmlns:a16="http://schemas.microsoft.com/office/drawing/2014/main" xmlns="" id="{4A159939-A435-4C50-9A31-C25D1F084D93}"/>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6" name="Freeform 84">
                  <a:extLst>
                    <a:ext uri="{FF2B5EF4-FFF2-40B4-BE49-F238E27FC236}">
                      <a16:creationId xmlns:a16="http://schemas.microsoft.com/office/drawing/2014/main" xmlns="" id="{2ACD8E5E-E45C-4612-AB7C-FB422AAD4E56}"/>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7" name="Freeform 85">
                  <a:extLst>
                    <a:ext uri="{FF2B5EF4-FFF2-40B4-BE49-F238E27FC236}">
                      <a16:creationId xmlns:a16="http://schemas.microsoft.com/office/drawing/2014/main" xmlns="" id="{FB2003C4-1627-4D4A-AE32-99FF94D9EB4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8" name="Freeform 86">
                  <a:extLst>
                    <a:ext uri="{FF2B5EF4-FFF2-40B4-BE49-F238E27FC236}">
                      <a16:creationId xmlns:a16="http://schemas.microsoft.com/office/drawing/2014/main" xmlns="" id="{55936854-475E-44F8-89B5-C1679A876D2B}"/>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99" name="Freeform 87">
                  <a:extLst>
                    <a:ext uri="{FF2B5EF4-FFF2-40B4-BE49-F238E27FC236}">
                      <a16:creationId xmlns:a16="http://schemas.microsoft.com/office/drawing/2014/main" xmlns="" id="{10C3A086-4E2E-47F5-90E7-144B1DE56AA8}"/>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0" name="Freeform 88">
                  <a:extLst>
                    <a:ext uri="{FF2B5EF4-FFF2-40B4-BE49-F238E27FC236}">
                      <a16:creationId xmlns:a16="http://schemas.microsoft.com/office/drawing/2014/main" xmlns="" id="{B51076D3-62B1-4B15-8AD2-5929078D11A4}"/>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1" name="Freeform 89">
                  <a:extLst>
                    <a:ext uri="{FF2B5EF4-FFF2-40B4-BE49-F238E27FC236}">
                      <a16:creationId xmlns:a16="http://schemas.microsoft.com/office/drawing/2014/main" xmlns="" id="{A3A54C95-E20E-4A0F-A5DD-601E346E56E8}"/>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2" name="Freeform 90">
                  <a:extLst>
                    <a:ext uri="{FF2B5EF4-FFF2-40B4-BE49-F238E27FC236}">
                      <a16:creationId xmlns:a16="http://schemas.microsoft.com/office/drawing/2014/main" xmlns="" id="{0838C221-D24D-4F91-883C-BE4518A5551A}"/>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3" name="Freeform 91">
                  <a:extLst>
                    <a:ext uri="{FF2B5EF4-FFF2-40B4-BE49-F238E27FC236}">
                      <a16:creationId xmlns:a16="http://schemas.microsoft.com/office/drawing/2014/main" xmlns="" id="{340713F0-C4D0-414E-9DCA-0065B7B1E392}"/>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sp>
              <p:nvSpPr>
                <p:cNvPr id="104" name="Freeform 92">
                  <a:extLst>
                    <a:ext uri="{FF2B5EF4-FFF2-40B4-BE49-F238E27FC236}">
                      <a16:creationId xmlns:a16="http://schemas.microsoft.com/office/drawing/2014/main" xmlns="" id="{DD17C8D4-5E6F-4B85-805E-1F8A3EDE03C7}"/>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07" tIns="45703" rIns="91407" bIns="45703"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方正静蕾简体" panose="02000000000000000000" pitchFamily="2" charset="-122"/>
                    <a:ea typeface="方正静蕾简体" panose="02000000000000000000" pitchFamily="2" charset="-122"/>
                    <a:cs typeface="+mn-cs"/>
                  </a:endParaRPr>
                </a:p>
              </p:txBody>
            </p:sp>
          </p:grpSp>
        </p:grpSp>
        <p:sp>
          <p:nvSpPr>
            <p:cNvPr id="15" name="文本框 49">
              <a:extLst>
                <a:ext uri="{FF2B5EF4-FFF2-40B4-BE49-F238E27FC236}">
                  <a16:creationId xmlns:a16="http://schemas.microsoft.com/office/drawing/2014/main" xmlns="" id="{A24E153B-3B76-47C4-97F5-6C9C19FA3A43}"/>
                </a:ext>
              </a:extLst>
            </p:cNvPr>
            <p:cNvSpPr txBox="1">
              <a:spLocks noChangeArrowheads="1"/>
            </p:cNvSpPr>
            <p:nvPr/>
          </p:nvSpPr>
          <p:spPr bwMode="auto">
            <a:xfrm>
              <a:off x="2025013" y="2028013"/>
              <a:ext cx="2909328" cy="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3" rIns="91407" bIns="45703">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SimSun" panose="02010600030101010101" pitchFamily="2" charset="-122"/>
                <a:cs typeface="+mn-cs"/>
              </a:endParaRPr>
            </a:p>
          </p:txBody>
        </p:sp>
      </p:grpSp>
    </p:spTree>
    <p:extLst>
      <p:ext uri="{BB962C8B-B14F-4D97-AF65-F5344CB8AC3E}">
        <p14:creationId xmlns:p14="http://schemas.microsoft.com/office/powerpoint/2010/main" val="3711119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1+#ppt_w/2"/>
                                          </p:val>
                                        </p:tav>
                                        <p:tav tm="100000">
                                          <p:val>
                                            <p:strVal val="#ppt_x"/>
                                          </p:val>
                                        </p:tav>
                                      </p:tavLst>
                                    </p:anim>
                                    <p:anim calcmode="lin" valueType="num">
                                      <p:cBhvr additive="base">
                                        <p:cTn id="8" dur="12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42" presetClass="entr" presetSubtype="0"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56E9EC1-9693-484C-AD9C-46ACBC086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6" name="Picture 5"/>
          <p:cNvPicPr>
            <a:picLocks noChangeAspect="1"/>
          </p:cNvPicPr>
          <p:nvPr/>
        </p:nvPicPr>
        <p:blipFill>
          <a:blip r:embed="rId3"/>
          <a:stretch>
            <a:fillRect/>
          </a:stretch>
        </p:blipFill>
        <p:spPr>
          <a:xfrm>
            <a:off x="666614" y="333865"/>
            <a:ext cx="4058985" cy="5372071"/>
          </a:xfrm>
          <a:prstGeom prst="rect">
            <a:avLst/>
          </a:prstGeom>
        </p:spPr>
      </p:pic>
      <p:pic>
        <p:nvPicPr>
          <p:cNvPr id="8" name="Picture 7"/>
          <p:cNvPicPr>
            <a:picLocks noChangeAspect="1"/>
          </p:cNvPicPr>
          <p:nvPr/>
        </p:nvPicPr>
        <p:blipFill>
          <a:blip r:embed="rId4"/>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sp>
        <p:nvSpPr>
          <p:cNvPr id="17" name="Rectangle 16"/>
          <p:cNvSpPr>
            <a:spLocks noChangeArrowheads="1"/>
          </p:cNvSpPr>
          <p:nvPr/>
        </p:nvSpPr>
        <p:spPr bwMode="auto">
          <a:xfrm rot="21274563">
            <a:off x="1413003" y="2032003"/>
            <a:ext cx="292360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smtClean="0">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noProof="0" smtClean="0">
                <a:ln>
                  <a:noFill/>
                </a:ln>
                <a:solidFill>
                  <a:srgbClr val="0000FF"/>
                </a:solidFill>
                <a:effectLst/>
                <a:uLnTx/>
                <a:uFillTx/>
                <a:latin typeface="#9Slide05 Fourth" panose="00000500000000000000" pitchFamily="2" charset="0"/>
                <a:ea typeface="Helvetica Neue"/>
                <a:cs typeface="Helvetica Neue"/>
              </a:rPr>
              <a:t> 6: Quản lí tiền</a:t>
            </a:r>
            <a:endParaRPr kumimoji="0" lang="en-SG" altLang="en-US" sz="40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spTree>
    <p:extLst>
      <p:ext uri="{BB962C8B-B14F-4D97-AF65-F5344CB8AC3E}">
        <p14:creationId xmlns:p14="http://schemas.microsoft.com/office/powerpoint/2010/main" val="3368453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1</a:t>
            </a:r>
            <a:r>
              <a:rPr lang="en-US" sz="4400" b="1">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Ý nghĩa của quản lí tiền hiệu quả</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5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6887" y="-11327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QUAN SÁT TRANH</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pic>
        <p:nvPicPr>
          <p:cNvPr id="9" name="Picture 8" descr="58PIC58PIC58PIC58PICHsaGKG559akDq_PIC2018.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296" y="-492902"/>
            <a:ext cx="13623117"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a:extLst>
              <a:ext uri="{FF2B5EF4-FFF2-40B4-BE49-F238E27FC236}">
                <a16:creationId xmlns:a16="http://schemas.microsoft.com/office/drawing/2014/main" xmlns="" id="{638E2953-6B0F-49F4-AFA0-515750ECF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4763" cy="20097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97280" y="810794"/>
            <a:ext cx="9940834" cy="5642257"/>
          </a:xfrm>
          <a:prstGeom prst="rect">
            <a:avLst/>
          </a:prstGeom>
          <a:ln>
            <a:noFill/>
          </a:ln>
          <a:effectLst>
            <a:softEdge rad="112500"/>
          </a:effectLst>
        </p:spPr>
      </p:pic>
    </p:spTree>
    <p:extLst>
      <p:ext uri="{BB962C8B-B14F-4D97-AF65-F5344CB8AC3E}">
        <p14:creationId xmlns:p14="http://schemas.microsoft.com/office/powerpoint/2010/main" val="857217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E07A7A-35D0-4727-A1FE-84E16CF57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0472" y="178593"/>
            <a:ext cx="7287491" cy="6500813"/>
          </a:xfrm>
          <a:prstGeom prst="rect">
            <a:avLst/>
          </a:prstGeom>
        </p:spPr>
      </p:pic>
    </p:spTree>
    <p:extLst>
      <p:ext uri="{BB962C8B-B14F-4D97-AF65-F5344CB8AC3E}">
        <p14:creationId xmlns:p14="http://schemas.microsoft.com/office/powerpoint/2010/main" val="357960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2C2DF2B-8E0D-47A0-BA81-ED78E4C20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7963" y="-56755"/>
            <a:ext cx="11345897" cy="5583260"/>
          </a:xfrm>
          <a:prstGeom prst="rect">
            <a:avLst/>
          </a:prstGeom>
        </p:spPr>
      </p:pic>
      <p:sp>
        <p:nvSpPr>
          <p:cNvPr id="10" name="TextBox 9"/>
          <p:cNvSpPr txBox="1"/>
          <p:nvPr/>
        </p:nvSpPr>
        <p:spPr>
          <a:xfrm>
            <a:off x="1569730" y="2055131"/>
            <a:ext cx="8100572" cy="2339098"/>
          </a:xfrm>
          <a:prstGeom prst="rect">
            <a:avLst/>
          </a:prstGeom>
          <a:noFill/>
          <a:ln>
            <a:noFill/>
          </a:ln>
        </p:spPr>
        <p:txBody>
          <a:bodyPr wrap="square" lIns="121917" tIns="60958" rIns="121917" bIns="60958" rtlCol="0">
            <a:spAutoFit/>
          </a:bodyPr>
          <a:lstStyle/>
          <a:p>
            <a:r>
              <a:rPr lang="en-US" sz="2400">
                <a:latin typeface="Times New Roman" panose="02020603050405020304" pitchFamily="18" charset="0"/>
                <a:cs typeface="Times New Roman" panose="02020603050405020304" pitchFamily="18" charset="0"/>
              </a:rPr>
              <a:t>- Quản lí tiền hiệu quả </a:t>
            </a:r>
            <a:r>
              <a:rPr lang="de-DE" sz="2400">
                <a:latin typeface="Times New Roman" panose="02020603050405020304" pitchFamily="18" charset="0"/>
                <a:cs typeface="Times New Roman" panose="02020603050405020304" pitchFamily="18" charset="0"/>
              </a:rPr>
              <a:t>Là biết sử dụng tiền một cách hợp lí nhằm đạt được mục tiêu như dự kiến.</a:t>
            </a:r>
            <a:endParaRPr lang="en-US" sz="2400">
              <a:latin typeface="Times New Roman" panose="02020603050405020304" pitchFamily="18" charset="0"/>
              <a:cs typeface="Times New Roman" panose="02020603050405020304" pitchFamily="18" charset="0"/>
            </a:endParaRPr>
          </a:p>
          <a:p>
            <a:r>
              <a:rPr lang="de-DE" sz="2400">
                <a:latin typeface="Times New Roman" panose="02020603050405020304" pitchFamily="18" charset="0"/>
                <a:cs typeface="Times New Roman" panose="02020603050405020304" pitchFamily="18" charset="0"/>
              </a:rPr>
              <a:t>- Quản lí tiền hiệu quả giúp mỗi người có thể cân bằng tài chính hiện tại; chủ động tiền bạc để thực hiện các dự định tương lai;  đề phòng trường hợp baatts trắc xảy ra và có thể giúp đỡ người khác khi gặp khó khăn.</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220876" y="686231"/>
            <a:ext cx="4166485" cy="6035244"/>
            <a:chOff x="8286614" y="0"/>
            <a:chExt cx="4166485" cy="6765160"/>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84566" y="33090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77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6F44A5-92A8-48E6-8F29-7E57BC15F2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2269"/>
            <a:ext cx="12192000" cy="6793462"/>
          </a:xfrm>
          <a:prstGeom prst="rect">
            <a:avLst/>
          </a:prstGeom>
        </p:spPr>
      </p:pic>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36821" y="986156"/>
            <a:ext cx="10523621" cy="2663423"/>
          </a:xfrm>
          <a:prstGeom prst="rect">
            <a:avLst/>
          </a:prstGeom>
        </p:spPr>
      </p:pic>
      <p:sp>
        <p:nvSpPr>
          <p:cNvPr id="10" name="TextBox 9"/>
          <p:cNvSpPr txBox="1"/>
          <p:nvPr/>
        </p:nvSpPr>
        <p:spPr>
          <a:xfrm>
            <a:off x="3293071" y="1644901"/>
            <a:ext cx="8462211" cy="949167"/>
          </a:xfrm>
          <a:prstGeom prst="rect">
            <a:avLst/>
          </a:prstGeom>
          <a:noFill/>
          <a:ln>
            <a:noFill/>
          </a:ln>
        </p:spPr>
        <p:txBody>
          <a:bodyPr wrap="square" lIns="121917" tIns="60958" rIns="121917" bIns="60958" rtlCol="0">
            <a:spAutoFit/>
          </a:bodyPr>
          <a:lstStyle/>
          <a:p>
            <a:pPr marL="0" marR="0" lvl="0" indent="0" algn="just" defTabSz="914400" rtl="0" eaLnBrk="1" fontAlgn="auto" latinLnBrk="0" hangingPunct="1">
              <a:lnSpc>
                <a:spcPct val="122000"/>
              </a:lnSpc>
              <a:spcBef>
                <a:spcPts val="0"/>
              </a:spcBef>
              <a:spcAft>
                <a:spcPts val="500"/>
              </a:spcAft>
              <a:buClr>
                <a:srgbClr val="000000"/>
              </a:buClr>
              <a:buSzPts val="1100"/>
              <a:buFontTx/>
              <a:buNone/>
              <a:tabLst>
                <a:tab pos="229870" algn="l"/>
              </a:tabLst>
              <a:defRPr/>
            </a:pPr>
            <a:r>
              <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2</a:t>
            </a:r>
            <a:r>
              <a:rPr kumimoji="0" lang="en-US" sz="4400" b="1" i="0" u="none" strike="noStrike" kern="1200" cap="none" spc="0" normalizeH="0" baseline="0" noProof="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a:t>
            </a:r>
            <a:r>
              <a:rPr kumimoji="0" lang="en-US" sz="4400" b="1" i="0" u="none" strike="noStrike" kern="1200" cap="none" spc="0" normalizeH="0" baseline="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Các</a:t>
            </a:r>
            <a:r>
              <a:rPr kumimoji="0" lang="en-US" sz="4400" b="1" i="0" u="none" strike="noStrike" kern="1200" cap="none" spc="0" normalizeH="0" noProof="0" smtClean="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rPr>
              <a:t> nguyên tắc quản lí tiền hiệu quả</a:t>
            </a:r>
            <a:endParaRPr kumimoji="0" lang="en-US" sz="4400" b="1" i="0" u="none" strike="noStrike" kern="1200" cap="none" spc="0" normalizeH="0" baseline="0" noProof="0" dirty="0">
              <a:ln>
                <a:noFill/>
              </a:ln>
              <a:solidFill>
                <a:srgbClr val="FF0000"/>
              </a:solidFill>
              <a:effectLst/>
              <a:uLnTx/>
              <a:uFillTx/>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6820" y="3143138"/>
                <a:ext cx="1934005" cy="2289520"/>
              </a:xfrm>
              <a:prstGeom prst="rect">
                <a:avLst/>
              </a:prstGeom>
            </p:spPr>
          </p:pic>
          <p:pic>
            <p:nvPicPr>
              <p:cNvPr id="9" name="图片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9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E8D96C8-6EF8-4E99-B21A-34A7E847F6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4538"/>
            <a:ext cx="12192000" cy="6793462"/>
          </a:xfrm>
          <a:prstGeom prst="rect">
            <a:avLst/>
          </a:prstGeom>
        </p:spPr>
      </p:pic>
      <p:sp>
        <p:nvSpPr>
          <p:cNvPr id="3" name="TextBox 2"/>
          <p:cNvSpPr txBox="1"/>
          <p:nvPr/>
        </p:nvSpPr>
        <p:spPr>
          <a:xfrm>
            <a:off x="3762103" y="135550"/>
            <a:ext cx="7720149" cy="461665"/>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Quan sát hình ảnh và trả lời câu hỏi</a:t>
            </a:r>
            <a:endParaRPr lang="en-US"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61703"/>
            <a:ext cx="4101737" cy="3561019"/>
          </a:xfrm>
          <a:prstGeom prst="rect">
            <a:avLst/>
          </a:prstGeom>
          <a:ln>
            <a:noFill/>
          </a:ln>
          <a:effectLst>
            <a:softEdge rad="112500"/>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71553" y="561703"/>
            <a:ext cx="3644537" cy="3657601"/>
          </a:xfrm>
          <a:prstGeom prst="rect">
            <a:avLst/>
          </a:prstGeom>
          <a:ln>
            <a:noFill/>
          </a:ln>
          <a:effectLst>
            <a:softEdge rad="112500"/>
          </a:effectLst>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16090" y="669778"/>
            <a:ext cx="4271553" cy="3370994"/>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655" y="4219304"/>
            <a:ext cx="3696789" cy="2599509"/>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918857" y="4153989"/>
            <a:ext cx="3997234" cy="2795451"/>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105504" y="4101739"/>
            <a:ext cx="3860073" cy="2717074"/>
          </a:xfrm>
          <a:prstGeom prst="rect">
            <a:avLst/>
          </a:prstGeom>
        </p:spPr>
      </p:pic>
    </p:spTree>
    <p:extLst>
      <p:ext uri="{BB962C8B-B14F-4D97-AF65-F5344CB8AC3E}">
        <p14:creationId xmlns:p14="http://schemas.microsoft.com/office/powerpoint/2010/main" val="94028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1025</Words>
  <Application>Microsoft Office PowerPoint</Application>
  <PresentationFormat>Custom</PresentationFormat>
  <Paragraphs>79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2022-09-15T04:01:56Z</dcterms:created>
  <dcterms:modified xsi:type="dcterms:W3CDTF">2022-09-15T04:02:10Z</dcterms:modified>
</cp:coreProperties>
</file>