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sldIdLst>
    <p:sldId id="273" r:id="rId2"/>
    <p:sldId id="274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5" r:id="rId12"/>
  </p:sldIdLst>
  <p:sldSz cx="6858000" cy="51435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350" y="-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582E9-F16E-4C53-8FE6-6F154A20CB10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9DA67-8F0B-4DD8-B55E-35E50048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0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DA67-8F0B-4DD8-B55E-35E50048CF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3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91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76328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gif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slide" Target="slide2.xml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0"/>
            <a:ext cx="6834352" cy="5125764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28600" y="1250890"/>
            <a:ext cx="6477000" cy="368306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defRPr/>
            </a:pP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-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Có 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8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2400" dirty="0" err="1" smtClean="0">
                <a:solidFill>
                  <a:schemeClr val="bg1"/>
                </a:solidFill>
                <a:latin typeface="Arial (Body)"/>
              </a:rPr>
              <a:t>số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,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mỗi 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2400" dirty="0" err="1" smtClean="0">
                <a:solidFill>
                  <a:schemeClr val="bg1"/>
                </a:solidFill>
                <a:latin typeface="Arial (Body)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tương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ứng với một câu hỏi. 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Bạn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nào giơ tay trước sẽ được quyền chọn 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2400" dirty="0" err="1" smtClean="0">
                <a:solidFill>
                  <a:schemeClr val="bg1"/>
                </a:solidFill>
                <a:latin typeface="Arial (Body)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cho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mình, sau khi chọn 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nếu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trả lời đúng người chơi sẽ nhận được một phần qùa. </a:t>
            </a:r>
            <a:endParaRPr lang="en-US" sz="2400" dirty="0" smtClean="0">
              <a:solidFill>
                <a:schemeClr val="bg1"/>
              </a:solidFill>
              <a:latin typeface="Arial (Body)"/>
            </a:endParaRPr>
          </a:p>
          <a:p>
            <a:pPr algn="just">
              <a:lnSpc>
                <a:spcPts val="35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-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Trong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thời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gian 5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giây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bạn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suy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nghĩ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đưa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ra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câu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trả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lời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.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Trả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lời đúng bạn sẽ nhận được một phần quà, nếu trả lời sai quyền trả lời sẽ thuộc về bạn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khác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943" y="56397"/>
            <a:ext cx="3368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 SỐ BÍ ẨN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76" y="63835"/>
            <a:ext cx="495300" cy="43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24" y="501985"/>
            <a:ext cx="495300" cy="438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-48580"/>
            <a:ext cx="495300" cy="438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76" y="501985"/>
            <a:ext cx="495300" cy="43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1" y="895350"/>
            <a:ext cx="50292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 nay có tất cả bao nhiêu nguyên tố hóa học ?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120 nguyên tố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118 nguyên tố 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62153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DUNG TIẾP THEO CỦA BÀI HỌC</a:t>
            </a:r>
          </a:p>
        </p:txBody>
      </p:sp>
    </p:spTree>
    <p:extLst>
      <p:ext uri="{BB962C8B-B14F-4D97-AF65-F5344CB8AC3E}">
        <p14:creationId xmlns:p14="http://schemas.microsoft.com/office/powerpoint/2010/main" val="10484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ảng tuần hoàn các nguyên tố hóa học – SONG P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785800"/>
            <a:ext cx="55007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4165965"/>
            <a:ext cx="1009650" cy="904875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571480" y="785800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928802" y="785800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3286124" y="785800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4643446" y="785800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571480" y="2143122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1928802" y="2128844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3286124" y="2128844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4643446" y="2128844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6895" y="-55079"/>
            <a:ext cx="27783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 SỐ BÍ ẨN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90" y="3714758"/>
            <a:ext cx="6175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 tuần hoàn các nguyên tố hóa học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6" action="ppaction://hlinksldjump"/>
          </p:cNvPr>
          <p:cNvSpPr/>
          <p:nvPr/>
        </p:nvSpPr>
        <p:spPr>
          <a:xfrm>
            <a:off x="41564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23589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41564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 tố hóa học fluorine có kí hiệu là :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1564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65864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926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260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94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928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262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96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930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264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258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92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8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5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 là kí hiệu hóa học của nguyên tố nào sau đây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786190" y="2357436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Potassium ( Kali)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57166" y="2357436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Sodium có kí hiệu hóa học là :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hóa học nào là thành phần cấu tạo Hemoglobin ?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( aluminium)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 ( iron) 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 khoáng của nguyên tố hóa học nào là thành phần quan trọng của xương ?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643314" y="2357436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 Magnesium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Mg)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428604" y="2285998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 Calcium( Ca)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nitrogen có kí hiệu hóa học là :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hóa học nào sau đây có kí hiệu không xuất phát tên gọi theo IUPAC ?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Sodium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Custom</PresentationFormat>
  <Paragraphs>144</Paragraphs>
  <Slides>11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Arial (Body)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2022-07-24T13:00:41Z</dcterms:created>
  <dcterms:modified xsi:type="dcterms:W3CDTF">2022-07-24T13:01:06Z</dcterms:modified>
</cp:coreProperties>
</file>