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sldIdLst>
    <p:sldId id="256" r:id="rId3"/>
    <p:sldId id="934" r:id="rId4"/>
    <p:sldId id="938" r:id="rId5"/>
    <p:sldId id="936" r:id="rId6"/>
    <p:sldId id="937" r:id="rId7"/>
    <p:sldId id="935" r:id="rId8"/>
    <p:sldId id="942" r:id="rId9"/>
    <p:sldId id="266" r:id="rId10"/>
    <p:sldId id="262" r:id="rId11"/>
    <p:sldId id="944" r:id="rId12"/>
    <p:sldId id="947" r:id="rId13"/>
    <p:sldId id="949" r:id="rId14"/>
    <p:sldId id="258" r:id="rId15"/>
    <p:sldId id="951" r:id="rId16"/>
    <p:sldId id="950" r:id="rId17"/>
    <p:sldId id="953" r:id="rId18"/>
    <p:sldId id="261" r:id="rId19"/>
    <p:sldId id="948" r:id="rId20"/>
    <p:sldId id="952" r:id="rId21"/>
    <p:sldId id="954" r:id="rId22"/>
    <p:sldId id="955" r:id="rId23"/>
    <p:sldId id="957" r:id="rId24"/>
    <p:sldId id="943" r:id="rId25"/>
    <p:sldId id="272" r:id="rId26"/>
    <p:sldId id="1309" r:id="rId27"/>
    <p:sldId id="1308" r:id="rId28"/>
    <p:sldId id="963" r:id="rId29"/>
    <p:sldId id="1292" r:id="rId30"/>
    <p:sldId id="1293" r:id="rId31"/>
    <p:sldId id="1300" r:id="rId32"/>
    <p:sldId id="1301" r:id="rId33"/>
    <p:sldId id="1302" r:id="rId34"/>
    <p:sldId id="1303" r:id="rId35"/>
    <p:sldId id="1304" r:id="rId36"/>
    <p:sldId id="1305" r:id="rId37"/>
    <p:sldId id="964" r:id="rId38"/>
    <p:sldId id="962" r:id="rId39"/>
    <p:sldId id="959" r:id="rId40"/>
    <p:sldId id="1307" r:id="rId41"/>
    <p:sldId id="130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6AD62-CE57-4D24-A1A0-888D0BC9A68F}" type="doc">
      <dgm:prSet loTypeId="urn:microsoft.com/office/officeart/2005/8/layout/hList7" loCatId="list" qsTypeId="urn:microsoft.com/office/officeart/2005/8/quickstyle/simple1" qsCatId="simple" csTypeId="urn:microsoft.com/office/officeart/2005/8/colors/accent1_2" csCatId="accent1" phldr="1"/>
      <dgm:spPr/>
    </dgm:pt>
    <dgm:pt modelId="{19E177C5-F1A2-421C-AE1F-5D0E38C77722}">
      <dgm:prSet/>
      <dgm:spPr>
        <a:solidFill>
          <a:schemeClr val="accent6">
            <a:lumMod val="75000"/>
          </a:schemeClr>
        </a:solidFill>
      </dgm:spPr>
      <dgm:t>
        <a:bodyPr/>
        <a:lstStyle/>
        <a:p>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dgm:t>
    </dgm:pt>
    <dgm:pt modelId="{F2BD05DA-B7F3-45BE-872E-183A54B8941B}" type="parTrans" cxnId="{239E6483-962D-4DA0-8B5B-F7828273E9EF}">
      <dgm:prSet/>
      <dgm:spPr/>
      <dgm:t>
        <a:bodyPr/>
        <a:lstStyle/>
        <a:p>
          <a:endParaRPr lang="en-US"/>
        </a:p>
      </dgm:t>
    </dgm:pt>
    <dgm:pt modelId="{D40F9177-ED32-4E00-85D9-C60F8284D1A1}" type="sibTrans" cxnId="{239E6483-962D-4DA0-8B5B-F7828273E9EF}">
      <dgm:prSet/>
      <dgm:spPr/>
      <dgm:t>
        <a:bodyPr/>
        <a:lstStyle/>
        <a:p>
          <a:endParaRPr lang="en-US"/>
        </a:p>
      </dgm:t>
    </dgm:pt>
    <dgm:pt modelId="{E9CD1867-7488-4E69-80E5-DC88075EEC16}" type="pres">
      <dgm:prSet presAssocID="{9416AD62-CE57-4D24-A1A0-888D0BC9A68F}" presName="Name0" presStyleCnt="0">
        <dgm:presLayoutVars>
          <dgm:dir/>
          <dgm:resizeHandles val="exact"/>
        </dgm:presLayoutVars>
      </dgm:prSet>
      <dgm:spPr/>
    </dgm:pt>
    <dgm:pt modelId="{D62C7134-C5F2-4448-B5C6-5FBA22AAA301}" type="pres">
      <dgm:prSet presAssocID="{9416AD62-CE57-4D24-A1A0-888D0BC9A68F}" presName="fgShape" presStyleLbl="fgShp" presStyleIdx="0" presStyleCnt="1" custLinFactY="93425" custLinFactNeighborX="0" custLinFactNeighborY="100000"/>
      <dgm:spPr>
        <a:ln>
          <a:solidFill>
            <a:srgbClr val="FF0000"/>
          </a:solidFill>
        </a:ln>
      </dgm:spPr>
    </dgm:pt>
    <dgm:pt modelId="{D692F7F7-9C22-4BA4-BA55-E5887D0294D6}" type="pres">
      <dgm:prSet presAssocID="{9416AD62-CE57-4D24-A1A0-888D0BC9A68F}" presName="linComp" presStyleCnt="0"/>
      <dgm:spPr/>
    </dgm:pt>
    <dgm:pt modelId="{0ED47AD2-8C25-4879-945F-18B6F02FC16F}" type="pres">
      <dgm:prSet presAssocID="{19E177C5-F1A2-421C-AE1F-5D0E38C77722}" presName="compNode" presStyleCnt="0"/>
      <dgm:spPr/>
    </dgm:pt>
    <dgm:pt modelId="{59F313CF-1A37-4D55-A15D-9F928F069F76}" type="pres">
      <dgm:prSet presAssocID="{19E177C5-F1A2-421C-AE1F-5D0E38C77722}" presName="bkgdShape" presStyleLbl="node1" presStyleIdx="0" presStyleCnt="1" custLinFactNeighborX="-64989" custLinFactNeighborY="-53"/>
      <dgm:spPr/>
      <dgm:t>
        <a:bodyPr/>
        <a:lstStyle/>
        <a:p>
          <a:endParaRPr lang="en-US"/>
        </a:p>
      </dgm:t>
    </dgm:pt>
    <dgm:pt modelId="{CE8B5AB0-21A0-47D6-B224-571A9C75BEA4}" type="pres">
      <dgm:prSet presAssocID="{19E177C5-F1A2-421C-AE1F-5D0E38C77722}" presName="nodeTx" presStyleLbl="node1" presStyleIdx="0" presStyleCnt="1">
        <dgm:presLayoutVars>
          <dgm:bulletEnabled val="1"/>
        </dgm:presLayoutVars>
      </dgm:prSet>
      <dgm:spPr/>
      <dgm:t>
        <a:bodyPr/>
        <a:lstStyle/>
        <a:p>
          <a:endParaRPr lang="en-US"/>
        </a:p>
      </dgm:t>
    </dgm:pt>
    <dgm:pt modelId="{29AA574B-B589-4610-92C6-99C3A9B76F01}" type="pres">
      <dgm:prSet presAssocID="{19E177C5-F1A2-421C-AE1F-5D0E38C77722}" presName="invisiNode" presStyleLbl="node1" presStyleIdx="0" presStyleCnt="1"/>
      <dgm:spPr/>
    </dgm:pt>
    <dgm:pt modelId="{7D25C4AC-E7FB-4F06-95D1-1F99A58C3EA7}" type="pres">
      <dgm:prSet presAssocID="{19E177C5-F1A2-421C-AE1F-5D0E38C77722}" presName="imagNode" presStyleLbl="fgImgPlace1"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Lst>
  <dgm:cxnLst>
    <dgm:cxn modelId="{DEF8D3DE-DAA5-4CDD-AE6E-FB118E5D7A52}" type="presOf" srcId="{19E177C5-F1A2-421C-AE1F-5D0E38C77722}" destId="{CE8B5AB0-21A0-47D6-B224-571A9C75BEA4}" srcOrd="1" destOrd="0" presId="urn:microsoft.com/office/officeart/2005/8/layout/hList7"/>
    <dgm:cxn modelId="{C96BE333-AF45-4E69-9FB9-624236B63907}" type="presOf" srcId="{19E177C5-F1A2-421C-AE1F-5D0E38C77722}" destId="{59F313CF-1A37-4D55-A15D-9F928F069F76}" srcOrd="0" destOrd="0" presId="urn:microsoft.com/office/officeart/2005/8/layout/hList7"/>
    <dgm:cxn modelId="{239E6483-962D-4DA0-8B5B-F7828273E9EF}" srcId="{9416AD62-CE57-4D24-A1A0-888D0BC9A68F}" destId="{19E177C5-F1A2-421C-AE1F-5D0E38C77722}" srcOrd="0" destOrd="0" parTransId="{F2BD05DA-B7F3-45BE-872E-183A54B8941B}" sibTransId="{D40F9177-ED32-4E00-85D9-C60F8284D1A1}"/>
    <dgm:cxn modelId="{30183F89-AEE5-494C-AC2C-49170DAA0555}" type="presOf" srcId="{9416AD62-CE57-4D24-A1A0-888D0BC9A68F}" destId="{E9CD1867-7488-4E69-80E5-DC88075EEC16}" srcOrd="0" destOrd="0" presId="urn:microsoft.com/office/officeart/2005/8/layout/hList7"/>
    <dgm:cxn modelId="{D53EE332-8634-46E4-9882-901EDB4654F5}" type="presParOf" srcId="{E9CD1867-7488-4E69-80E5-DC88075EEC16}" destId="{D62C7134-C5F2-4448-B5C6-5FBA22AAA301}" srcOrd="0" destOrd="0" presId="urn:microsoft.com/office/officeart/2005/8/layout/hList7"/>
    <dgm:cxn modelId="{958EAD1D-4F60-42ED-9ECB-7A0407E0D4BC}" type="presParOf" srcId="{E9CD1867-7488-4E69-80E5-DC88075EEC16}" destId="{D692F7F7-9C22-4BA4-BA55-E5887D0294D6}" srcOrd="1" destOrd="0" presId="urn:microsoft.com/office/officeart/2005/8/layout/hList7"/>
    <dgm:cxn modelId="{DDD6BBFA-80B4-43FF-B7DC-3DFFE3DD183E}" type="presParOf" srcId="{D692F7F7-9C22-4BA4-BA55-E5887D0294D6}" destId="{0ED47AD2-8C25-4879-945F-18B6F02FC16F}" srcOrd="0" destOrd="0" presId="urn:microsoft.com/office/officeart/2005/8/layout/hList7"/>
    <dgm:cxn modelId="{7AB05803-3A5E-4332-A383-C83F3FBB6F9D}" type="presParOf" srcId="{0ED47AD2-8C25-4879-945F-18B6F02FC16F}" destId="{59F313CF-1A37-4D55-A15D-9F928F069F76}" srcOrd="0" destOrd="0" presId="urn:microsoft.com/office/officeart/2005/8/layout/hList7"/>
    <dgm:cxn modelId="{B516F0FE-3D80-454E-AAF2-7011236053DA}" type="presParOf" srcId="{0ED47AD2-8C25-4879-945F-18B6F02FC16F}" destId="{CE8B5AB0-21A0-47D6-B224-571A9C75BEA4}" srcOrd="1" destOrd="0" presId="urn:microsoft.com/office/officeart/2005/8/layout/hList7"/>
    <dgm:cxn modelId="{ABB9A04C-FEBE-4721-B394-EEB72C2B973B}" type="presParOf" srcId="{0ED47AD2-8C25-4879-945F-18B6F02FC16F}" destId="{29AA574B-B589-4610-92C6-99C3A9B76F01}" srcOrd="2" destOrd="0" presId="urn:microsoft.com/office/officeart/2005/8/layout/hList7"/>
    <dgm:cxn modelId="{7CF040C0-50B4-4C0C-BC90-A7BC35625E9B}" type="presParOf" srcId="{0ED47AD2-8C25-4879-945F-18B6F02FC16F}" destId="{7D25C4AC-E7FB-4F06-95D1-1F99A58C3EA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23E53-AF9D-4945-9935-3E363BB144E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08626DE-A8C3-43E8-90FA-8192FA585758}">
      <dgm:prSet phldrT="[Text]" custT="1"/>
      <dgm:spPr>
        <a:solidFill>
          <a:schemeClr val="accent4">
            <a:lumMod val="75000"/>
          </a:schemeClr>
        </a:solidFill>
      </dgm:spPr>
      <dgm:t>
        <a:bodyPr/>
        <a:lstStyle/>
        <a:p>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endParaRPr lang="en-US" sz="3200" b="1" dirty="0">
            <a:latin typeface="Times New Roman" panose="02020603050405020304" pitchFamily="18" charset="0"/>
            <a:cs typeface="Times New Roman" panose="02020603050405020304" pitchFamily="18" charset="0"/>
          </a:endParaRPr>
        </a:p>
      </dgm:t>
    </dgm:pt>
    <dgm:pt modelId="{AD9628D3-9099-46C2-B21E-E13EF57CD704}" type="parTrans" cxnId="{87ECA3A4-FDAD-4456-B609-A4586EFC9221}">
      <dgm:prSet/>
      <dgm:spPr/>
      <dgm:t>
        <a:bodyPr/>
        <a:lstStyle/>
        <a:p>
          <a:endParaRPr lang="en-US"/>
        </a:p>
      </dgm:t>
    </dgm:pt>
    <dgm:pt modelId="{E300F0BD-88C4-4ACD-B925-ADDF239BD84A}" type="sibTrans" cxnId="{87ECA3A4-FDAD-4456-B609-A4586EFC9221}">
      <dgm:prSet/>
      <dgm:spPr/>
      <dgm:t>
        <a:bodyPr/>
        <a:lstStyle/>
        <a:p>
          <a:endParaRPr lang="en-US"/>
        </a:p>
      </dgm:t>
    </dgm:pt>
    <dgm:pt modelId="{9D7F29C3-5098-44AB-B793-2C43143CFC22}">
      <dgm:prSet/>
      <dgm:spPr>
        <a:solidFill>
          <a:schemeClr val="accent6">
            <a:lumMod val="60000"/>
            <a:lumOff val="40000"/>
            <a:alpha val="90000"/>
          </a:schemeClr>
        </a:solidFill>
      </dgm:spPr>
      <dgm:t>
        <a:bodyPr/>
        <a:lstStyle/>
        <a:p>
          <a:r>
            <a:rPr lang="en-US" b="1" dirty="0">
              <a:latin typeface="Times New Roman" panose="02020603050405020304" pitchFamily="18" charset="0"/>
              <a:cs typeface="Times New Roman" panose="02020603050405020304" pitchFamily="18" charset="0"/>
            </a:rPr>
            <a:t>Tiếng thu là một điệu huyền.</a:t>
          </a:r>
        </a:p>
      </dgm:t>
    </dgm:pt>
    <dgm:pt modelId="{043FA853-6406-4270-AD95-0A35864ACEF2}" type="parTrans" cxnId="{354D9DDF-97C1-4E2E-AF0F-A04320A3DD1B}">
      <dgm:prSet/>
      <dgm:spPr/>
      <dgm:t>
        <a:bodyPr/>
        <a:lstStyle/>
        <a:p>
          <a:endParaRPr lang="en-US"/>
        </a:p>
      </dgm:t>
    </dgm:pt>
    <dgm:pt modelId="{C32E3C32-9598-4907-87DF-C6CDE3A6B7A8}" type="sibTrans" cxnId="{354D9DDF-97C1-4E2E-AF0F-A04320A3DD1B}">
      <dgm:prSet/>
      <dgm:spPr/>
      <dgm:t>
        <a:bodyPr/>
        <a:lstStyle/>
        <a:p>
          <a:endParaRPr lang="en-US"/>
        </a:p>
      </dgm:t>
    </dgm:pt>
    <dgm:pt modelId="{34D8810B-2980-49C1-B7CE-2ABCEE2773A2}">
      <dgm:prSet/>
      <dgm:spPr>
        <a:solidFill>
          <a:schemeClr val="accent6">
            <a:lumMod val="60000"/>
            <a:lumOff val="40000"/>
            <a:alpha val="90000"/>
          </a:schemeClr>
        </a:solidFill>
      </dgm:spPr>
      <dgm:t>
        <a:bodyPr/>
        <a:lstStyle/>
        <a:p>
          <a:r>
            <a:rPr lang="vi-VN" b="1" dirty="0">
              <a:latin typeface="Times New Roman" panose="02020603050405020304" pitchFamily="18" charset="0"/>
              <a:cs typeface="Times New Roman" panose="02020603050405020304" pitchFamily="18" charset="0"/>
            </a:rPr>
            <a:t>Tiếng thu là cả một bản hòa âm vừa mơ hồ vừa hiển hiện của bao nỗi xôn xao</a:t>
          </a:r>
          <a:endParaRPr lang="en-US" b="1" dirty="0">
            <a:latin typeface="Times New Roman" panose="02020603050405020304" pitchFamily="18" charset="0"/>
            <a:cs typeface="Times New Roman" panose="02020603050405020304" pitchFamily="18" charset="0"/>
          </a:endParaRPr>
        </a:p>
      </dgm:t>
    </dgm:pt>
    <dgm:pt modelId="{9409E5AF-6730-4586-A2BE-4264EEDE0BF1}" type="parTrans" cxnId="{E2A94ECE-0893-4B43-82B0-2192D8E25B2A}">
      <dgm:prSet/>
      <dgm:spPr/>
      <dgm:t>
        <a:bodyPr/>
        <a:lstStyle/>
        <a:p>
          <a:endParaRPr lang="en-US"/>
        </a:p>
      </dgm:t>
    </dgm:pt>
    <dgm:pt modelId="{2CC6A506-F7F6-4963-AAA2-D0BDBD4F4C23}" type="sibTrans" cxnId="{E2A94ECE-0893-4B43-82B0-2192D8E25B2A}">
      <dgm:prSet/>
      <dgm:spPr/>
      <dgm:t>
        <a:bodyPr/>
        <a:lstStyle/>
        <a:p>
          <a:endParaRPr lang="en-US"/>
        </a:p>
      </dgm:t>
    </dgm:pt>
    <dgm:pt modelId="{BADC5C5D-1EEB-4DA5-84EB-E6E7526D7E56}" type="pres">
      <dgm:prSet presAssocID="{20323E53-AF9D-4945-9935-3E363BB144EC}" presName="diagram" presStyleCnt="0">
        <dgm:presLayoutVars>
          <dgm:chPref val="1"/>
          <dgm:dir/>
          <dgm:animOne val="branch"/>
          <dgm:animLvl val="lvl"/>
          <dgm:resizeHandles/>
        </dgm:presLayoutVars>
      </dgm:prSet>
      <dgm:spPr/>
      <dgm:t>
        <a:bodyPr/>
        <a:lstStyle/>
        <a:p>
          <a:endParaRPr lang="en-US"/>
        </a:p>
      </dgm:t>
    </dgm:pt>
    <dgm:pt modelId="{C2040741-E984-4288-8738-233E6A185D55}" type="pres">
      <dgm:prSet presAssocID="{008626DE-A8C3-43E8-90FA-8192FA585758}" presName="root" presStyleCnt="0"/>
      <dgm:spPr/>
    </dgm:pt>
    <dgm:pt modelId="{A64ECD94-99B8-43CF-8221-0BEE3813BDF9}" type="pres">
      <dgm:prSet presAssocID="{008626DE-A8C3-43E8-90FA-8192FA585758}" presName="rootComposite" presStyleCnt="0"/>
      <dgm:spPr/>
    </dgm:pt>
    <dgm:pt modelId="{F5766F5B-8561-4094-860C-045FC62FE269}" type="pres">
      <dgm:prSet presAssocID="{008626DE-A8C3-43E8-90FA-8192FA585758}" presName="rootText" presStyleLbl="node1" presStyleIdx="0" presStyleCnt="1" custScaleX="69093" custScaleY="33759" custLinFactNeighborX="-73974" custLinFactNeighborY="22996"/>
      <dgm:spPr/>
      <dgm:t>
        <a:bodyPr/>
        <a:lstStyle/>
        <a:p>
          <a:endParaRPr lang="en-US"/>
        </a:p>
      </dgm:t>
    </dgm:pt>
    <dgm:pt modelId="{12FB649B-CFF4-4795-A9FE-37526A57F399}" type="pres">
      <dgm:prSet presAssocID="{008626DE-A8C3-43E8-90FA-8192FA585758}" presName="rootConnector" presStyleLbl="node1" presStyleIdx="0" presStyleCnt="1"/>
      <dgm:spPr/>
      <dgm:t>
        <a:bodyPr/>
        <a:lstStyle/>
        <a:p>
          <a:endParaRPr lang="en-US"/>
        </a:p>
      </dgm:t>
    </dgm:pt>
    <dgm:pt modelId="{009070EE-27E9-496F-90E1-C639D1B22C38}" type="pres">
      <dgm:prSet presAssocID="{008626DE-A8C3-43E8-90FA-8192FA585758}" presName="childShape" presStyleCnt="0"/>
      <dgm:spPr/>
    </dgm:pt>
    <dgm:pt modelId="{1D24AF48-8F93-4144-9BD9-F5498E10CCB3}" type="pres">
      <dgm:prSet presAssocID="{043FA853-6406-4270-AD95-0A35864ACEF2}" presName="Name13" presStyleLbl="parChTrans1D2" presStyleIdx="0" presStyleCnt="2"/>
      <dgm:spPr/>
      <dgm:t>
        <a:bodyPr/>
        <a:lstStyle/>
        <a:p>
          <a:endParaRPr lang="en-US"/>
        </a:p>
      </dgm:t>
    </dgm:pt>
    <dgm:pt modelId="{FCD35540-C9B7-494F-B4CD-42F0ABA6CDA4}" type="pres">
      <dgm:prSet presAssocID="{9D7F29C3-5098-44AB-B793-2C43143CFC22}" presName="childText" presStyleLbl="bgAcc1" presStyleIdx="0" presStyleCnt="2" custScaleX="122696" custScaleY="36930">
        <dgm:presLayoutVars>
          <dgm:bulletEnabled val="1"/>
        </dgm:presLayoutVars>
      </dgm:prSet>
      <dgm:spPr/>
      <dgm:t>
        <a:bodyPr/>
        <a:lstStyle/>
        <a:p>
          <a:endParaRPr lang="en-US"/>
        </a:p>
      </dgm:t>
    </dgm:pt>
    <dgm:pt modelId="{727284FE-7CB7-479B-BB6D-E92253E61826}" type="pres">
      <dgm:prSet presAssocID="{9409E5AF-6730-4586-A2BE-4264EEDE0BF1}" presName="Name13" presStyleLbl="parChTrans1D2" presStyleIdx="1" presStyleCnt="2"/>
      <dgm:spPr/>
      <dgm:t>
        <a:bodyPr/>
        <a:lstStyle/>
        <a:p>
          <a:endParaRPr lang="en-US"/>
        </a:p>
      </dgm:t>
    </dgm:pt>
    <dgm:pt modelId="{6091766E-9BA3-4D3D-888D-DFBC446FDA2B}" type="pres">
      <dgm:prSet presAssocID="{34D8810B-2980-49C1-B7CE-2ABCEE2773A2}" presName="childText" presStyleLbl="bgAcc1" presStyleIdx="1" presStyleCnt="2" custScaleX="132136" custScaleY="42397">
        <dgm:presLayoutVars>
          <dgm:bulletEnabled val="1"/>
        </dgm:presLayoutVars>
      </dgm:prSet>
      <dgm:spPr/>
      <dgm:t>
        <a:bodyPr/>
        <a:lstStyle/>
        <a:p>
          <a:endParaRPr lang="en-US"/>
        </a:p>
      </dgm:t>
    </dgm:pt>
  </dgm:ptLst>
  <dgm:cxnLst>
    <dgm:cxn modelId="{503961DC-9A5C-4DF2-9863-F99EDF001BD2}" type="presOf" srcId="{34D8810B-2980-49C1-B7CE-2ABCEE2773A2}" destId="{6091766E-9BA3-4D3D-888D-DFBC446FDA2B}" srcOrd="0" destOrd="0" presId="urn:microsoft.com/office/officeart/2005/8/layout/hierarchy3"/>
    <dgm:cxn modelId="{87ECA3A4-FDAD-4456-B609-A4586EFC9221}" srcId="{20323E53-AF9D-4945-9935-3E363BB144EC}" destId="{008626DE-A8C3-43E8-90FA-8192FA585758}" srcOrd="0" destOrd="0" parTransId="{AD9628D3-9099-46C2-B21E-E13EF57CD704}" sibTransId="{E300F0BD-88C4-4ACD-B925-ADDF239BD84A}"/>
    <dgm:cxn modelId="{EA5FA9A1-8869-47EA-9B58-CC5D489B71C5}" type="presOf" srcId="{008626DE-A8C3-43E8-90FA-8192FA585758}" destId="{F5766F5B-8561-4094-860C-045FC62FE269}" srcOrd="0" destOrd="0" presId="urn:microsoft.com/office/officeart/2005/8/layout/hierarchy3"/>
    <dgm:cxn modelId="{354D9DDF-97C1-4E2E-AF0F-A04320A3DD1B}" srcId="{008626DE-A8C3-43E8-90FA-8192FA585758}" destId="{9D7F29C3-5098-44AB-B793-2C43143CFC22}" srcOrd="0" destOrd="0" parTransId="{043FA853-6406-4270-AD95-0A35864ACEF2}" sibTransId="{C32E3C32-9598-4907-87DF-C6CDE3A6B7A8}"/>
    <dgm:cxn modelId="{99F09C46-7C06-47C4-A7F2-3CD29AA16A53}" type="presOf" srcId="{9D7F29C3-5098-44AB-B793-2C43143CFC22}" destId="{FCD35540-C9B7-494F-B4CD-42F0ABA6CDA4}" srcOrd="0" destOrd="0" presId="urn:microsoft.com/office/officeart/2005/8/layout/hierarchy3"/>
    <dgm:cxn modelId="{4A2A0B74-C2D1-453E-92AF-9B9F6B56776A}" type="presOf" srcId="{20323E53-AF9D-4945-9935-3E363BB144EC}" destId="{BADC5C5D-1EEB-4DA5-84EB-E6E7526D7E56}" srcOrd="0" destOrd="0" presId="urn:microsoft.com/office/officeart/2005/8/layout/hierarchy3"/>
    <dgm:cxn modelId="{FFBE815D-9D00-473C-9194-8DCF32875565}" type="presOf" srcId="{9409E5AF-6730-4586-A2BE-4264EEDE0BF1}" destId="{727284FE-7CB7-479B-BB6D-E92253E61826}" srcOrd="0" destOrd="0" presId="urn:microsoft.com/office/officeart/2005/8/layout/hierarchy3"/>
    <dgm:cxn modelId="{F246399F-571D-42C2-8208-8AED41C62E65}" type="presOf" srcId="{008626DE-A8C3-43E8-90FA-8192FA585758}" destId="{12FB649B-CFF4-4795-A9FE-37526A57F399}" srcOrd="1" destOrd="0" presId="urn:microsoft.com/office/officeart/2005/8/layout/hierarchy3"/>
    <dgm:cxn modelId="{A9A941E6-8525-4D93-BB6C-240DD040692C}" type="presOf" srcId="{043FA853-6406-4270-AD95-0A35864ACEF2}" destId="{1D24AF48-8F93-4144-9BD9-F5498E10CCB3}" srcOrd="0" destOrd="0" presId="urn:microsoft.com/office/officeart/2005/8/layout/hierarchy3"/>
    <dgm:cxn modelId="{E2A94ECE-0893-4B43-82B0-2192D8E25B2A}" srcId="{008626DE-A8C3-43E8-90FA-8192FA585758}" destId="{34D8810B-2980-49C1-B7CE-2ABCEE2773A2}" srcOrd="1" destOrd="0" parTransId="{9409E5AF-6730-4586-A2BE-4264EEDE0BF1}" sibTransId="{2CC6A506-F7F6-4963-AAA2-D0BDBD4F4C23}"/>
    <dgm:cxn modelId="{153DEADD-D5C4-4BB3-AA64-1F03C9AF5042}" type="presParOf" srcId="{BADC5C5D-1EEB-4DA5-84EB-E6E7526D7E56}" destId="{C2040741-E984-4288-8738-233E6A185D55}" srcOrd="0" destOrd="0" presId="urn:microsoft.com/office/officeart/2005/8/layout/hierarchy3"/>
    <dgm:cxn modelId="{4EEAE84A-E13D-496A-AE4C-00ECC7EE81DC}" type="presParOf" srcId="{C2040741-E984-4288-8738-233E6A185D55}" destId="{A64ECD94-99B8-43CF-8221-0BEE3813BDF9}" srcOrd="0" destOrd="0" presId="urn:microsoft.com/office/officeart/2005/8/layout/hierarchy3"/>
    <dgm:cxn modelId="{9AD282C8-B47D-4B3B-B1D8-5FD10C82DBB1}" type="presParOf" srcId="{A64ECD94-99B8-43CF-8221-0BEE3813BDF9}" destId="{F5766F5B-8561-4094-860C-045FC62FE269}" srcOrd="0" destOrd="0" presId="urn:microsoft.com/office/officeart/2005/8/layout/hierarchy3"/>
    <dgm:cxn modelId="{236E5849-348C-4703-AA2E-00F818547683}" type="presParOf" srcId="{A64ECD94-99B8-43CF-8221-0BEE3813BDF9}" destId="{12FB649B-CFF4-4795-A9FE-37526A57F399}" srcOrd="1" destOrd="0" presId="urn:microsoft.com/office/officeart/2005/8/layout/hierarchy3"/>
    <dgm:cxn modelId="{DE68BB40-7E46-42BC-9963-FF6315037BF4}" type="presParOf" srcId="{C2040741-E984-4288-8738-233E6A185D55}" destId="{009070EE-27E9-496F-90E1-C639D1B22C38}" srcOrd="1" destOrd="0" presId="urn:microsoft.com/office/officeart/2005/8/layout/hierarchy3"/>
    <dgm:cxn modelId="{1A71969D-63ED-44BF-BE4F-E6242C7A1437}" type="presParOf" srcId="{009070EE-27E9-496F-90E1-C639D1B22C38}" destId="{1D24AF48-8F93-4144-9BD9-F5498E10CCB3}" srcOrd="0" destOrd="0" presId="urn:microsoft.com/office/officeart/2005/8/layout/hierarchy3"/>
    <dgm:cxn modelId="{ABD378D0-0BBF-4E8C-BC64-D7A03542FD9A}" type="presParOf" srcId="{009070EE-27E9-496F-90E1-C639D1B22C38}" destId="{FCD35540-C9B7-494F-B4CD-42F0ABA6CDA4}" srcOrd="1" destOrd="0" presId="urn:microsoft.com/office/officeart/2005/8/layout/hierarchy3"/>
    <dgm:cxn modelId="{A1E7CC20-5498-42E9-8AEF-77594223050B}" type="presParOf" srcId="{009070EE-27E9-496F-90E1-C639D1B22C38}" destId="{727284FE-7CB7-479B-BB6D-E92253E61826}" srcOrd="2" destOrd="0" presId="urn:microsoft.com/office/officeart/2005/8/layout/hierarchy3"/>
    <dgm:cxn modelId="{9B8A144E-82AE-42D0-96A5-4E92BD11FF14}" type="presParOf" srcId="{009070EE-27E9-496F-90E1-C639D1B22C38}" destId="{6091766E-9BA3-4D3D-888D-DFBC446FDA2B}"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F150F3-8244-46D3-9B6A-A27E1ABA2F7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C21520B-87F4-4903-8F0A-31B5DA0B7003}">
      <dgm:prSet custT="1"/>
      <dgm:spPr>
        <a:solidFill>
          <a:schemeClr val="accent2">
            <a:lumMod val="75000"/>
          </a:schemeClr>
        </a:solidFill>
      </dgm:spPr>
      <dgm:t>
        <a:bodyPr/>
        <a:lstStyle/>
        <a:p>
          <a:pPr algn="just"/>
          <a:r>
            <a:rPr lang="en-US" sz="3200" b="1" dirty="0">
              <a:latin typeface="Times New Roman" panose="02020603050405020304" pitchFamily="18" charset="0"/>
              <a:cs typeface="Times New Roman" panose="02020603050405020304" pitchFamily="18" charset="0"/>
            </a:rPr>
            <a:t>T</a:t>
          </a:r>
          <a:r>
            <a:rPr lang="vi-VN" sz="3200" b="1" dirty="0">
              <a:latin typeface="Times New Roman" panose="02020603050405020304" pitchFamily="18" charset="0"/>
              <a:cs typeface="Times New Roman" panose="02020603050405020304" pitchFamily="18" charset="0"/>
            </a:rPr>
            <a:t>riển khai theo luận điểm rõ ràng và cụ thể, mỗi đoạn sẽ có một câu chủ đề riêng, các câu trong đoạn tập trung làm rõ cho câu chủ đề. </a:t>
          </a:r>
          <a:endParaRPr lang="en-US" sz="3200" b="1" dirty="0">
            <a:latin typeface="Times New Roman" panose="02020603050405020304" pitchFamily="18" charset="0"/>
            <a:cs typeface="Times New Roman" panose="02020603050405020304" pitchFamily="18" charset="0"/>
          </a:endParaRPr>
        </a:p>
      </dgm:t>
    </dgm:pt>
    <dgm:pt modelId="{A6328D82-250B-4BA9-8EEA-0C0383C0B973}" type="parTrans" cxnId="{3D0E2A50-4255-4A40-8EB0-4C1794F2AA70}">
      <dgm:prSet/>
      <dgm:spPr/>
      <dgm:t>
        <a:bodyPr/>
        <a:lstStyle/>
        <a:p>
          <a:endParaRPr lang="en-US"/>
        </a:p>
      </dgm:t>
    </dgm:pt>
    <dgm:pt modelId="{E42EF806-2A6C-4C68-AC85-E3D69FABAE8E}" type="sibTrans" cxnId="{3D0E2A50-4255-4A40-8EB0-4C1794F2AA70}">
      <dgm:prSet/>
      <dgm:spPr/>
      <dgm:t>
        <a:bodyPr/>
        <a:lstStyle/>
        <a:p>
          <a:endParaRPr lang="en-US"/>
        </a:p>
      </dgm:t>
    </dgm:pt>
    <dgm:pt modelId="{DF607522-D1CA-4D75-A793-EE1FB64D68E5}">
      <dgm:prSet/>
      <dgm:spPr/>
      <dgm:t>
        <a:bodyPr/>
        <a:lstStyle/>
        <a:p>
          <a:pPr algn="just"/>
          <a:r>
            <a:rPr lang="en-US" b="1" dirty="0">
              <a:latin typeface="Times New Roman" panose="02020603050405020304" pitchFamily="18" charset="0"/>
              <a:cs typeface="Times New Roman" panose="02020603050405020304" pitchFamily="18" charset="0"/>
            </a:rPr>
            <a:t>T</a:t>
          </a:r>
          <a:r>
            <a:rPr lang="vi-VN" b="1" dirty="0">
              <a:latin typeface="Times New Roman" panose="02020603050405020304" pitchFamily="18" charset="0"/>
              <a:cs typeface="Times New Roman" panose="02020603050405020304" pitchFamily="18" charset="0"/>
            </a:rPr>
            <a:t>ập trung làm rõ hẳn vào vấn đề một cách trực diện nhưng không kém phần cuốn hút.</a:t>
          </a:r>
          <a:endParaRPr lang="en-US" b="1" dirty="0">
            <a:latin typeface="Times New Roman" panose="02020603050405020304" pitchFamily="18" charset="0"/>
            <a:cs typeface="Times New Roman" panose="02020603050405020304" pitchFamily="18" charset="0"/>
          </a:endParaRPr>
        </a:p>
      </dgm:t>
    </dgm:pt>
    <dgm:pt modelId="{0889855E-6A6C-404F-890F-B4B41F534216}" type="parTrans" cxnId="{09178A9C-87D7-4EC2-8E76-C9AFFE119011}">
      <dgm:prSet/>
      <dgm:spPr/>
      <dgm:t>
        <a:bodyPr/>
        <a:lstStyle/>
        <a:p>
          <a:endParaRPr lang="en-US"/>
        </a:p>
      </dgm:t>
    </dgm:pt>
    <dgm:pt modelId="{97BFCA4A-43B5-46C9-A6A5-A16B7299449B}" type="sibTrans" cxnId="{09178A9C-87D7-4EC2-8E76-C9AFFE119011}">
      <dgm:prSet/>
      <dgm:spPr/>
      <dgm:t>
        <a:bodyPr/>
        <a:lstStyle/>
        <a:p>
          <a:endParaRPr lang="en-US"/>
        </a:p>
      </dgm:t>
    </dgm:pt>
    <dgm:pt modelId="{C5A09282-4C2E-477E-A135-FBA07AD8B271}" type="pres">
      <dgm:prSet presAssocID="{87F150F3-8244-46D3-9B6A-A27E1ABA2F7A}" presName="outerComposite" presStyleCnt="0">
        <dgm:presLayoutVars>
          <dgm:chMax val="5"/>
          <dgm:dir/>
          <dgm:resizeHandles val="exact"/>
        </dgm:presLayoutVars>
      </dgm:prSet>
      <dgm:spPr/>
      <dgm:t>
        <a:bodyPr/>
        <a:lstStyle/>
        <a:p>
          <a:endParaRPr lang="en-US"/>
        </a:p>
      </dgm:t>
    </dgm:pt>
    <dgm:pt modelId="{DB401C25-0E66-4922-B30B-C276F96C46F5}" type="pres">
      <dgm:prSet presAssocID="{87F150F3-8244-46D3-9B6A-A27E1ABA2F7A}" presName="dummyMaxCanvas" presStyleCnt="0">
        <dgm:presLayoutVars/>
      </dgm:prSet>
      <dgm:spPr/>
    </dgm:pt>
    <dgm:pt modelId="{9FB93349-65C1-4AF8-AAFF-0F6E2D55C99E}" type="pres">
      <dgm:prSet presAssocID="{87F150F3-8244-46D3-9B6A-A27E1ABA2F7A}" presName="TwoNodes_1" presStyleLbl="node1" presStyleIdx="0" presStyleCnt="2" custScaleY="85722" custLinFactNeighborX="103" custLinFactNeighborY="8826">
        <dgm:presLayoutVars>
          <dgm:bulletEnabled val="1"/>
        </dgm:presLayoutVars>
      </dgm:prSet>
      <dgm:spPr/>
      <dgm:t>
        <a:bodyPr/>
        <a:lstStyle/>
        <a:p>
          <a:endParaRPr lang="en-US"/>
        </a:p>
      </dgm:t>
    </dgm:pt>
    <dgm:pt modelId="{A8C89931-769D-41DB-8FBE-DEA1401D0A94}" type="pres">
      <dgm:prSet presAssocID="{87F150F3-8244-46D3-9B6A-A27E1ABA2F7A}" presName="TwoNodes_2" presStyleLbl="node1" presStyleIdx="1" presStyleCnt="2" custScaleY="75805">
        <dgm:presLayoutVars>
          <dgm:bulletEnabled val="1"/>
        </dgm:presLayoutVars>
      </dgm:prSet>
      <dgm:spPr/>
      <dgm:t>
        <a:bodyPr/>
        <a:lstStyle/>
        <a:p>
          <a:endParaRPr lang="en-US"/>
        </a:p>
      </dgm:t>
    </dgm:pt>
    <dgm:pt modelId="{F9D37241-CE88-4CD5-8AA7-E07085C784CC}" type="pres">
      <dgm:prSet presAssocID="{87F150F3-8244-46D3-9B6A-A27E1ABA2F7A}" presName="TwoConn_1-2" presStyleLbl="fgAccFollowNode1" presStyleIdx="0" presStyleCnt="1">
        <dgm:presLayoutVars>
          <dgm:bulletEnabled val="1"/>
        </dgm:presLayoutVars>
      </dgm:prSet>
      <dgm:spPr/>
      <dgm:t>
        <a:bodyPr/>
        <a:lstStyle/>
        <a:p>
          <a:endParaRPr lang="en-US"/>
        </a:p>
      </dgm:t>
    </dgm:pt>
    <dgm:pt modelId="{00FD8A9E-7B49-4441-9E6D-4F45FD531841}" type="pres">
      <dgm:prSet presAssocID="{87F150F3-8244-46D3-9B6A-A27E1ABA2F7A}" presName="TwoNodes_1_text" presStyleLbl="node1" presStyleIdx="1" presStyleCnt="2">
        <dgm:presLayoutVars>
          <dgm:bulletEnabled val="1"/>
        </dgm:presLayoutVars>
      </dgm:prSet>
      <dgm:spPr/>
      <dgm:t>
        <a:bodyPr/>
        <a:lstStyle/>
        <a:p>
          <a:endParaRPr lang="en-US"/>
        </a:p>
      </dgm:t>
    </dgm:pt>
    <dgm:pt modelId="{E58BECE6-61A2-4ADA-9A89-0F0035B9DA59}" type="pres">
      <dgm:prSet presAssocID="{87F150F3-8244-46D3-9B6A-A27E1ABA2F7A}" presName="TwoNodes_2_text" presStyleLbl="node1" presStyleIdx="1" presStyleCnt="2">
        <dgm:presLayoutVars>
          <dgm:bulletEnabled val="1"/>
        </dgm:presLayoutVars>
      </dgm:prSet>
      <dgm:spPr/>
      <dgm:t>
        <a:bodyPr/>
        <a:lstStyle/>
        <a:p>
          <a:endParaRPr lang="en-US"/>
        </a:p>
      </dgm:t>
    </dgm:pt>
  </dgm:ptLst>
  <dgm:cxnLst>
    <dgm:cxn modelId="{CCF892E2-0FF9-4562-84BE-B600C65623E6}" type="presOf" srcId="{3C21520B-87F4-4903-8F0A-31B5DA0B7003}" destId="{9FB93349-65C1-4AF8-AAFF-0F6E2D55C99E}" srcOrd="0" destOrd="0" presId="urn:microsoft.com/office/officeart/2005/8/layout/vProcess5"/>
    <dgm:cxn modelId="{6B87A5D6-FE1C-4A60-AC05-8709B7AE5991}" type="presOf" srcId="{87F150F3-8244-46D3-9B6A-A27E1ABA2F7A}" destId="{C5A09282-4C2E-477E-A135-FBA07AD8B271}" srcOrd="0" destOrd="0" presId="urn:microsoft.com/office/officeart/2005/8/layout/vProcess5"/>
    <dgm:cxn modelId="{70581980-8723-43B8-ACFD-460AE1BAEFEF}" type="presOf" srcId="{DF607522-D1CA-4D75-A793-EE1FB64D68E5}" destId="{A8C89931-769D-41DB-8FBE-DEA1401D0A94}" srcOrd="0" destOrd="0" presId="urn:microsoft.com/office/officeart/2005/8/layout/vProcess5"/>
    <dgm:cxn modelId="{7FC5F3C5-2068-451F-859E-BFAB734F0398}" type="presOf" srcId="{3C21520B-87F4-4903-8F0A-31B5DA0B7003}" destId="{00FD8A9E-7B49-4441-9E6D-4F45FD531841}" srcOrd="1" destOrd="0" presId="urn:microsoft.com/office/officeart/2005/8/layout/vProcess5"/>
    <dgm:cxn modelId="{E808A577-AE9E-43DF-AE21-1E8FDE72EC9E}" type="presOf" srcId="{DF607522-D1CA-4D75-A793-EE1FB64D68E5}" destId="{E58BECE6-61A2-4ADA-9A89-0F0035B9DA59}" srcOrd="1" destOrd="0" presId="urn:microsoft.com/office/officeart/2005/8/layout/vProcess5"/>
    <dgm:cxn modelId="{09178A9C-87D7-4EC2-8E76-C9AFFE119011}" srcId="{87F150F3-8244-46D3-9B6A-A27E1ABA2F7A}" destId="{DF607522-D1CA-4D75-A793-EE1FB64D68E5}" srcOrd="1" destOrd="0" parTransId="{0889855E-6A6C-404F-890F-B4B41F534216}" sibTransId="{97BFCA4A-43B5-46C9-A6A5-A16B7299449B}"/>
    <dgm:cxn modelId="{3D0E2A50-4255-4A40-8EB0-4C1794F2AA70}" srcId="{87F150F3-8244-46D3-9B6A-A27E1ABA2F7A}" destId="{3C21520B-87F4-4903-8F0A-31B5DA0B7003}" srcOrd="0" destOrd="0" parTransId="{A6328D82-250B-4BA9-8EEA-0C0383C0B973}" sibTransId="{E42EF806-2A6C-4C68-AC85-E3D69FABAE8E}"/>
    <dgm:cxn modelId="{2E669CB2-C663-4C95-A7B8-89756172A559}" type="presOf" srcId="{E42EF806-2A6C-4C68-AC85-E3D69FABAE8E}" destId="{F9D37241-CE88-4CD5-8AA7-E07085C784CC}" srcOrd="0" destOrd="0" presId="urn:microsoft.com/office/officeart/2005/8/layout/vProcess5"/>
    <dgm:cxn modelId="{EC4DCAE9-990A-404B-BEBF-D66D09B83DED}" type="presParOf" srcId="{C5A09282-4C2E-477E-A135-FBA07AD8B271}" destId="{DB401C25-0E66-4922-B30B-C276F96C46F5}" srcOrd="0" destOrd="0" presId="urn:microsoft.com/office/officeart/2005/8/layout/vProcess5"/>
    <dgm:cxn modelId="{932DE541-9B5B-45A3-887E-313CD43679BA}" type="presParOf" srcId="{C5A09282-4C2E-477E-A135-FBA07AD8B271}" destId="{9FB93349-65C1-4AF8-AAFF-0F6E2D55C99E}" srcOrd="1" destOrd="0" presId="urn:microsoft.com/office/officeart/2005/8/layout/vProcess5"/>
    <dgm:cxn modelId="{B30CDB8D-095F-4C36-A722-DF0B6698D532}" type="presParOf" srcId="{C5A09282-4C2E-477E-A135-FBA07AD8B271}" destId="{A8C89931-769D-41DB-8FBE-DEA1401D0A94}" srcOrd="2" destOrd="0" presId="urn:microsoft.com/office/officeart/2005/8/layout/vProcess5"/>
    <dgm:cxn modelId="{297E14C5-66C8-491D-9AF0-CD1F879AB0C9}" type="presParOf" srcId="{C5A09282-4C2E-477E-A135-FBA07AD8B271}" destId="{F9D37241-CE88-4CD5-8AA7-E07085C784CC}" srcOrd="3" destOrd="0" presId="urn:microsoft.com/office/officeart/2005/8/layout/vProcess5"/>
    <dgm:cxn modelId="{46578907-A297-4B99-B18E-F65916C4F931}" type="presParOf" srcId="{C5A09282-4C2E-477E-A135-FBA07AD8B271}" destId="{00FD8A9E-7B49-4441-9E6D-4F45FD531841}" srcOrd="4" destOrd="0" presId="urn:microsoft.com/office/officeart/2005/8/layout/vProcess5"/>
    <dgm:cxn modelId="{79B6A725-24E2-4969-BB3C-EA81F12BC138}" type="presParOf" srcId="{C5A09282-4C2E-477E-A135-FBA07AD8B271}" destId="{E58BECE6-61A2-4ADA-9A89-0F0035B9DA5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CB3E54-2A4B-4D17-8550-84AD50DBE49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CECF8AE-E2F5-4EDF-B570-88281CC735F4}">
      <dgm:prSet phldrT="[Text]" custT="1"/>
      <dgm:spPr>
        <a:solidFill>
          <a:schemeClr val="accent6">
            <a:lumMod val="50000"/>
          </a:schemeClr>
        </a:solidFill>
      </dgm:spPr>
      <dgm:t>
        <a:bodyPr/>
        <a:lstStyle/>
        <a:p>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điển</a:t>
          </a:r>
          <a:endParaRPr lang="en-US" sz="3200" b="1" dirty="0">
            <a:latin typeface="Times New Roman" panose="02020603050405020304" pitchFamily="18" charset="0"/>
            <a:cs typeface="Times New Roman" panose="02020603050405020304" pitchFamily="18" charset="0"/>
          </a:endParaRPr>
        </a:p>
      </dgm:t>
    </dgm:pt>
    <dgm:pt modelId="{2BC9B568-0B3F-451F-B9C5-AA855E99680D}" type="parTrans" cxnId="{4758940E-0ECA-4947-BFF8-0A02E64519BE}">
      <dgm:prSet/>
      <dgm:spPr/>
      <dgm:t>
        <a:bodyPr/>
        <a:lstStyle/>
        <a:p>
          <a:endParaRPr lang="en-US"/>
        </a:p>
      </dgm:t>
    </dgm:pt>
    <dgm:pt modelId="{1F699EDC-7C0A-48DC-B4FD-92E5C3CF53DC}" type="sibTrans" cxnId="{4758940E-0ECA-4947-BFF8-0A02E64519BE}">
      <dgm:prSet/>
      <dgm:spPr/>
      <dgm:t>
        <a:bodyPr/>
        <a:lstStyle/>
        <a:p>
          <a:endParaRPr lang="en-US"/>
        </a:p>
      </dgm:t>
    </dgm:pt>
    <dgm:pt modelId="{2A873CEB-03C6-48E1-BAA4-0DC0DD3B14E1}">
      <dgm:prSet custT="1"/>
      <dgm:spPr/>
      <dgm:t>
        <a:bodyPr/>
        <a:lstStyle/>
        <a:p>
          <a:pPr algn="just"/>
          <a:r>
            <a:rPr lang="vi-VN" sz="2800" b="1" dirty="0">
              <a:latin typeface="+mj-lt"/>
            </a:rPr>
            <a:t>Thơ mới làm nổi bật trạng thái xôn xao của tạo vật, của ngoại cảnh với trạng thái tâm hồn của con người đang rung cảm trước thế giới</a:t>
          </a:r>
          <a:endParaRPr lang="en-US" sz="2800" b="1" dirty="0">
            <a:latin typeface="+mj-lt"/>
          </a:endParaRPr>
        </a:p>
      </dgm:t>
    </dgm:pt>
    <dgm:pt modelId="{BC0367E6-E376-4D2E-80AA-D6DD0E1C085A}" type="parTrans" cxnId="{59174033-18A5-4E15-A035-61A3E36A175C}">
      <dgm:prSet/>
      <dgm:spPr/>
      <dgm:t>
        <a:bodyPr/>
        <a:lstStyle/>
        <a:p>
          <a:endParaRPr lang="en-US"/>
        </a:p>
      </dgm:t>
    </dgm:pt>
    <dgm:pt modelId="{32FE8D1B-A002-4E9B-B1E0-57A5D2CD7F1B}" type="sibTrans" cxnId="{59174033-18A5-4E15-A035-61A3E36A175C}">
      <dgm:prSet/>
      <dgm:spPr/>
      <dgm:t>
        <a:bodyPr/>
        <a:lstStyle/>
        <a:p>
          <a:endParaRPr lang="en-US"/>
        </a:p>
      </dgm:t>
    </dgm:pt>
    <dgm:pt modelId="{F30128B9-6CDD-478F-9236-82B61187BC8C}" type="pres">
      <dgm:prSet presAssocID="{BDCB3E54-2A4B-4D17-8550-84AD50DBE491}" presName="diagram" presStyleCnt="0">
        <dgm:presLayoutVars>
          <dgm:chPref val="1"/>
          <dgm:dir/>
          <dgm:animOne val="branch"/>
          <dgm:animLvl val="lvl"/>
          <dgm:resizeHandles/>
        </dgm:presLayoutVars>
      </dgm:prSet>
      <dgm:spPr/>
      <dgm:t>
        <a:bodyPr/>
        <a:lstStyle/>
        <a:p>
          <a:endParaRPr lang="en-US"/>
        </a:p>
      </dgm:t>
    </dgm:pt>
    <dgm:pt modelId="{6AAFE692-F142-440C-A3EB-617B5816524A}" type="pres">
      <dgm:prSet presAssocID="{ECECF8AE-E2F5-4EDF-B570-88281CC735F4}" presName="root" presStyleCnt="0"/>
      <dgm:spPr/>
    </dgm:pt>
    <dgm:pt modelId="{8C67A778-CA1C-487C-B826-2BAF27F53006}" type="pres">
      <dgm:prSet presAssocID="{ECECF8AE-E2F5-4EDF-B570-88281CC735F4}" presName="rootComposite" presStyleCnt="0"/>
      <dgm:spPr/>
    </dgm:pt>
    <dgm:pt modelId="{7C3A3189-B2D4-4BDF-A846-9AA95262013C}" type="pres">
      <dgm:prSet presAssocID="{ECECF8AE-E2F5-4EDF-B570-88281CC735F4}" presName="rootText" presStyleLbl="node1" presStyleIdx="0" presStyleCnt="1" custScaleX="58029" custScaleY="25085" custLinFactNeighborX="-910" custLinFactNeighborY="-2326"/>
      <dgm:spPr/>
      <dgm:t>
        <a:bodyPr/>
        <a:lstStyle/>
        <a:p>
          <a:endParaRPr lang="en-US"/>
        </a:p>
      </dgm:t>
    </dgm:pt>
    <dgm:pt modelId="{0676FFF1-B3BD-4ECA-88E4-B3E3BF5CF58F}" type="pres">
      <dgm:prSet presAssocID="{ECECF8AE-E2F5-4EDF-B570-88281CC735F4}" presName="rootConnector" presStyleLbl="node1" presStyleIdx="0" presStyleCnt="1"/>
      <dgm:spPr/>
      <dgm:t>
        <a:bodyPr/>
        <a:lstStyle/>
        <a:p>
          <a:endParaRPr lang="en-US"/>
        </a:p>
      </dgm:t>
    </dgm:pt>
    <dgm:pt modelId="{A915DB88-B6FE-4760-A129-02F2B81EC41A}" type="pres">
      <dgm:prSet presAssocID="{ECECF8AE-E2F5-4EDF-B570-88281CC735F4}" presName="childShape" presStyleCnt="0"/>
      <dgm:spPr/>
    </dgm:pt>
    <dgm:pt modelId="{F34CB0BE-4B3B-4A56-A22F-66EC8C4C530F}" type="pres">
      <dgm:prSet presAssocID="{BC0367E6-E376-4D2E-80AA-D6DD0E1C085A}" presName="Name13" presStyleLbl="parChTrans1D2" presStyleIdx="0" presStyleCnt="1"/>
      <dgm:spPr/>
      <dgm:t>
        <a:bodyPr/>
        <a:lstStyle/>
        <a:p>
          <a:endParaRPr lang="en-US"/>
        </a:p>
      </dgm:t>
    </dgm:pt>
    <dgm:pt modelId="{A2B6A8E2-8584-4484-BEB1-324BB051C698}" type="pres">
      <dgm:prSet presAssocID="{2A873CEB-03C6-48E1-BAA4-0DC0DD3B14E1}" presName="childText" presStyleLbl="bgAcc1" presStyleIdx="0" presStyleCnt="1" custScaleX="109897" custScaleY="106278">
        <dgm:presLayoutVars>
          <dgm:bulletEnabled val="1"/>
        </dgm:presLayoutVars>
      </dgm:prSet>
      <dgm:spPr/>
      <dgm:t>
        <a:bodyPr/>
        <a:lstStyle/>
        <a:p>
          <a:endParaRPr lang="en-US"/>
        </a:p>
      </dgm:t>
    </dgm:pt>
  </dgm:ptLst>
  <dgm:cxnLst>
    <dgm:cxn modelId="{A12B5DB3-E102-43F1-9B77-1935582CF01D}" type="presOf" srcId="{BC0367E6-E376-4D2E-80AA-D6DD0E1C085A}" destId="{F34CB0BE-4B3B-4A56-A22F-66EC8C4C530F}" srcOrd="0" destOrd="0" presId="urn:microsoft.com/office/officeart/2005/8/layout/hierarchy3"/>
    <dgm:cxn modelId="{BB913791-3527-4E06-9EA1-1E9BAB9DCDF4}" type="presOf" srcId="{ECECF8AE-E2F5-4EDF-B570-88281CC735F4}" destId="{7C3A3189-B2D4-4BDF-A846-9AA95262013C}" srcOrd="0" destOrd="0" presId="urn:microsoft.com/office/officeart/2005/8/layout/hierarchy3"/>
    <dgm:cxn modelId="{01897864-8664-4780-A7F6-60F6F8A3F07C}" type="presOf" srcId="{2A873CEB-03C6-48E1-BAA4-0DC0DD3B14E1}" destId="{A2B6A8E2-8584-4484-BEB1-324BB051C698}" srcOrd="0" destOrd="0" presId="urn:microsoft.com/office/officeart/2005/8/layout/hierarchy3"/>
    <dgm:cxn modelId="{F4FC300C-27F1-4EB3-8DE5-2C47241AF52C}" type="presOf" srcId="{ECECF8AE-E2F5-4EDF-B570-88281CC735F4}" destId="{0676FFF1-B3BD-4ECA-88E4-B3E3BF5CF58F}" srcOrd="1" destOrd="0" presId="urn:microsoft.com/office/officeart/2005/8/layout/hierarchy3"/>
    <dgm:cxn modelId="{DB80E844-10F8-4BF0-A206-0E8E7F15B097}" type="presOf" srcId="{BDCB3E54-2A4B-4D17-8550-84AD50DBE491}" destId="{F30128B9-6CDD-478F-9236-82B61187BC8C}" srcOrd="0" destOrd="0" presId="urn:microsoft.com/office/officeart/2005/8/layout/hierarchy3"/>
    <dgm:cxn modelId="{4758940E-0ECA-4947-BFF8-0A02E64519BE}" srcId="{BDCB3E54-2A4B-4D17-8550-84AD50DBE491}" destId="{ECECF8AE-E2F5-4EDF-B570-88281CC735F4}" srcOrd="0" destOrd="0" parTransId="{2BC9B568-0B3F-451F-B9C5-AA855E99680D}" sibTransId="{1F699EDC-7C0A-48DC-B4FD-92E5C3CF53DC}"/>
    <dgm:cxn modelId="{59174033-18A5-4E15-A035-61A3E36A175C}" srcId="{ECECF8AE-E2F5-4EDF-B570-88281CC735F4}" destId="{2A873CEB-03C6-48E1-BAA4-0DC0DD3B14E1}" srcOrd="0" destOrd="0" parTransId="{BC0367E6-E376-4D2E-80AA-D6DD0E1C085A}" sibTransId="{32FE8D1B-A002-4E9B-B1E0-57A5D2CD7F1B}"/>
    <dgm:cxn modelId="{84D7040B-5BC2-4BFE-8DDF-1765269E0441}" type="presParOf" srcId="{F30128B9-6CDD-478F-9236-82B61187BC8C}" destId="{6AAFE692-F142-440C-A3EB-617B5816524A}" srcOrd="0" destOrd="0" presId="urn:microsoft.com/office/officeart/2005/8/layout/hierarchy3"/>
    <dgm:cxn modelId="{2EE1D642-22C4-4B00-85A1-348BB5EDE1B5}" type="presParOf" srcId="{6AAFE692-F142-440C-A3EB-617B5816524A}" destId="{8C67A778-CA1C-487C-B826-2BAF27F53006}" srcOrd="0" destOrd="0" presId="urn:microsoft.com/office/officeart/2005/8/layout/hierarchy3"/>
    <dgm:cxn modelId="{06063555-9D28-4CBC-81F3-3FEB1EBCA820}" type="presParOf" srcId="{8C67A778-CA1C-487C-B826-2BAF27F53006}" destId="{7C3A3189-B2D4-4BDF-A846-9AA95262013C}" srcOrd="0" destOrd="0" presId="urn:microsoft.com/office/officeart/2005/8/layout/hierarchy3"/>
    <dgm:cxn modelId="{9F6B2C3E-CFF0-4712-8EAA-6F0E32141D96}" type="presParOf" srcId="{8C67A778-CA1C-487C-B826-2BAF27F53006}" destId="{0676FFF1-B3BD-4ECA-88E4-B3E3BF5CF58F}" srcOrd="1" destOrd="0" presId="urn:microsoft.com/office/officeart/2005/8/layout/hierarchy3"/>
    <dgm:cxn modelId="{16F37BBE-D4FD-4D1E-B851-4E152365F62B}" type="presParOf" srcId="{6AAFE692-F142-440C-A3EB-617B5816524A}" destId="{A915DB88-B6FE-4760-A129-02F2B81EC41A}" srcOrd="1" destOrd="0" presId="urn:microsoft.com/office/officeart/2005/8/layout/hierarchy3"/>
    <dgm:cxn modelId="{655BBB11-A9C1-4D74-8D36-9892AFB87638}" type="presParOf" srcId="{A915DB88-B6FE-4760-A129-02F2B81EC41A}" destId="{F34CB0BE-4B3B-4A56-A22F-66EC8C4C530F}" srcOrd="0" destOrd="0" presId="urn:microsoft.com/office/officeart/2005/8/layout/hierarchy3"/>
    <dgm:cxn modelId="{224ACAA7-C970-42C5-B6BE-DF99A6AC8468}" type="presParOf" srcId="{A915DB88-B6FE-4760-A129-02F2B81EC41A}" destId="{A2B6A8E2-8584-4484-BEB1-324BB051C69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CB3E54-2A4B-4D17-8550-84AD50DBE49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87FFC76-E4E8-4D09-9739-7836D82AFD38}">
      <dgm:prSet phldrT="[Text]" custT="1"/>
      <dgm:spPr>
        <a:solidFill>
          <a:schemeClr val="accent2">
            <a:lumMod val="75000"/>
          </a:schemeClr>
        </a:solidFill>
      </dgm:spPr>
      <dgm:t>
        <a:bodyPr/>
        <a:lstStyle/>
        <a:p>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endParaRPr lang="en-US" sz="3200" b="1" dirty="0">
            <a:latin typeface="Times New Roman" panose="02020603050405020304" pitchFamily="18" charset="0"/>
            <a:cs typeface="Times New Roman" panose="02020603050405020304" pitchFamily="18" charset="0"/>
          </a:endParaRPr>
        </a:p>
      </dgm:t>
    </dgm:pt>
    <dgm:pt modelId="{CCB6F0B3-A084-4E9A-A519-08DD46444E71}" type="parTrans" cxnId="{964C373B-B295-431E-ADA8-42CD18CEBCAE}">
      <dgm:prSet/>
      <dgm:spPr/>
      <dgm:t>
        <a:bodyPr/>
        <a:lstStyle/>
        <a:p>
          <a:endParaRPr lang="en-US"/>
        </a:p>
      </dgm:t>
    </dgm:pt>
    <dgm:pt modelId="{D18D2E78-59E4-42C8-828F-7D836D612935}" type="sibTrans" cxnId="{964C373B-B295-431E-ADA8-42CD18CEBCAE}">
      <dgm:prSet/>
      <dgm:spPr/>
      <dgm:t>
        <a:bodyPr/>
        <a:lstStyle/>
        <a:p>
          <a:endParaRPr lang="en-US"/>
        </a:p>
      </dgm:t>
    </dgm:pt>
    <dgm:pt modelId="{39C20A0F-4CEB-425D-B559-F12D2AF09045}">
      <dgm:prSet custT="1"/>
      <dgm:spPr/>
      <dgm:t>
        <a:bodyPr/>
        <a:lstStyle/>
        <a:p>
          <a:pPr algn="just"/>
          <a:r>
            <a:rPr lang="vi-VN" sz="2800" b="1" dirty="0">
              <a:latin typeface="Times New Roman" panose="02020603050405020304" pitchFamily="18" charset="0"/>
              <a:cs typeface="Times New Roman" panose="02020603050405020304" pitchFamily="18" charset="0"/>
            </a:rPr>
            <a:t>Thơ cổ điển thiên về nắm bắt thiên nhiên trong trạng thái tĩnh, làm nổi bật vẻ đẹp yên tĩnh, thanh vắng. Qua đó thể hiện một tâm thế an nhiên, tĩnh tại của thi nhân xưa</a:t>
          </a:r>
          <a:endParaRPr lang="en-US" sz="2800" b="1" dirty="0">
            <a:latin typeface="Times New Roman" panose="02020603050405020304" pitchFamily="18" charset="0"/>
            <a:cs typeface="Times New Roman" panose="02020603050405020304" pitchFamily="18" charset="0"/>
          </a:endParaRPr>
        </a:p>
      </dgm:t>
    </dgm:pt>
    <dgm:pt modelId="{13A90CE1-6649-4ACA-8AE1-0D1B79FAC8DC}" type="parTrans" cxnId="{C589BA28-7AA2-44FB-8853-C1B533C26A79}">
      <dgm:prSet/>
      <dgm:spPr/>
      <dgm:t>
        <a:bodyPr/>
        <a:lstStyle/>
        <a:p>
          <a:endParaRPr lang="en-US"/>
        </a:p>
      </dgm:t>
    </dgm:pt>
    <dgm:pt modelId="{D1C1B6EC-5B29-4246-9453-6A90B30F940E}" type="sibTrans" cxnId="{C589BA28-7AA2-44FB-8853-C1B533C26A79}">
      <dgm:prSet/>
      <dgm:spPr/>
      <dgm:t>
        <a:bodyPr/>
        <a:lstStyle/>
        <a:p>
          <a:endParaRPr lang="en-US"/>
        </a:p>
      </dgm:t>
    </dgm:pt>
    <dgm:pt modelId="{F30128B9-6CDD-478F-9236-82B61187BC8C}" type="pres">
      <dgm:prSet presAssocID="{BDCB3E54-2A4B-4D17-8550-84AD50DBE491}" presName="diagram" presStyleCnt="0">
        <dgm:presLayoutVars>
          <dgm:chPref val="1"/>
          <dgm:dir/>
          <dgm:animOne val="branch"/>
          <dgm:animLvl val="lvl"/>
          <dgm:resizeHandles/>
        </dgm:presLayoutVars>
      </dgm:prSet>
      <dgm:spPr/>
      <dgm:t>
        <a:bodyPr/>
        <a:lstStyle/>
        <a:p>
          <a:endParaRPr lang="en-US"/>
        </a:p>
      </dgm:t>
    </dgm:pt>
    <dgm:pt modelId="{976DE3F7-B1A7-4594-9831-FFE153B10E0B}" type="pres">
      <dgm:prSet presAssocID="{087FFC76-E4E8-4D09-9739-7836D82AFD38}" presName="root" presStyleCnt="0"/>
      <dgm:spPr/>
    </dgm:pt>
    <dgm:pt modelId="{587B6E71-77FA-4DA7-95CC-46A523999EA5}" type="pres">
      <dgm:prSet presAssocID="{087FFC76-E4E8-4D09-9739-7836D82AFD38}" presName="rootComposite" presStyleCnt="0"/>
      <dgm:spPr/>
    </dgm:pt>
    <dgm:pt modelId="{46A5051D-7F55-4A3A-9D38-2433230FDE70}" type="pres">
      <dgm:prSet presAssocID="{087FFC76-E4E8-4D09-9739-7836D82AFD38}" presName="rootText" presStyleLbl="node1" presStyleIdx="0" presStyleCnt="1" custScaleX="45086" custScaleY="28663" custLinFactNeighborX="-5237" custLinFactNeighborY="1337"/>
      <dgm:spPr/>
      <dgm:t>
        <a:bodyPr/>
        <a:lstStyle/>
        <a:p>
          <a:endParaRPr lang="en-US"/>
        </a:p>
      </dgm:t>
    </dgm:pt>
    <dgm:pt modelId="{F5D8EE63-2B8A-47FB-9AD4-CB6C195466A9}" type="pres">
      <dgm:prSet presAssocID="{087FFC76-E4E8-4D09-9739-7836D82AFD38}" presName="rootConnector" presStyleLbl="node1" presStyleIdx="0" presStyleCnt="1"/>
      <dgm:spPr/>
      <dgm:t>
        <a:bodyPr/>
        <a:lstStyle/>
        <a:p>
          <a:endParaRPr lang="en-US"/>
        </a:p>
      </dgm:t>
    </dgm:pt>
    <dgm:pt modelId="{7BBBAD5F-5B6C-4B54-8630-1A5F6DEEA4DA}" type="pres">
      <dgm:prSet presAssocID="{087FFC76-E4E8-4D09-9739-7836D82AFD38}" presName="childShape" presStyleCnt="0"/>
      <dgm:spPr/>
    </dgm:pt>
    <dgm:pt modelId="{B59C706E-1D75-48AB-A069-F72A68CB00DE}" type="pres">
      <dgm:prSet presAssocID="{13A90CE1-6649-4ACA-8AE1-0D1B79FAC8DC}" presName="Name13" presStyleLbl="parChTrans1D2" presStyleIdx="0" presStyleCnt="1"/>
      <dgm:spPr/>
      <dgm:t>
        <a:bodyPr/>
        <a:lstStyle/>
        <a:p>
          <a:endParaRPr lang="en-US"/>
        </a:p>
      </dgm:t>
    </dgm:pt>
    <dgm:pt modelId="{D3F3D705-2E53-4EAB-9B91-82E2B2C89D29}" type="pres">
      <dgm:prSet presAssocID="{39C20A0F-4CEB-425D-B559-F12D2AF09045}" presName="childText" presStyleLbl="bgAcc1" presStyleIdx="0" presStyleCnt="1" custScaleY="78039">
        <dgm:presLayoutVars>
          <dgm:bulletEnabled val="1"/>
        </dgm:presLayoutVars>
      </dgm:prSet>
      <dgm:spPr/>
      <dgm:t>
        <a:bodyPr/>
        <a:lstStyle/>
        <a:p>
          <a:endParaRPr lang="en-US"/>
        </a:p>
      </dgm:t>
    </dgm:pt>
  </dgm:ptLst>
  <dgm:cxnLst>
    <dgm:cxn modelId="{C589BA28-7AA2-44FB-8853-C1B533C26A79}" srcId="{087FFC76-E4E8-4D09-9739-7836D82AFD38}" destId="{39C20A0F-4CEB-425D-B559-F12D2AF09045}" srcOrd="0" destOrd="0" parTransId="{13A90CE1-6649-4ACA-8AE1-0D1B79FAC8DC}" sibTransId="{D1C1B6EC-5B29-4246-9453-6A90B30F940E}"/>
    <dgm:cxn modelId="{E9C2FB12-16D2-4733-98D3-A2DB1C7B084A}" type="presOf" srcId="{13A90CE1-6649-4ACA-8AE1-0D1B79FAC8DC}" destId="{B59C706E-1D75-48AB-A069-F72A68CB00DE}" srcOrd="0" destOrd="0" presId="urn:microsoft.com/office/officeart/2005/8/layout/hierarchy3"/>
    <dgm:cxn modelId="{AEF96C07-0C16-4558-BB44-22C78E3D6EDE}" type="presOf" srcId="{087FFC76-E4E8-4D09-9739-7836D82AFD38}" destId="{F5D8EE63-2B8A-47FB-9AD4-CB6C195466A9}" srcOrd="1" destOrd="0" presId="urn:microsoft.com/office/officeart/2005/8/layout/hierarchy3"/>
    <dgm:cxn modelId="{964C373B-B295-431E-ADA8-42CD18CEBCAE}" srcId="{BDCB3E54-2A4B-4D17-8550-84AD50DBE491}" destId="{087FFC76-E4E8-4D09-9739-7836D82AFD38}" srcOrd="0" destOrd="0" parTransId="{CCB6F0B3-A084-4E9A-A519-08DD46444E71}" sibTransId="{D18D2E78-59E4-42C8-828F-7D836D612935}"/>
    <dgm:cxn modelId="{DB80E844-10F8-4BF0-A206-0E8E7F15B097}" type="presOf" srcId="{BDCB3E54-2A4B-4D17-8550-84AD50DBE491}" destId="{F30128B9-6CDD-478F-9236-82B61187BC8C}" srcOrd="0" destOrd="0" presId="urn:microsoft.com/office/officeart/2005/8/layout/hierarchy3"/>
    <dgm:cxn modelId="{779E028C-ABAE-4730-96DD-3B80398A10DF}" type="presOf" srcId="{087FFC76-E4E8-4D09-9739-7836D82AFD38}" destId="{46A5051D-7F55-4A3A-9D38-2433230FDE70}" srcOrd="0" destOrd="0" presId="urn:microsoft.com/office/officeart/2005/8/layout/hierarchy3"/>
    <dgm:cxn modelId="{9EFA64A5-21D7-467A-86D8-1E9389170E4C}" type="presOf" srcId="{39C20A0F-4CEB-425D-B559-F12D2AF09045}" destId="{D3F3D705-2E53-4EAB-9B91-82E2B2C89D29}" srcOrd="0" destOrd="0" presId="urn:microsoft.com/office/officeart/2005/8/layout/hierarchy3"/>
    <dgm:cxn modelId="{54F6AF03-A2A5-40DB-9DDB-F767BCF476E8}" type="presParOf" srcId="{F30128B9-6CDD-478F-9236-82B61187BC8C}" destId="{976DE3F7-B1A7-4594-9831-FFE153B10E0B}" srcOrd="0" destOrd="0" presId="urn:microsoft.com/office/officeart/2005/8/layout/hierarchy3"/>
    <dgm:cxn modelId="{7BF383BA-D735-42E3-AFAA-DF2FBCE93948}" type="presParOf" srcId="{976DE3F7-B1A7-4594-9831-FFE153B10E0B}" destId="{587B6E71-77FA-4DA7-95CC-46A523999EA5}" srcOrd="0" destOrd="0" presId="urn:microsoft.com/office/officeart/2005/8/layout/hierarchy3"/>
    <dgm:cxn modelId="{275E0799-F935-4674-B50A-83CF3BD3C27F}" type="presParOf" srcId="{587B6E71-77FA-4DA7-95CC-46A523999EA5}" destId="{46A5051D-7F55-4A3A-9D38-2433230FDE70}" srcOrd="0" destOrd="0" presId="urn:microsoft.com/office/officeart/2005/8/layout/hierarchy3"/>
    <dgm:cxn modelId="{03AD686F-7EDA-4D5F-80A5-1317D76C3FA0}" type="presParOf" srcId="{587B6E71-77FA-4DA7-95CC-46A523999EA5}" destId="{F5D8EE63-2B8A-47FB-9AD4-CB6C195466A9}" srcOrd="1" destOrd="0" presId="urn:microsoft.com/office/officeart/2005/8/layout/hierarchy3"/>
    <dgm:cxn modelId="{12EACC35-FB5B-4C46-AA7A-236077A0F315}" type="presParOf" srcId="{976DE3F7-B1A7-4594-9831-FFE153B10E0B}" destId="{7BBBAD5F-5B6C-4B54-8630-1A5F6DEEA4DA}" srcOrd="1" destOrd="0" presId="urn:microsoft.com/office/officeart/2005/8/layout/hierarchy3"/>
    <dgm:cxn modelId="{76E8D6C7-9F6B-416B-9F5B-9B610E529592}" type="presParOf" srcId="{7BBBAD5F-5B6C-4B54-8630-1A5F6DEEA4DA}" destId="{B59C706E-1D75-48AB-A069-F72A68CB00DE}" srcOrd="0" destOrd="0" presId="urn:microsoft.com/office/officeart/2005/8/layout/hierarchy3"/>
    <dgm:cxn modelId="{1101242A-5A41-4759-AC5F-34FC76805AB8}" type="presParOf" srcId="{7BBBAD5F-5B6C-4B54-8630-1A5F6DEEA4DA}" destId="{D3F3D705-2E53-4EAB-9B91-82E2B2C89D29}"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02E891-A54C-44E1-A456-480DBACD78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CDAF743-7449-4E23-82E5-11C762E7DE3C}">
      <dgm:prSet custT="1"/>
      <dgm:spPr>
        <a:solidFill>
          <a:schemeClr val="accent6">
            <a:lumMod val="75000"/>
          </a:schemeClr>
        </a:solidFill>
      </dgm:spPr>
      <dgm:t>
        <a:bodyPr/>
        <a:lstStyle/>
        <a:p>
          <a:pPr algn="just"/>
          <a:r>
            <a:rPr lang="vi-VN" sz="2400" b="1" dirty="0">
              <a:latin typeface="+mj-lt"/>
            </a:rPr>
            <a:t>Thời hiện đại cho phép con người cá nhân được giải phóng, thế giới cảm giác, cảm xúc của con người cũng được cởi trói. </a:t>
          </a:r>
          <a:endParaRPr lang="en-US" sz="2400" b="1" dirty="0">
            <a:latin typeface="+mj-lt"/>
          </a:endParaRPr>
        </a:p>
      </dgm:t>
    </dgm:pt>
    <dgm:pt modelId="{5A22EF75-A4D4-418E-A47D-488775035971}" type="parTrans" cxnId="{B325A7A2-9AC9-42DD-BEB0-CFFCB8E8044E}">
      <dgm:prSet/>
      <dgm:spPr/>
      <dgm:t>
        <a:bodyPr/>
        <a:lstStyle/>
        <a:p>
          <a:endParaRPr lang="en-US"/>
        </a:p>
      </dgm:t>
    </dgm:pt>
    <dgm:pt modelId="{C80E0BC7-88A8-4615-B5C6-23C2C0B37B2E}" type="sibTrans" cxnId="{B325A7A2-9AC9-42DD-BEB0-CFFCB8E8044E}">
      <dgm:prSet/>
      <dgm:spPr/>
      <dgm:t>
        <a:bodyPr/>
        <a:lstStyle/>
        <a:p>
          <a:endParaRPr lang="en-US"/>
        </a:p>
      </dgm:t>
    </dgm:pt>
    <dgm:pt modelId="{0458840D-D657-4714-ADB0-E6A9F7CF6084}">
      <dgm:prSet custT="1"/>
      <dgm:spPr>
        <a:solidFill>
          <a:schemeClr val="accent2">
            <a:lumMod val="75000"/>
          </a:schemeClr>
        </a:solidFill>
      </dgm:spPr>
      <dgm:t>
        <a:bodyPr/>
        <a:lstStyle/>
        <a:p>
          <a:pPr algn="just"/>
          <a:r>
            <a:rPr lang="vi-VN" sz="2400" b="1" dirty="0">
              <a:latin typeface="+mj-lt"/>
            </a:rPr>
            <a:t>Nhà thơ không chỉ miêu tả thế giới mà còn phóng chiếu cảm giác, cảm xúc của mình vào trong bức tranh thế giới ấy. </a:t>
          </a:r>
          <a:endParaRPr lang="en-US" sz="2400" b="1" dirty="0">
            <a:latin typeface="+mj-lt"/>
          </a:endParaRPr>
        </a:p>
      </dgm:t>
    </dgm:pt>
    <dgm:pt modelId="{D63F8E6E-558C-4F4D-AC18-68474D175090}" type="parTrans" cxnId="{8E413F17-9A5A-4177-922A-4E2773C3C295}">
      <dgm:prSet/>
      <dgm:spPr/>
      <dgm:t>
        <a:bodyPr/>
        <a:lstStyle/>
        <a:p>
          <a:endParaRPr lang="en-US"/>
        </a:p>
      </dgm:t>
    </dgm:pt>
    <dgm:pt modelId="{3F6057DA-5EA6-4A55-AA48-FF9AD1BFA2C5}" type="sibTrans" cxnId="{8E413F17-9A5A-4177-922A-4E2773C3C295}">
      <dgm:prSet/>
      <dgm:spPr/>
      <dgm:t>
        <a:bodyPr/>
        <a:lstStyle/>
        <a:p>
          <a:endParaRPr lang="en-US"/>
        </a:p>
      </dgm:t>
    </dgm:pt>
    <dgm:pt modelId="{9BA4F374-C918-40F4-9B9B-76C70F5A6D48}" type="pres">
      <dgm:prSet presAssocID="{4502E891-A54C-44E1-A456-480DBACD7881}" presName="linear" presStyleCnt="0">
        <dgm:presLayoutVars>
          <dgm:dir/>
          <dgm:animLvl val="lvl"/>
          <dgm:resizeHandles val="exact"/>
        </dgm:presLayoutVars>
      </dgm:prSet>
      <dgm:spPr/>
      <dgm:t>
        <a:bodyPr/>
        <a:lstStyle/>
        <a:p>
          <a:endParaRPr lang="en-US"/>
        </a:p>
      </dgm:t>
    </dgm:pt>
    <dgm:pt modelId="{065C720D-7318-4B5F-9FD6-7FFE7FC1E533}" type="pres">
      <dgm:prSet presAssocID="{ACDAF743-7449-4E23-82E5-11C762E7DE3C}" presName="parentLin" presStyleCnt="0"/>
      <dgm:spPr/>
    </dgm:pt>
    <dgm:pt modelId="{602590B3-078E-4201-A9DE-CFA0A463A48E}" type="pres">
      <dgm:prSet presAssocID="{ACDAF743-7449-4E23-82E5-11C762E7DE3C}" presName="parentLeftMargin" presStyleLbl="node1" presStyleIdx="0" presStyleCnt="2"/>
      <dgm:spPr/>
      <dgm:t>
        <a:bodyPr/>
        <a:lstStyle/>
        <a:p>
          <a:endParaRPr lang="en-US"/>
        </a:p>
      </dgm:t>
    </dgm:pt>
    <dgm:pt modelId="{C4F63EFE-0AFF-41E8-AA5D-92A1A5E73677}" type="pres">
      <dgm:prSet presAssocID="{ACDAF743-7449-4E23-82E5-11C762E7DE3C}" presName="parentText" presStyleLbl="node1" presStyleIdx="0" presStyleCnt="2" custScaleX="125501">
        <dgm:presLayoutVars>
          <dgm:chMax val="0"/>
          <dgm:bulletEnabled val="1"/>
        </dgm:presLayoutVars>
      </dgm:prSet>
      <dgm:spPr/>
      <dgm:t>
        <a:bodyPr/>
        <a:lstStyle/>
        <a:p>
          <a:endParaRPr lang="en-US"/>
        </a:p>
      </dgm:t>
    </dgm:pt>
    <dgm:pt modelId="{6CBAFC0A-29AB-4029-86FE-50A71B7D1C66}" type="pres">
      <dgm:prSet presAssocID="{ACDAF743-7449-4E23-82E5-11C762E7DE3C}" presName="negativeSpace" presStyleCnt="0"/>
      <dgm:spPr/>
    </dgm:pt>
    <dgm:pt modelId="{5DCE0773-5057-4FF6-917D-0D62773F97A5}" type="pres">
      <dgm:prSet presAssocID="{ACDAF743-7449-4E23-82E5-11C762E7DE3C}" presName="childText" presStyleLbl="conFgAcc1" presStyleIdx="0" presStyleCnt="2">
        <dgm:presLayoutVars>
          <dgm:bulletEnabled val="1"/>
        </dgm:presLayoutVars>
      </dgm:prSet>
      <dgm:spPr/>
    </dgm:pt>
    <dgm:pt modelId="{7AAEF0C9-98AA-40A8-8D4F-79CE123402A9}" type="pres">
      <dgm:prSet presAssocID="{C80E0BC7-88A8-4615-B5C6-23C2C0B37B2E}" presName="spaceBetweenRectangles" presStyleCnt="0"/>
      <dgm:spPr/>
    </dgm:pt>
    <dgm:pt modelId="{D7F8EA30-5C11-472A-8B09-2CD851EC5918}" type="pres">
      <dgm:prSet presAssocID="{0458840D-D657-4714-ADB0-E6A9F7CF6084}" presName="parentLin" presStyleCnt="0"/>
      <dgm:spPr/>
    </dgm:pt>
    <dgm:pt modelId="{5B19F79F-CB9A-4F2F-967B-64FC4C9C77D5}" type="pres">
      <dgm:prSet presAssocID="{0458840D-D657-4714-ADB0-E6A9F7CF6084}" presName="parentLeftMargin" presStyleLbl="node1" presStyleIdx="0" presStyleCnt="2"/>
      <dgm:spPr/>
      <dgm:t>
        <a:bodyPr/>
        <a:lstStyle/>
        <a:p>
          <a:endParaRPr lang="en-US"/>
        </a:p>
      </dgm:t>
    </dgm:pt>
    <dgm:pt modelId="{C168F767-1840-454F-B5AC-9AB333F1E43D}" type="pres">
      <dgm:prSet presAssocID="{0458840D-D657-4714-ADB0-E6A9F7CF6084}" presName="parentText" presStyleLbl="node1" presStyleIdx="1" presStyleCnt="2" custScaleX="127764" custScaleY="69132">
        <dgm:presLayoutVars>
          <dgm:chMax val="0"/>
          <dgm:bulletEnabled val="1"/>
        </dgm:presLayoutVars>
      </dgm:prSet>
      <dgm:spPr/>
      <dgm:t>
        <a:bodyPr/>
        <a:lstStyle/>
        <a:p>
          <a:endParaRPr lang="en-US"/>
        </a:p>
      </dgm:t>
    </dgm:pt>
    <dgm:pt modelId="{603E6AF6-C45E-4E9F-B935-EDD5B8C07350}" type="pres">
      <dgm:prSet presAssocID="{0458840D-D657-4714-ADB0-E6A9F7CF6084}" presName="negativeSpace" presStyleCnt="0"/>
      <dgm:spPr/>
    </dgm:pt>
    <dgm:pt modelId="{DB0DE11D-CF54-4FA6-99C4-D91A3E0DDB1C}" type="pres">
      <dgm:prSet presAssocID="{0458840D-D657-4714-ADB0-E6A9F7CF6084}" presName="childText" presStyleLbl="conFgAcc1" presStyleIdx="1" presStyleCnt="2">
        <dgm:presLayoutVars>
          <dgm:bulletEnabled val="1"/>
        </dgm:presLayoutVars>
      </dgm:prSet>
      <dgm:spPr/>
    </dgm:pt>
  </dgm:ptLst>
  <dgm:cxnLst>
    <dgm:cxn modelId="{18A9C075-B5CE-4DC2-B955-B46E624EBC1D}" type="presOf" srcId="{ACDAF743-7449-4E23-82E5-11C762E7DE3C}" destId="{602590B3-078E-4201-A9DE-CFA0A463A48E}" srcOrd="0" destOrd="0" presId="urn:microsoft.com/office/officeart/2005/8/layout/list1"/>
    <dgm:cxn modelId="{0A18B80D-8F24-4AC4-B88D-A7561E4A9110}" type="presOf" srcId="{0458840D-D657-4714-ADB0-E6A9F7CF6084}" destId="{5B19F79F-CB9A-4F2F-967B-64FC4C9C77D5}" srcOrd="0" destOrd="0" presId="urn:microsoft.com/office/officeart/2005/8/layout/list1"/>
    <dgm:cxn modelId="{B325A7A2-9AC9-42DD-BEB0-CFFCB8E8044E}" srcId="{4502E891-A54C-44E1-A456-480DBACD7881}" destId="{ACDAF743-7449-4E23-82E5-11C762E7DE3C}" srcOrd="0" destOrd="0" parTransId="{5A22EF75-A4D4-418E-A47D-488775035971}" sibTransId="{C80E0BC7-88A8-4615-B5C6-23C2C0B37B2E}"/>
    <dgm:cxn modelId="{8E413F17-9A5A-4177-922A-4E2773C3C295}" srcId="{4502E891-A54C-44E1-A456-480DBACD7881}" destId="{0458840D-D657-4714-ADB0-E6A9F7CF6084}" srcOrd="1" destOrd="0" parTransId="{D63F8E6E-558C-4F4D-AC18-68474D175090}" sibTransId="{3F6057DA-5EA6-4A55-AA48-FF9AD1BFA2C5}"/>
    <dgm:cxn modelId="{C8F92694-A8C8-498B-AD53-1AE33938E484}" type="presOf" srcId="{ACDAF743-7449-4E23-82E5-11C762E7DE3C}" destId="{C4F63EFE-0AFF-41E8-AA5D-92A1A5E73677}" srcOrd="1" destOrd="0" presId="urn:microsoft.com/office/officeart/2005/8/layout/list1"/>
    <dgm:cxn modelId="{6C81FC19-A58B-4F93-9B43-214A6C9D6F49}" type="presOf" srcId="{0458840D-D657-4714-ADB0-E6A9F7CF6084}" destId="{C168F767-1840-454F-B5AC-9AB333F1E43D}" srcOrd="1" destOrd="0" presId="urn:microsoft.com/office/officeart/2005/8/layout/list1"/>
    <dgm:cxn modelId="{0C38FB1B-28FF-4ECD-9EDA-963F2A11F23D}" type="presOf" srcId="{4502E891-A54C-44E1-A456-480DBACD7881}" destId="{9BA4F374-C918-40F4-9B9B-76C70F5A6D48}" srcOrd="0" destOrd="0" presId="urn:microsoft.com/office/officeart/2005/8/layout/list1"/>
    <dgm:cxn modelId="{E6F06AB7-8282-488F-91D9-7F2629F77FB1}" type="presParOf" srcId="{9BA4F374-C918-40F4-9B9B-76C70F5A6D48}" destId="{065C720D-7318-4B5F-9FD6-7FFE7FC1E533}" srcOrd="0" destOrd="0" presId="urn:microsoft.com/office/officeart/2005/8/layout/list1"/>
    <dgm:cxn modelId="{75DC797A-E291-4B99-80BD-308B0991A904}" type="presParOf" srcId="{065C720D-7318-4B5F-9FD6-7FFE7FC1E533}" destId="{602590B3-078E-4201-A9DE-CFA0A463A48E}" srcOrd="0" destOrd="0" presId="urn:microsoft.com/office/officeart/2005/8/layout/list1"/>
    <dgm:cxn modelId="{C9442351-7CAF-4B86-98F5-EE895A2EDC00}" type="presParOf" srcId="{065C720D-7318-4B5F-9FD6-7FFE7FC1E533}" destId="{C4F63EFE-0AFF-41E8-AA5D-92A1A5E73677}" srcOrd="1" destOrd="0" presId="urn:microsoft.com/office/officeart/2005/8/layout/list1"/>
    <dgm:cxn modelId="{FD9EDEBB-51D8-401D-BA5D-1FA37BE97DAE}" type="presParOf" srcId="{9BA4F374-C918-40F4-9B9B-76C70F5A6D48}" destId="{6CBAFC0A-29AB-4029-86FE-50A71B7D1C66}" srcOrd="1" destOrd="0" presId="urn:microsoft.com/office/officeart/2005/8/layout/list1"/>
    <dgm:cxn modelId="{A0D2E9D1-E1A8-4DA1-BEA2-283A9B8232F9}" type="presParOf" srcId="{9BA4F374-C918-40F4-9B9B-76C70F5A6D48}" destId="{5DCE0773-5057-4FF6-917D-0D62773F97A5}" srcOrd="2" destOrd="0" presId="urn:microsoft.com/office/officeart/2005/8/layout/list1"/>
    <dgm:cxn modelId="{11A9DDAD-9C92-4C92-BE7F-A1E00E4521E0}" type="presParOf" srcId="{9BA4F374-C918-40F4-9B9B-76C70F5A6D48}" destId="{7AAEF0C9-98AA-40A8-8D4F-79CE123402A9}" srcOrd="3" destOrd="0" presId="urn:microsoft.com/office/officeart/2005/8/layout/list1"/>
    <dgm:cxn modelId="{B2C7B7E9-B2CC-4AA5-8FEC-878EF3992AED}" type="presParOf" srcId="{9BA4F374-C918-40F4-9B9B-76C70F5A6D48}" destId="{D7F8EA30-5C11-472A-8B09-2CD851EC5918}" srcOrd="4" destOrd="0" presId="urn:microsoft.com/office/officeart/2005/8/layout/list1"/>
    <dgm:cxn modelId="{3F1AD1CC-AD65-4CE0-B378-3A025FB9B6D9}" type="presParOf" srcId="{D7F8EA30-5C11-472A-8B09-2CD851EC5918}" destId="{5B19F79F-CB9A-4F2F-967B-64FC4C9C77D5}" srcOrd="0" destOrd="0" presId="urn:microsoft.com/office/officeart/2005/8/layout/list1"/>
    <dgm:cxn modelId="{7652CBC9-B3BA-4B3B-86AA-BDF00F224DCB}" type="presParOf" srcId="{D7F8EA30-5C11-472A-8B09-2CD851EC5918}" destId="{C168F767-1840-454F-B5AC-9AB333F1E43D}" srcOrd="1" destOrd="0" presId="urn:microsoft.com/office/officeart/2005/8/layout/list1"/>
    <dgm:cxn modelId="{BBB52784-D7AB-4101-A2A9-555E5CAA9664}" type="presParOf" srcId="{9BA4F374-C918-40F4-9B9B-76C70F5A6D48}" destId="{603E6AF6-C45E-4E9F-B935-EDD5B8C07350}" srcOrd="5" destOrd="0" presId="urn:microsoft.com/office/officeart/2005/8/layout/list1"/>
    <dgm:cxn modelId="{E9708262-B744-4062-A9C3-A86DC7ECC611}" type="presParOf" srcId="{9BA4F374-C918-40F4-9B9B-76C70F5A6D48}" destId="{DB0DE11D-CF54-4FA6-99C4-D91A3E0DDB1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CB3E54-2A4B-4D17-8550-84AD50DBE49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CECF8AE-E2F5-4EDF-B570-88281CC735F4}">
      <dgm:prSet phldrT="[Text]" custT="1"/>
      <dgm:spPr>
        <a:solidFill>
          <a:schemeClr val="accent6">
            <a:lumMod val="50000"/>
          </a:schemeClr>
        </a:solidFill>
      </dgm:spPr>
      <dgm: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b="1" dirty="0">
            <a:latin typeface="Times New Roman" panose="02020603050405020304" pitchFamily="18" charset="0"/>
            <a:cs typeface="Times New Roman" panose="02020603050405020304" pitchFamily="18" charset="0"/>
          </a:endParaRPr>
        </a:p>
      </dgm:t>
    </dgm:pt>
    <dgm:pt modelId="{2BC9B568-0B3F-451F-B9C5-AA855E99680D}" type="parTrans" cxnId="{4758940E-0ECA-4947-BFF8-0A02E64519BE}">
      <dgm:prSet/>
      <dgm:spPr/>
      <dgm:t>
        <a:bodyPr/>
        <a:lstStyle/>
        <a:p>
          <a:endParaRPr lang="en-US"/>
        </a:p>
      </dgm:t>
    </dgm:pt>
    <dgm:pt modelId="{1F699EDC-7C0A-48DC-B4FD-92E5C3CF53DC}" type="sibTrans" cxnId="{4758940E-0ECA-4947-BFF8-0A02E64519BE}">
      <dgm:prSet/>
      <dgm:spPr/>
      <dgm:t>
        <a:bodyPr/>
        <a:lstStyle/>
        <a:p>
          <a:endParaRPr lang="en-US"/>
        </a:p>
      </dgm:t>
    </dgm:pt>
    <dgm:pt modelId="{B6CBAFFE-D5EB-4FE4-A5AF-CEFB9089D270}">
      <dgm:prSet custT="1"/>
      <dgm:spPr/>
      <dgm:t>
        <a:bodyPr/>
        <a:lstStyle/>
        <a:p>
          <a:pPr algn="just"/>
          <a:r>
            <a:rPr lang="en-US" sz="3200" b="1" dirty="0">
              <a:latin typeface="Times New Roman" panose="02020603050405020304" pitchFamily="18" charset="0"/>
              <a:cs typeface="Times New Roman" panose="02020603050405020304" pitchFamily="18" charset="0"/>
            </a:rPr>
            <a:t>Văn bản trình bày các luận điểm rõ ràng, chi tiết, thuyết phục, có tính liên kết</a:t>
          </a:r>
        </a:p>
      </dgm:t>
    </dgm:pt>
    <dgm:pt modelId="{6AF6CD91-DE93-4F45-AF0A-CCA158407397}" type="parTrans" cxnId="{598495E6-0B6D-470F-9D22-741B371F7318}">
      <dgm:prSet/>
      <dgm:spPr/>
      <dgm:t>
        <a:bodyPr/>
        <a:lstStyle/>
        <a:p>
          <a:endParaRPr lang="en-US"/>
        </a:p>
      </dgm:t>
    </dgm:pt>
    <dgm:pt modelId="{06DFB427-2C4C-4507-A56E-5D4D72313CB6}" type="sibTrans" cxnId="{598495E6-0B6D-470F-9D22-741B371F7318}">
      <dgm:prSet/>
      <dgm:spPr/>
      <dgm:t>
        <a:bodyPr/>
        <a:lstStyle/>
        <a:p>
          <a:endParaRPr lang="en-US"/>
        </a:p>
      </dgm:t>
    </dgm:pt>
    <dgm:pt modelId="{31D2250C-9292-4933-ADA5-44348858C40F}">
      <dgm:prSet custT="1"/>
      <dgm:spPr/>
      <dgm:t>
        <a:bodyPr/>
        <a:lstStyle/>
        <a:p>
          <a:pPr algn="just"/>
          <a:r>
            <a:rPr lang="en-US" sz="3200" b="1" dirty="0">
              <a:latin typeface="Times New Roman" panose="02020603050405020304" pitchFamily="18" charset="0"/>
              <a:cs typeface="Times New Roman" panose="02020603050405020304" pitchFamily="18" charset="0"/>
            </a:rPr>
            <a:t>Các luận điểm bổ sung và hỗ trợ cho nhau</a:t>
          </a:r>
        </a:p>
      </dgm:t>
    </dgm:pt>
    <dgm:pt modelId="{92C48294-0E42-4512-9701-DD9729591948}" type="parTrans" cxnId="{55C5C4F9-45C9-4B91-976F-4A9C8655C959}">
      <dgm:prSet/>
      <dgm:spPr/>
      <dgm:t>
        <a:bodyPr/>
        <a:lstStyle/>
        <a:p>
          <a:endParaRPr lang="en-US"/>
        </a:p>
      </dgm:t>
    </dgm:pt>
    <dgm:pt modelId="{E3FF9C6B-D790-4D4F-AE7D-1F5B04D80E4C}" type="sibTrans" cxnId="{55C5C4F9-45C9-4B91-976F-4A9C8655C959}">
      <dgm:prSet/>
      <dgm:spPr/>
      <dgm:t>
        <a:bodyPr/>
        <a:lstStyle/>
        <a:p>
          <a:endParaRPr lang="en-US"/>
        </a:p>
      </dgm:t>
    </dgm:pt>
    <dgm:pt modelId="{9CF31557-649A-4557-A7AC-7DC2144D3DA8}">
      <dgm:prSet custT="1"/>
      <dgm:spPr/>
      <dgm:t>
        <a:bodyPr/>
        <a:lstStyle/>
        <a:p>
          <a:pPr algn="just"/>
          <a:r>
            <a:rPr lang="vi-VN" sz="3200" b="1" dirty="0">
              <a:latin typeface="Times New Roman" panose="02020603050405020304" pitchFamily="18" charset="0"/>
              <a:cs typeface="Times New Roman" panose="02020603050405020304" pitchFamily="18" charset="0"/>
            </a:rPr>
            <a:t>Giọng văn rành mạch, lưu loát</a:t>
          </a:r>
          <a:endParaRPr lang="en-US" sz="3200" b="1" dirty="0">
            <a:latin typeface="Times New Roman" panose="02020603050405020304" pitchFamily="18" charset="0"/>
            <a:cs typeface="Times New Roman" panose="02020603050405020304" pitchFamily="18" charset="0"/>
          </a:endParaRPr>
        </a:p>
      </dgm:t>
    </dgm:pt>
    <dgm:pt modelId="{E81FECCA-D7C9-4DBE-8C65-22F12FA835E4}" type="parTrans" cxnId="{98914DD0-8CA1-4C16-BECD-FD8AFDB3E75D}">
      <dgm:prSet/>
      <dgm:spPr/>
      <dgm:t>
        <a:bodyPr/>
        <a:lstStyle/>
        <a:p>
          <a:endParaRPr lang="en-US"/>
        </a:p>
      </dgm:t>
    </dgm:pt>
    <dgm:pt modelId="{9E6613D8-35A1-4CCF-839C-E5004892E861}" type="sibTrans" cxnId="{98914DD0-8CA1-4C16-BECD-FD8AFDB3E75D}">
      <dgm:prSet/>
      <dgm:spPr/>
      <dgm:t>
        <a:bodyPr/>
        <a:lstStyle/>
        <a:p>
          <a:endParaRPr lang="en-US"/>
        </a:p>
      </dgm:t>
    </dgm:pt>
    <dgm:pt modelId="{F30128B9-6CDD-478F-9236-82B61187BC8C}" type="pres">
      <dgm:prSet presAssocID="{BDCB3E54-2A4B-4D17-8550-84AD50DBE491}" presName="diagram" presStyleCnt="0">
        <dgm:presLayoutVars>
          <dgm:chPref val="1"/>
          <dgm:dir/>
          <dgm:animOne val="branch"/>
          <dgm:animLvl val="lvl"/>
          <dgm:resizeHandles/>
        </dgm:presLayoutVars>
      </dgm:prSet>
      <dgm:spPr/>
      <dgm:t>
        <a:bodyPr/>
        <a:lstStyle/>
        <a:p>
          <a:endParaRPr lang="en-US"/>
        </a:p>
      </dgm:t>
    </dgm:pt>
    <dgm:pt modelId="{6AAFE692-F142-440C-A3EB-617B5816524A}" type="pres">
      <dgm:prSet presAssocID="{ECECF8AE-E2F5-4EDF-B570-88281CC735F4}" presName="root" presStyleCnt="0"/>
      <dgm:spPr/>
    </dgm:pt>
    <dgm:pt modelId="{8C67A778-CA1C-487C-B826-2BAF27F53006}" type="pres">
      <dgm:prSet presAssocID="{ECECF8AE-E2F5-4EDF-B570-88281CC735F4}" presName="rootComposite" presStyleCnt="0"/>
      <dgm:spPr/>
    </dgm:pt>
    <dgm:pt modelId="{7C3A3189-B2D4-4BDF-A846-9AA95262013C}" type="pres">
      <dgm:prSet presAssocID="{ECECF8AE-E2F5-4EDF-B570-88281CC735F4}" presName="rootText" presStyleLbl="node1" presStyleIdx="0" presStyleCnt="1" custScaleX="171281" custScaleY="93864" custLinFactNeighborX="-910" custLinFactNeighborY="-2326"/>
      <dgm:spPr/>
      <dgm:t>
        <a:bodyPr/>
        <a:lstStyle/>
        <a:p>
          <a:endParaRPr lang="en-US"/>
        </a:p>
      </dgm:t>
    </dgm:pt>
    <dgm:pt modelId="{0676FFF1-B3BD-4ECA-88E4-B3E3BF5CF58F}" type="pres">
      <dgm:prSet presAssocID="{ECECF8AE-E2F5-4EDF-B570-88281CC735F4}" presName="rootConnector" presStyleLbl="node1" presStyleIdx="0" presStyleCnt="1"/>
      <dgm:spPr/>
      <dgm:t>
        <a:bodyPr/>
        <a:lstStyle/>
        <a:p>
          <a:endParaRPr lang="en-US"/>
        </a:p>
      </dgm:t>
    </dgm:pt>
    <dgm:pt modelId="{A915DB88-B6FE-4760-A129-02F2B81EC41A}" type="pres">
      <dgm:prSet presAssocID="{ECECF8AE-E2F5-4EDF-B570-88281CC735F4}" presName="childShape" presStyleCnt="0"/>
      <dgm:spPr/>
    </dgm:pt>
    <dgm:pt modelId="{A5594976-C7F0-44E7-9A43-50D9D26DA9F6}" type="pres">
      <dgm:prSet presAssocID="{6AF6CD91-DE93-4F45-AF0A-CCA158407397}" presName="Name13" presStyleLbl="parChTrans1D2" presStyleIdx="0" presStyleCnt="3"/>
      <dgm:spPr/>
      <dgm:t>
        <a:bodyPr/>
        <a:lstStyle/>
        <a:p>
          <a:endParaRPr lang="en-US"/>
        </a:p>
      </dgm:t>
    </dgm:pt>
    <dgm:pt modelId="{0050A680-61CF-4672-812C-FD52C0E3EBCE}" type="pres">
      <dgm:prSet presAssocID="{B6CBAFFE-D5EB-4FE4-A5AF-CEFB9089D270}" presName="childText" presStyleLbl="bgAcc1" presStyleIdx="0" presStyleCnt="3" custScaleX="392981" custScaleY="196483">
        <dgm:presLayoutVars>
          <dgm:bulletEnabled val="1"/>
        </dgm:presLayoutVars>
      </dgm:prSet>
      <dgm:spPr/>
      <dgm:t>
        <a:bodyPr/>
        <a:lstStyle/>
        <a:p>
          <a:endParaRPr lang="en-US"/>
        </a:p>
      </dgm:t>
    </dgm:pt>
    <dgm:pt modelId="{74943A3C-BA4B-4068-84A5-DCF7271BE665}" type="pres">
      <dgm:prSet presAssocID="{92C48294-0E42-4512-9701-DD9729591948}" presName="Name13" presStyleLbl="parChTrans1D2" presStyleIdx="1" presStyleCnt="3"/>
      <dgm:spPr/>
      <dgm:t>
        <a:bodyPr/>
        <a:lstStyle/>
        <a:p>
          <a:endParaRPr lang="en-US"/>
        </a:p>
      </dgm:t>
    </dgm:pt>
    <dgm:pt modelId="{BF9A96E4-1224-4440-A409-38FBCCD03223}" type="pres">
      <dgm:prSet presAssocID="{31D2250C-9292-4933-ADA5-44348858C40F}" presName="childText" presStyleLbl="bgAcc1" presStyleIdx="1" presStyleCnt="3" custScaleX="394046">
        <dgm:presLayoutVars>
          <dgm:bulletEnabled val="1"/>
        </dgm:presLayoutVars>
      </dgm:prSet>
      <dgm:spPr/>
      <dgm:t>
        <a:bodyPr/>
        <a:lstStyle/>
        <a:p>
          <a:endParaRPr lang="en-US"/>
        </a:p>
      </dgm:t>
    </dgm:pt>
    <dgm:pt modelId="{40CF71D7-EA90-45D5-8422-B83130A0283C}" type="pres">
      <dgm:prSet presAssocID="{E81FECCA-D7C9-4DBE-8C65-22F12FA835E4}" presName="Name13" presStyleLbl="parChTrans1D2" presStyleIdx="2" presStyleCnt="3"/>
      <dgm:spPr/>
      <dgm:t>
        <a:bodyPr/>
        <a:lstStyle/>
        <a:p>
          <a:endParaRPr lang="en-US"/>
        </a:p>
      </dgm:t>
    </dgm:pt>
    <dgm:pt modelId="{3DB389D3-357C-400D-87DD-087C9CE2CABC}" type="pres">
      <dgm:prSet presAssocID="{9CF31557-649A-4557-A7AC-7DC2144D3DA8}" presName="childText" presStyleLbl="bgAcc1" presStyleIdx="2" presStyleCnt="3" custScaleX="393699">
        <dgm:presLayoutVars>
          <dgm:bulletEnabled val="1"/>
        </dgm:presLayoutVars>
      </dgm:prSet>
      <dgm:spPr/>
      <dgm:t>
        <a:bodyPr/>
        <a:lstStyle/>
        <a:p>
          <a:endParaRPr lang="en-US"/>
        </a:p>
      </dgm:t>
    </dgm:pt>
  </dgm:ptLst>
  <dgm:cxnLst>
    <dgm:cxn modelId="{F4FC300C-27F1-4EB3-8DE5-2C47241AF52C}" type="presOf" srcId="{ECECF8AE-E2F5-4EDF-B570-88281CC735F4}" destId="{0676FFF1-B3BD-4ECA-88E4-B3E3BF5CF58F}" srcOrd="1" destOrd="0" presId="urn:microsoft.com/office/officeart/2005/8/layout/hierarchy3"/>
    <dgm:cxn modelId="{598495E6-0B6D-470F-9D22-741B371F7318}" srcId="{ECECF8AE-E2F5-4EDF-B570-88281CC735F4}" destId="{B6CBAFFE-D5EB-4FE4-A5AF-CEFB9089D270}" srcOrd="0" destOrd="0" parTransId="{6AF6CD91-DE93-4F45-AF0A-CCA158407397}" sibTransId="{06DFB427-2C4C-4507-A56E-5D4D72313CB6}"/>
    <dgm:cxn modelId="{1943477D-70FC-4F40-8DE0-72DFE5AE5012}" type="presOf" srcId="{E81FECCA-D7C9-4DBE-8C65-22F12FA835E4}" destId="{40CF71D7-EA90-45D5-8422-B83130A0283C}" srcOrd="0" destOrd="0" presId="urn:microsoft.com/office/officeart/2005/8/layout/hierarchy3"/>
    <dgm:cxn modelId="{55C5C4F9-45C9-4B91-976F-4A9C8655C959}" srcId="{ECECF8AE-E2F5-4EDF-B570-88281CC735F4}" destId="{31D2250C-9292-4933-ADA5-44348858C40F}" srcOrd="1" destOrd="0" parTransId="{92C48294-0E42-4512-9701-DD9729591948}" sibTransId="{E3FF9C6B-D790-4D4F-AE7D-1F5B04D80E4C}"/>
    <dgm:cxn modelId="{4758940E-0ECA-4947-BFF8-0A02E64519BE}" srcId="{BDCB3E54-2A4B-4D17-8550-84AD50DBE491}" destId="{ECECF8AE-E2F5-4EDF-B570-88281CC735F4}" srcOrd="0" destOrd="0" parTransId="{2BC9B568-0B3F-451F-B9C5-AA855E99680D}" sibTransId="{1F699EDC-7C0A-48DC-B4FD-92E5C3CF53DC}"/>
    <dgm:cxn modelId="{98914DD0-8CA1-4C16-BECD-FD8AFDB3E75D}" srcId="{ECECF8AE-E2F5-4EDF-B570-88281CC735F4}" destId="{9CF31557-649A-4557-A7AC-7DC2144D3DA8}" srcOrd="2" destOrd="0" parTransId="{E81FECCA-D7C9-4DBE-8C65-22F12FA835E4}" sibTransId="{9E6613D8-35A1-4CCF-839C-E5004892E861}"/>
    <dgm:cxn modelId="{BB913791-3527-4E06-9EA1-1E9BAB9DCDF4}" type="presOf" srcId="{ECECF8AE-E2F5-4EDF-B570-88281CC735F4}" destId="{7C3A3189-B2D4-4BDF-A846-9AA95262013C}" srcOrd="0" destOrd="0" presId="urn:microsoft.com/office/officeart/2005/8/layout/hierarchy3"/>
    <dgm:cxn modelId="{649039E7-7815-4EBC-A659-1DA57EE7FB0C}" type="presOf" srcId="{9CF31557-649A-4557-A7AC-7DC2144D3DA8}" destId="{3DB389D3-357C-400D-87DD-087C9CE2CABC}" srcOrd="0" destOrd="0" presId="urn:microsoft.com/office/officeart/2005/8/layout/hierarchy3"/>
    <dgm:cxn modelId="{3861FAC5-6934-49A2-9A38-EA31571032DC}" type="presOf" srcId="{31D2250C-9292-4933-ADA5-44348858C40F}" destId="{BF9A96E4-1224-4440-A409-38FBCCD03223}" srcOrd="0" destOrd="0" presId="urn:microsoft.com/office/officeart/2005/8/layout/hierarchy3"/>
    <dgm:cxn modelId="{A5FAC0D5-33EF-488A-B03E-22584ECD9664}" type="presOf" srcId="{B6CBAFFE-D5EB-4FE4-A5AF-CEFB9089D270}" destId="{0050A680-61CF-4672-812C-FD52C0E3EBCE}" srcOrd="0" destOrd="0" presId="urn:microsoft.com/office/officeart/2005/8/layout/hierarchy3"/>
    <dgm:cxn modelId="{ED1C64D0-DBC3-4152-9E57-3BB2FDFB7AD8}" type="presOf" srcId="{6AF6CD91-DE93-4F45-AF0A-CCA158407397}" destId="{A5594976-C7F0-44E7-9A43-50D9D26DA9F6}" srcOrd="0" destOrd="0" presId="urn:microsoft.com/office/officeart/2005/8/layout/hierarchy3"/>
    <dgm:cxn modelId="{A2387CE8-299D-48D9-AB0E-3576A769E142}" type="presOf" srcId="{92C48294-0E42-4512-9701-DD9729591948}" destId="{74943A3C-BA4B-4068-84A5-DCF7271BE665}" srcOrd="0" destOrd="0" presId="urn:microsoft.com/office/officeart/2005/8/layout/hierarchy3"/>
    <dgm:cxn modelId="{DB80E844-10F8-4BF0-A206-0E8E7F15B097}" type="presOf" srcId="{BDCB3E54-2A4B-4D17-8550-84AD50DBE491}" destId="{F30128B9-6CDD-478F-9236-82B61187BC8C}" srcOrd="0" destOrd="0" presId="urn:microsoft.com/office/officeart/2005/8/layout/hierarchy3"/>
    <dgm:cxn modelId="{84D7040B-5BC2-4BFE-8DDF-1765269E0441}" type="presParOf" srcId="{F30128B9-6CDD-478F-9236-82B61187BC8C}" destId="{6AAFE692-F142-440C-A3EB-617B5816524A}" srcOrd="0" destOrd="0" presId="urn:microsoft.com/office/officeart/2005/8/layout/hierarchy3"/>
    <dgm:cxn modelId="{2EE1D642-22C4-4B00-85A1-348BB5EDE1B5}" type="presParOf" srcId="{6AAFE692-F142-440C-A3EB-617B5816524A}" destId="{8C67A778-CA1C-487C-B826-2BAF27F53006}" srcOrd="0" destOrd="0" presId="urn:microsoft.com/office/officeart/2005/8/layout/hierarchy3"/>
    <dgm:cxn modelId="{06063555-9D28-4CBC-81F3-3FEB1EBCA820}" type="presParOf" srcId="{8C67A778-CA1C-487C-B826-2BAF27F53006}" destId="{7C3A3189-B2D4-4BDF-A846-9AA95262013C}" srcOrd="0" destOrd="0" presId="urn:microsoft.com/office/officeart/2005/8/layout/hierarchy3"/>
    <dgm:cxn modelId="{9F6B2C3E-CFF0-4712-8EAA-6F0E32141D96}" type="presParOf" srcId="{8C67A778-CA1C-487C-B826-2BAF27F53006}" destId="{0676FFF1-B3BD-4ECA-88E4-B3E3BF5CF58F}" srcOrd="1" destOrd="0" presId="urn:microsoft.com/office/officeart/2005/8/layout/hierarchy3"/>
    <dgm:cxn modelId="{16F37BBE-D4FD-4D1E-B851-4E152365F62B}" type="presParOf" srcId="{6AAFE692-F142-440C-A3EB-617B5816524A}" destId="{A915DB88-B6FE-4760-A129-02F2B81EC41A}" srcOrd="1" destOrd="0" presId="urn:microsoft.com/office/officeart/2005/8/layout/hierarchy3"/>
    <dgm:cxn modelId="{B59ACACF-1E60-47FB-9FD0-1B4D89C073E6}" type="presParOf" srcId="{A915DB88-B6FE-4760-A129-02F2B81EC41A}" destId="{A5594976-C7F0-44E7-9A43-50D9D26DA9F6}" srcOrd="0" destOrd="0" presId="urn:microsoft.com/office/officeart/2005/8/layout/hierarchy3"/>
    <dgm:cxn modelId="{9AB97ACB-FDC2-4AF4-9065-23F7F8837532}" type="presParOf" srcId="{A915DB88-B6FE-4760-A129-02F2B81EC41A}" destId="{0050A680-61CF-4672-812C-FD52C0E3EBCE}" srcOrd="1" destOrd="0" presId="urn:microsoft.com/office/officeart/2005/8/layout/hierarchy3"/>
    <dgm:cxn modelId="{3BC830B6-E95A-43A5-BA1F-29D2F0D5C107}" type="presParOf" srcId="{A915DB88-B6FE-4760-A129-02F2B81EC41A}" destId="{74943A3C-BA4B-4068-84A5-DCF7271BE665}" srcOrd="2" destOrd="0" presId="urn:microsoft.com/office/officeart/2005/8/layout/hierarchy3"/>
    <dgm:cxn modelId="{B0C8A336-5153-4B8D-8CBB-47AD1A571F2C}" type="presParOf" srcId="{A915DB88-B6FE-4760-A129-02F2B81EC41A}" destId="{BF9A96E4-1224-4440-A409-38FBCCD03223}" srcOrd="3" destOrd="0" presId="urn:microsoft.com/office/officeart/2005/8/layout/hierarchy3"/>
    <dgm:cxn modelId="{7F5D589A-BADD-4396-99A2-E0C18BE82409}" type="presParOf" srcId="{A915DB88-B6FE-4760-A129-02F2B81EC41A}" destId="{40CF71D7-EA90-45D5-8422-B83130A0283C}" srcOrd="4" destOrd="0" presId="urn:microsoft.com/office/officeart/2005/8/layout/hierarchy3"/>
    <dgm:cxn modelId="{44A9DAEA-565A-41BB-9CC7-1191D2492499}" type="presParOf" srcId="{A915DB88-B6FE-4760-A129-02F2B81EC41A}" destId="{3DB389D3-357C-400D-87DD-087C9CE2CABC}"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CB3E54-2A4B-4D17-8550-84AD50DBE49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87FFC76-E4E8-4D09-9739-7836D82AFD38}">
      <dgm:prSet phldrT="[Text]" custT="1"/>
      <dgm:spPr>
        <a:solidFill>
          <a:schemeClr val="accent2">
            <a:lumMod val="75000"/>
          </a:schemeClr>
        </a:solidFill>
      </dgm:spPr>
      <dgm: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b="1" dirty="0">
            <a:latin typeface="Times New Roman" panose="02020603050405020304" pitchFamily="18" charset="0"/>
            <a:cs typeface="Times New Roman" panose="02020603050405020304" pitchFamily="18" charset="0"/>
          </a:endParaRPr>
        </a:p>
      </dgm:t>
    </dgm:pt>
    <dgm:pt modelId="{CCB6F0B3-A084-4E9A-A519-08DD46444E71}" type="parTrans" cxnId="{964C373B-B295-431E-ADA8-42CD18CEBCAE}">
      <dgm:prSet/>
      <dgm:spPr/>
      <dgm:t>
        <a:bodyPr/>
        <a:lstStyle/>
        <a:p>
          <a:endParaRPr lang="en-US"/>
        </a:p>
      </dgm:t>
    </dgm:pt>
    <dgm:pt modelId="{D18D2E78-59E4-42C8-828F-7D836D612935}" type="sibTrans" cxnId="{964C373B-B295-431E-ADA8-42CD18CEBCAE}">
      <dgm:prSet/>
      <dgm:spPr/>
      <dgm:t>
        <a:bodyPr/>
        <a:lstStyle/>
        <a:p>
          <a:endParaRPr lang="en-US"/>
        </a:p>
      </dgm:t>
    </dgm:pt>
    <dgm:pt modelId="{42DBBD4C-9EA5-44E7-A3B3-7446D23EB1A5}">
      <dgm:prSet custT="1"/>
      <dgm:spPr/>
      <dgm:t>
        <a:bodyPr/>
        <a:lstStyle/>
        <a:p>
          <a:pPr algn="just"/>
          <a:r>
            <a:rPr lang="vi-VN" sz="2800" b="1" dirty="0">
              <a:latin typeface="Times New Roman" panose="02020603050405020304" pitchFamily="18" charset="0"/>
              <a:cs typeface="Times New Roman" panose="02020603050405020304" pitchFamily="18" charset="0"/>
            </a:rPr>
            <a:t>Văn bản thể hiện được những giá trị tiêu biểu và xuất sắc trong việc sử dụng ngôn từ của Lưu Trọng Lư </a:t>
          </a:r>
          <a:endParaRPr lang="en-US" sz="2800" b="1" dirty="0">
            <a:latin typeface="Times New Roman" panose="02020603050405020304" pitchFamily="18" charset="0"/>
            <a:cs typeface="Times New Roman" panose="02020603050405020304" pitchFamily="18" charset="0"/>
          </a:endParaRPr>
        </a:p>
      </dgm:t>
    </dgm:pt>
    <dgm:pt modelId="{B7B092BE-87CD-48D8-A4EE-AC8B73EADBF0}" type="parTrans" cxnId="{3B99F78F-132F-4A9B-9348-59986C06A9FA}">
      <dgm:prSet/>
      <dgm:spPr/>
      <dgm:t>
        <a:bodyPr/>
        <a:lstStyle/>
        <a:p>
          <a:endParaRPr lang="en-US"/>
        </a:p>
      </dgm:t>
    </dgm:pt>
    <dgm:pt modelId="{0E5ED8A5-8590-4A8D-A873-179C5AEE2319}" type="sibTrans" cxnId="{3B99F78F-132F-4A9B-9348-59986C06A9FA}">
      <dgm:prSet/>
      <dgm:spPr/>
      <dgm:t>
        <a:bodyPr/>
        <a:lstStyle/>
        <a:p>
          <a:endParaRPr lang="en-US"/>
        </a:p>
      </dgm:t>
    </dgm:pt>
    <dgm:pt modelId="{F30128B9-6CDD-478F-9236-82B61187BC8C}" type="pres">
      <dgm:prSet presAssocID="{BDCB3E54-2A4B-4D17-8550-84AD50DBE491}" presName="diagram" presStyleCnt="0">
        <dgm:presLayoutVars>
          <dgm:chPref val="1"/>
          <dgm:dir/>
          <dgm:animOne val="branch"/>
          <dgm:animLvl val="lvl"/>
          <dgm:resizeHandles/>
        </dgm:presLayoutVars>
      </dgm:prSet>
      <dgm:spPr/>
      <dgm:t>
        <a:bodyPr/>
        <a:lstStyle/>
        <a:p>
          <a:endParaRPr lang="en-US"/>
        </a:p>
      </dgm:t>
    </dgm:pt>
    <dgm:pt modelId="{976DE3F7-B1A7-4594-9831-FFE153B10E0B}" type="pres">
      <dgm:prSet presAssocID="{087FFC76-E4E8-4D09-9739-7836D82AFD38}" presName="root" presStyleCnt="0"/>
      <dgm:spPr/>
    </dgm:pt>
    <dgm:pt modelId="{587B6E71-77FA-4DA7-95CC-46A523999EA5}" type="pres">
      <dgm:prSet presAssocID="{087FFC76-E4E8-4D09-9739-7836D82AFD38}" presName="rootComposite" presStyleCnt="0"/>
      <dgm:spPr/>
    </dgm:pt>
    <dgm:pt modelId="{46A5051D-7F55-4A3A-9D38-2433230FDE70}" type="pres">
      <dgm:prSet presAssocID="{087FFC76-E4E8-4D09-9739-7836D82AFD38}" presName="rootText" presStyleLbl="node1" presStyleIdx="0" presStyleCnt="1" custScaleX="45086" custScaleY="28663" custLinFactNeighborX="-6070" custLinFactNeighborY="1615"/>
      <dgm:spPr/>
      <dgm:t>
        <a:bodyPr/>
        <a:lstStyle/>
        <a:p>
          <a:endParaRPr lang="en-US"/>
        </a:p>
      </dgm:t>
    </dgm:pt>
    <dgm:pt modelId="{F5D8EE63-2B8A-47FB-9AD4-CB6C195466A9}" type="pres">
      <dgm:prSet presAssocID="{087FFC76-E4E8-4D09-9739-7836D82AFD38}" presName="rootConnector" presStyleLbl="node1" presStyleIdx="0" presStyleCnt="1"/>
      <dgm:spPr/>
      <dgm:t>
        <a:bodyPr/>
        <a:lstStyle/>
        <a:p>
          <a:endParaRPr lang="en-US"/>
        </a:p>
      </dgm:t>
    </dgm:pt>
    <dgm:pt modelId="{7BBBAD5F-5B6C-4B54-8630-1A5F6DEEA4DA}" type="pres">
      <dgm:prSet presAssocID="{087FFC76-E4E8-4D09-9739-7836D82AFD38}" presName="childShape" presStyleCnt="0"/>
      <dgm:spPr/>
    </dgm:pt>
    <dgm:pt modelId="{114A8ED6-7BE6-4DB6-97E4-698A47023C19}" type="pres">
      <dgm:prSet presAssocID="{B7B092BE-87CD-48D8-A4EE-AC8B73EADBF0}" presName="Name13" presStyleLbl="parChTrans1D2" presStyleIdx="0" presStyleCnt="1"/>
      <dgm:spPr/>
      <dgm:t>
        <a:bodyPr/>
        <a:lstStyle/>
        <a:p>
          <a:endParaRPr lang="en-US"/>
        </a:p>
      </dgm:t>
    </dgm:pt>
    <dgm:pt modelId="{C31E422F-FF0A-4DC1-80DE-81EC83FE473C}" type="pres">
      <dgm:prSet presAssocID="{42DBBD4C-9EA5-44E7-A3B3-7446D23EB1A5}" presName="childText" presStyleLbl="bgAcc1" presStyleIdx="0" presStyleCnt="1" custScaleY="51097">
        <dgm:presLayoutVars>
          <dgm:bulletEnabled val="1"/>
        </dgm:presLayoutVars>
      </dgm:prSet>
      <dgm:spPr/>
      <dgm:t>
        <a:bodyPr/>
        <a:lstStyle/>
        <a:p>
          <a:endParaRPr lang="en-US"/>
        </a:p>
      </dgm:t>
    </dgm:pt>
  </dgm:ptLst>
  <dgm:cxnLst>
    <dgm:cxn modelId="{AEF96C07-0C16-4558-BB44-22C78E3D6EDE}" type="presOf" srcId="{087FFC76-E4E8-4D09-9739-7836D82AFD38}" destId="{F5D8EE63-2B8A-47FB-9AD4-CB6C195466A9}" srcOrd="1" destOrd="0" presId="urn:microsoft.com/office/officeart/2005/8/layout/hierarchy3"/>
    <dgm:cxn modelId="{964C373B-B295-431E-ADA8-42CD18CEBCAE}" srcId="{BDCB3E54-2A4B-4D17-8550-84AD50DBE491}" destId="{087FFC76-E4E8-4D09-9739-7836D82AFD38}" srcOrd="0" destOrd="0" parTransId="{CCB6F0B3-A084-4E9A-A519-08DD46444E71}" sibTransId="{D18D2E78-59E4-42C8-828F-7D836D612935}"/>
    <dgm:cxn modelId="{6167C9BE-1329-40AB-82B1-398886053E6E}" type="presOf" srcId="{42DBBD4C-9EA5-44E7-A3B3-7446D23EB1A5}" destId="{C31E422F-FF0A-4DC1-80DE-81EC83FE473C}" srcOrd="0" destOrd="0" presId="urn:microsoft.com/office/officeart/2005/8/layout/hierarchy3"/>
    <dgm:cxn modelId="{DB80E844-10F8-4BF0-A206-0E8E7F15B097}" type="presOf" srcId="{BDCB3E54-2A4B-4D17-8550-84AD50DBE491}" destId="{F30128B9-6CDD-478F-9236-82B61187BC8C}" srcOrd="0" destOrd="0" presId="urn:microsoft.com/office/officeart/2005/8/layout/hierarchy3"/>
    <dgm:cxn modelId="{779E028C-ABAE-4730-96DD-3B80398A10DF}" type="presOf" srcId="{087FFC76-E4E8-4D09-9739-7836D82AFD38}" destId="{46A5051D-7F55-4A3A-9D38-2433230FDE70}" srcOrd="0" destOrd="0" presId="urn:microsoft.com/office/officeart/2005/8/layout/hierarchy3"/>
    <dgm:cxn modelId="{94511B2F-E939-42FD-98F5-338E185BBB5D}" type="presOf" srcId="{B7B092BE-87CD-48D8-A4EE-AC8B73EADBF0}" destId="{114A8ED6-7BE6-4DB6-97E4-698A47023C19}" srcOrd="0" destOrd="0" presId="urn:microsoft.com/office/officeart/2005/8/layout/hierarchy3"/>
    <dgm:cxn modelId="{3B99F78F-132F-4A9B-9348-59986C06A9FA}" srcId="{087FFC76-E4E8-4D09-9739-7836D82AFD38}" destId="{42DBBD4C-9EA5-44E7-A3B3-7446D23EB1A5}" srcOrd="0" destOrd="0" parTransId="{B7B092BE-87CD-48D8-A4EE-AC8B73EADBF0}" sibTransId="{0E5ED8A5-8590-4A8D-A873-179C5AEE2319}"/>
    <dgm:cxn modelId="{54F6AF03-A2A5-40DB-9DDB-F767BCF476E8}" type="presParOf" srcId="{F30128B9-6CDD-478F-9236-82B61187BC8C}" destId="{976DE3F7-B1A7-4594-9831-FFE153B10E0B}" srcOrd="0" destOrd="0" presId="urn:microsoft.com/office/officeart/2005/8/layout/hierarchy3"/>
    <dgm:cxn modelId="{7BF383BA-D735-42E3-AFAA-DF2FBCE93948}" type="presParOf" srcId="{976DE3F7-B1A7-4594-9831-FFE153B10E0B}" destId="{587B6E71-77FA-4DA7-95CC-46A523999EA5}" srcOrd="0" destOrd="0" presId="urn:microsoft.com/office/officeart/2005/8/layout/hierarchy3"/>
    <dgm:cxn modelId="{275E0799-F935-4674-B50A-83CF3BD3C27F}" type="presParOf" srcId="{587B6E71-77FA-4DA7-95CC-46A523999EA5}" destId="{46A5051D-7F55-4A3A-9D38-2433230FDE70}" srcOrd="0" destOrd="0" presId="urn:microsoft.com/office/officeart/2005/8/layout/hierarchy3"/>
    <dgm:cxn modelId="{03AD686F-7EDA-4D5F-80A5-1317D76C3FA0}" type="presParOf" srcId="{587B6E71-77FA-4DA7-95CC-46A523999EA5}" destId="{F5D8EE63-2B8A-47FB-9AD4-CB6C195466A9}" srcOrd="1" destOrd="0" presId="urn:microsoft.com/office/officeart/2005/8/layout/hierarchy3"/>
    <dgm:cxn modelId="{12EACC35-FB5B-4C46-AA7A-236077A0F315}" type="presParOf" srcId="{976DE3F7-B1A7-4594-9831-FFE153B10E0B}" destId="{7BBBAD5F-5B6C-4B54-8630-1A5F6DEEA4DA}" srcOrd="1" destOrd="0" presId="urn:microsoft.com/office/officeart/2005/8/layout/hierarchy3"/>
    <dgm:cxn modelId="{3D3671F7-A65E-47A0-AC37-06E12C212D19}" type="presParOf" srcId="{7BBBAD5F-5B6C-4B54-8630-1A5F6DEEA4DA}" destId="{114A8ED6-7BE6-4DB6-97E4-698A47023C19}" srcOrd="0" destOrd="0" presId="urn:microsoft.com/office/officeart/2005/8/layout/hierarchy3"/>
    <dgm:cxn modelId="{C8DCF8C9-D456-4D81-8262-648853F2E7F8}" type="presParOf" srcId="{7BBBAD5F-5B6C-4B54-8630-1A5F6DEEA4DA}" destId="{C31E422F-FF0A-4DC1-80DE-81EC83FE473C}"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02E891-A54C-44E1-A456-480DBACD78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CDAF743-7449-4E23-82E5-11C762E7DE3C}">
      <dgm:prSet custT="1"/>
      <dgm:spPr>
        <a:solidFill>
          <a:schemeClr val="accent6">
            <a:lumMod val="75000"/>
          </a:schemeClr>
        </a:solidFill>
      </dgm:spPr>
      <dgm:t>
        <a:bodyPr/>
        <a:lstStyle/>
        <a:p>
          <a:pPr algn="just"/>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endParaRPr lang="en-US" sz="3200" b="1" dirty="0">
            <a:latin typeface="Times New Roman" panose="02020603050405020304" pitchFamily="18" charset="0"/>
            <a:cs typeface="Times New Roman" panose="02020603050405020304" pitchFamily="18" charset="0"/>
          </a:endParaRPr>
        </a:p>
      </dgm:t>
    </dgm:pt>
    <dgm:pt modelId="{5A22EF75-A4D4-418E-A47D-488775035971}" type="parTrans" cxnId="{B325A7A2-9AC9-42DD-BEB0-CFFCB8E8044E}">
      <dgm:prSet/>
      <dgm:spPr/>
      <dgm:t>
        <a:bodyPr/>
        <a:lstStyle/>
        <a:p>
          <a:endParaRPr lang="en-US"/>
        </a:p>
      </dgm:t>
    </dgm:pt>
    <dgm:pt modelId="{C80E0BC7-88A8-4615-B5C6-23C2C0B37B2E}" type="sibTrans" cxnId="{B325A7A2-9AC9-42DD-BEB0-CFFCB8E8044E}">
      <dgm:prSet/>
      <dgm:spPr/>
      <dgm:t>
        <a:bodyPr/>
        <a:lstStyle/>
        <a:p>
          <a:endParaRPr lang="en-US"/>
        </a:p>
      </dgm:t>
    </dgm:pt>
    <dgm:pt modelId="{0458840D-D657-4714-ADB0-E6A9F7CF6084}">
      <dgm:prSet custT="1"/>
      <dgm:spPr>
        <a:solidFill>
          <a:schemeClr val="accent2">
            <a:lumMod val="75000"/>
          </a:schemeClr>
        </a:solidFill>
      </dgm:spPr>
      <dgm:t>
        <a:bodyPr/>
        <a:lstStyle/>
        <a:p>
          <a:pPr algn="just"/>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endParaRPr lang="en-US" sz="2800" b="1" dirty="0">
            <a:latin typeface="Times New Roman" panose="02020603050405020304" pitchFamily="18" charset="0"/>
            <a:cs typeface="Times New Roman" panose="02020603050405020304" pitchFamily="18" charset="0"/>
          </a:endParaRPr>
        </a:p>
      </dgm:t>
    </dgm:pt>
    <dgm:pt modelId="{D63F8E6E-558C-4F4D-AC18-68474D175090}" type="parTrans" cxnId="{8E413F17-9A5A-4177-922A-4E2773C3C295}">
      <dgm:prSet/>
      <dgm:spPr/>
      <dgm:t>
        <a:bodyPr/>
        <a:lstStyle/>
        <a:p>
          <a:endParaRPr lang="en-US"/>
        </a:p>
      </dgm:t>
    </dgm:pt>
    <dgm:pt modelId="{3F6057DA-5EA6-4A55-AA48-FF9AD1BFA2C5}" type="sibTrans" cxnId="{8E413F17-9A5A-4177-922A-4E2773C3C295}">
      <dgm:prSet/>
      <dgm:spPr/>
      <dgm:t>
        <a:bodyPr/>
        <a:lstStyle/>
        <a:p>
          <a:endParaRPr lang="en-US"/>
        </a:p>
      </dgm:t>
    </dgm:pt>
    <dgm:pt modelId="{9BA4F374-C918-40F4-9B9B-76C70F5A6D48}" type="pres">
      <dgm:prSet presAssocID="{4502E891-A54C-44E1-A456-480DBACD7881}" presName="linear" presStyleCnt="0">
        <dgm:presLayoutVars>
          <dgm:dir/>
          <dgm:animLvl val="lvl"/>
          <dgm:resizeHandles val="exact"/>
        </dgm:presLayoutVars>
      </dgm:prSet>
      <dgm:spPr/>
      <dgm:t>
        <a:bodyPr/>
        <a:lstStyle/>
        <a:p>
          <a:endParaRPr lang="en-US"/>
        </a:p>
      </dgm:t>
    </dgm:pt>
    <dgm:pt modelId="{065C720D-7318-4B5F-9FD6-7FFE7FC1E533}" type="pres">
      <dgm:prSet presAssocID="{ACDAF743-7449-4E23-82E5-11C762E7DE3C}" presName="parentLin" presStyleCnt="0"/>
      <dgm:spPr/>
    </dgm:pt>
    <dgm:pt modelId="{602590B3-078E-4201-A9DE-CFA0A463A48E}" type="pres">
      <dgm:prSet presAssocID="{ACDAF743-7449-4E23-82E5-11C762E7DE3C}" presName="parentLeftMargin" presStyleLbl="node1" presStyleIdx="0" presStyleCnt="2"/>
      <dgm:spPr/>
      <dgm:t>
        <a:bodyPr/>
        <a:lstStyle/>
        <a:p>
          <a:endParaRPr lang="en-US"/>
        </a:p>
      </dgm:t>
    </dgm:pt>
    <dgm:pt modelId="{C4F63EFE-0AFF-41E8-AA5D-92A1A5E73677}" type="pres">
      <dgm:prSet presAssocID="{ACDAF743-7449-4E23-82E5-11C762E7DE3C}" presName="parentText" presStyleLbl="node1" presStyleIdx="0" presStyleCnt="2" custScaleX="125501" custScaleY="68885">
        <dgm:presLayoutVars>
          <dgm:chMax val="0"/>
          <dgm:bulletEnabled val="1"/>
        </dgm:presLayoutVars>
      </dgm:prSet>
      <dgm:spPr/>
      <dgm:t>
        <a:bodyPr/>
        <a:lstStyle/>
        <a:p>
          <a:endParaRPr lang="en-US"/>
        </a:p>
      </dgm:t>
    </dgm:pt>
    <dgm:pt modelId="{6CBAFC0A-29AB-4029-86FE-50A71B7D1C66}" type="pres">
      <dgm:prSet presAssocID="{ACDAF743-7449-4E23-82E5-11C762E7DE3C}" presName="negativeSpace" presStyleCnt="0"/>
      <dgm:spPr/>
    </dgm:pt>
    <dgm:pt modelId="{5DCE0773-5057-4FF6-917D-0D62773F97A5}" type="pres">
      <dgm:prSet presAssocID="{ACDAF743-7449-4E23-82E5-11C762E7DE3C}" presName="childText" presStyleLbl="conFgAcc1" presStyleIdx="0" presStyleCnt="2">
        <dgm:presLayoutVars>
          <dgm:bulletEnabled val="1"/>
        </dgm:presLayoutVars>
      </dgm:prSet>
      <dgm:spPr/>
    </dgm:pt>
    <dgm:pt modelId="{7AAEF0C9-98AA-40A8-8D4F-79CE123402A9}" type="pres">
      <dgm:prSet presAssocID="{C80E0BC7-88A8-4615-B5C6-23C2C0B37B2E}" presName="spaceBetweenRectangles" presStyleCnt="0"/>
      <dgm:spPr/>
    </dgm:pt>
    <dgm:pt modelId="{D7F8EA30-5C11-472A-8B09-2CD851EC5918}" type="pres">
      <dgm:prSet presAssocID="{0458840D-D657-4714-ADB0-E6A9F7CF6084}" presName="parentLin" presStyleCnt="0"/>
      <dgm:spPr/>
    </dgm:pt>
    <dgm:pt modelId="{5B19F79F-CB9A-4F2F-967B-64FC4C9C77D5}" type="pres">
      <dgm:prSet presAssocID="{0458840D-D657-4714-ADB0-E6A9F7CF6084}" presName="parentLeftMargin" presStyleLbl="node1" presStyleIdx="0" presStyleCnt="2"/>
      <dgm:spPr/>
      <dgm:t>
        <a:bodyPr/>
        <a:lstStyle/>
        <a:p>
          <a:endParaRPr lang="en-US"/>
        </a:p>
      </dgm:t>
    </dgm:pt>
    <dgm:pt modelId="{C168F767-1840-454F-B5AC-9AB333F1E43D}" type="pres">
      <dgm:prSet presAssocID="{0458840D-D657-4714-ADB0-E6A9F7CF6084}" presName="parentText" presStyleLbl="node1" presStyleIdx="1" presStyleCnt="2" custScaleX="127764" custScaleY="51627">
        <dgm:presLayoutVars>
          <dgm:chMax val="0"/>
          <dgm:bulletEnabled val="1"/>
        </dgm:presLayoutVars>
      </dgm:prSet>
      <dgm:spPr/>
      <dgm:t>
        <a:bodyPr/>
        <a:lstStyle/>
        <a:p>
          <a:endParaRPr lang="en-US"/>
        </a:p>
      </dgm:t>
    </dgm:pt>
    <dgm:pt modelId="{603E6AF6-C45E-4E9F-B935-EDD5B8C07350}" type="pres">
      <dgm:prSet presAssocID="{0458840D-D657-4714-ADB0-E6A9F7CF6084}" presName="negativeSpace" presStyleCnt="0"/>
      <dgm:spPr/>
    </dgm:pt>
    <dgm:pt modelId="{DB0DE11D-CF54-4FA6-99C4-D91A3E0DDB1C}" type="pres">
      <dgm:prSet presAssocID="{0458840D-D657-4714-ADB0-E6A9F7CF6084}" presName="childText" presStyleLbl="conFgAcc1" presStyleIdx="1" presStyleCnt="2">
        <dgm:presLayoutVars>
          <dgm:bulletEnabled val="1"/>
        </dgm:presLayoutVars>
      </dgm:prSet>
      <dgm:spPr/>
    </dgm:pt>
  </dgm:ptLst>
  <dgm:cxnLst>
    <dgm:cxn modelId="{18A9C075-B5CE-4DC2-B955-B46E624EBC1D}" type="presOf" srcId="{ACDAF743-7449-4E23-82E5-11C762E7DE3C}" destId="{602590B3-078E-4201-A9DE-CFA0A463A48E}" srcOrd="0" destOrd="0" presId="urn:microsoft.com/office/officeart/2005/8/layout/list1"/>
    <dgm:cxn modelId="{0A18B80D-8F24-4AC4-B88D-A7561E4A9110}" type="presOf" srcId="{0458840D-D657-4714-ADB0-E6A9F7CF6084}" destId="{5B19F79F-CB9A-4F2F-967B-64FC4C9C77D5}" srcOrd="0" destOrd="0" presId="urn:microsoft.com/office/officeart/2005/8/layout/list1"/>
    <dgm:cxn modelId="{B325A7A2-9AC9-42DD-BEB0-CFFCB8E8044E}" srcId="{4502E891-A54C-44E1-A456-480DBACD7881}" destId="{ACDAF743-7449-4E23-82E5-11C762E7DE3C}" srcOrd="0" destOrd="0" parTransId="{5A22EF75-A4D4-418E-A47D-488775035971}" sibTransId="{C80E0BC7-88A8-4615-B5C6-23C2C0B37B2E}"/>
    <dgm:cxn modelId="{8E413F17-9A5A-4177-922A-4E2773C3C295}" srcId="{4502E891-A54C-44E1-A456-480DBACD7881}" destId="{0458840D-D657-4714-ADB0-E6A9F7CF6084}" srcOrd="1" destOrd="0" parTransId="{D63F8E6E-558C-4F4D-AC18-68474D175090}" sibTransId="{3F6057DA-5EA6-4A55-AA48-FF9AD1BFA2C5}"/>
    <dgm:cxn modelId="{C8F92694-A8C8-498B-AD53-1AE33938E484}" type="presOf" srcId="{ACDAF743-7449-4E23-82E5-11C762E7DE3C}" destId="{C4F63EFE-0AFF-41E8-AA5D-92A1A5E73677}" srcOrd="1" destOrd="0" presId="urn:microsoft.com/office/officeart/2005/8/layout/list1"/>
    <dgm:cxn modelId="{6C81FC19-A58B-4F93-9B43-214A6C9D6F49}" type="presOf" srcId="{0458840D-D657-4714-ADB0-E6A9F7CF6084}" destId="{C168F767-1840-454F-B5AC-9AB333F1E43D}" srcOrd="1" destOrd="0" presId="urn:microsoft.com/office/officeart/2005/8/layout/list1"/>
    <dgm:cxn modelId="{0C38FB1B-28FF-4ECD-9EDA-963F2A11F23D}" type="presOf" srcId="{4502E891-A54C-44E1-A456-480DBACD7881}" destId="{9BA4F374-C918-40F4-9B9B-76C70F5A6D48}" srcOrd="0" destOrd="0" presId="urn:microsoft.com/office/officeart/2005/8/layout/list1"/>
    <dgm:cxn modelId="{E6F06AB7-8282-488F-91D9-7F2629F77FB1}" type="presParOf" srcId="{9BA4F374-C918-40F4-9B9B-76C70F5A6D48}" destId="{065C720D-7318-4B5F-9FD6-7FFE7FC1E533}" srcOrd="0" destOrd="0" presId="urn:microsoft.com/office/officeart/2005/8/layout/list1"/>
    <dgm:cxn modelId="{75DC797A-E291-4B99-80BD-308B0991A904}" type="presParOf" srcId="{065C720D-7318-4B5F-9FD6-7FFE7FC1E533}" destId="{602590B3-078E-4201-A9DE-CFA0A463A48E}" srcOrd="0" destOrd="0" presId="urn:microsoft.com/office/officeart/2005/8/layout/list1"/>
    <dgm:cxn modelId="{C9442351-7CAF-4B86-98F5-EE895A2EDC00}" type="presParOf" srcId="{065C720D-7318-4B5F-9FD6-7FFE7FC1E533}" destId="{C4F63EFE-0AFF-41E8-AA5D-92A1A5E73677}" srcOrd="1" destOrd="0" presId="urn:microsoft.com/office/officeart/2005/8/layout/list1"/>
    <dgm:cxn modelId="{FD9EDEBB-51D8-401D-BA5D-1FA37BE97DAE}" type="presParOf" srcId="{9BA4F374-C918-40F4-9B9B-76C70F5A6D48}" destId="{6CBAFC0A-29AB-4029-86FE-50A71B7D1C66}" srcOrd="1" destOrd="0" presId="urn:microsoft.com/office/officeart/2005/8/layout/list1"/>
    <dgm:cxn modelId="{A0D2E9D1-E1A8-4DA1-BEA2-283A9B8232F9}" type="presParOf" srcId="{9BA4F374-C918-40F4-9B9B-76C70F5A6D48}" destId="{5DCE0773-5057-4FF6-917D-0D62773F97A5}" srcOrd="2" destOrd="0" presId="urn:microsoft.com/office/officeart/2005/8/layout/list1"/>
    <dgm:cxn modelId="{11A9DDAD-9C92-4C92-BE7F-A1E00E4521E0}" type="presParOf" srcId="{9BA4F374-C918-40F4-9B9B-76C70F5A6D48}" destId="{7AAEF0C9-98AA-40A8-8D4F-79CE123402A9}" srcOrd="3" destOrd="0" presId="urn:microsoft.com/office/officeart/2005/8/layout/list1"/>
    <dgm:cxn modelId="{B2C7B7E9-B2CC-4AA5-8FEC-878EF3992AED}" type="presParOf" srcId="{9BA4F374-C918-40F4-9B9B-76C70F5A6D48}" destId="{D7F8EA30-5C11-472A-8B09-2CD851EC5918}" srcOrd="4" destOrd="0" presId="urn:microsoft.com/office/officeart/2005/8/layout/list1"/>
    <dgm:cxn modelId="{3F1AD1CC-AD65-4CE0-B378-3A025FB9B6D9}" type="presParOf" srcId="{D7F8EA30-5C11-472A-8B09-2CD851EC5918}" destId="{5B19F79F-CB9A-4F2F-967B-64FC4C9C77D5}" srcOrd="0" destOrd="0" presId="urn:microsoft.com/office/officeart/2005/8/layout/list1"/>
    <dgm:cxn modelId="{7652CBC9-B3BA-4B3B-86AA-BDF00F224DCB}" type="presParOf" srcId="{D7F8EA30-5C11-472A-8B09-2CD851EC5918}" destId="{C168F767-1840-454F-B5AC-9AB333F1E43D}" srcOrd="1" destOrd="0" presId="urn:microsoft.com/office/officeart/2005/8/layout/list1"/>
    <dgm:cxn modelId="{BBB52784-D7AB-4101-A2A9-555E5CAA9664}" type="presParOf" srcId="{9BA4F374-C918-40F4-9B9B-76C70F5A6D48}" destId="{603E6AF6-C45E-4E9F-B935-EDD5B8C07350}" srcOrd="5" destOrd="0" presId="urn:microsoft.com/office/officeart/2005/8/layout/list1"/>
    <dgm:cxn modelId="{E9708262-B744-4062-A9C3-A86DC7ECC611}" type="presParOf" srcId="{9BA4F374-C918-40F4-9B9B-76C70F5A6D48}" destId="{DB0DE11D-CF54-4FA6-99C4-D91A3E0DDB1C}"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313CF-1A37-4D55-A15D-9F928F069F76}">
      <dsp:nvSpPr>
        <dsp:cNvPr id="0" name=""/>
        <dsp:cNvSpPr/>
      </dsp:nvSpPr>
      <dsp:spPr>
        <a:xfrm>
          <a:off x="0" y="0"/>
          <a:ext cx="4479186" cy="3512579"/>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err="1">
              <a:latin typeface="Times New Roman" panose="02020603050405020304" pitchFamily="18" charset="0"/>
              <a:cs typeface="Times New Roman" panose="02020603050405020304" pitchFamily="18" charset="0"/>
            </a:rPr>
            <a:t>Thể</a:t>
          </a:r>
          <a:r>
            <a:rPr lang="en-US" sz="3400" kern="1200" dirty="0">
              <a:latin typeface="Times New Roman" panose="02020603050405020304" pitchFamily="18" charset="0"/>
              <a:cs typeface="Times New Roman" panose="02020603050405020304" pitchFamily="18" charset="0"/>
            </a:rPr>
            <a:t> </a:t>
          </a:r>
          <a:r>
            <a:rPr lang="en-US" sz="3400" kern="1200" dirty="0" err="1">
              <a:latin typeface="Times New Roman" panose="02020603050405020304" pitchFamily="18" charset="0"/>
              <a:cs typeface="Times New Roman" panose="02020603050405020304" pitchFamily="18" charset="0"/>
            </a:rPr>
            <a:t>loại</a:t>
          </a:r>
          <a:r>
            <a:rPr lang="en-US" sz="3400" kern="1200" dirty="0">
              <a:latin typeface="Times New Roman" panose="02020603050405020304" pitchFamily="18" charset="0"/>
              <a:cs typeface="Times New Roman" panose="02020603050405020304" pitchFamily="18" charset="0"/>
            </a:rPr>
            <a:t>: </a:t>
          </a:r>
          <a:r>
            <a:rPr lang="en-US" sz="3400" kern="1200" dirty="0" err="1">
              <a:latin typeface="Times New Roman" panose="02020603050405020304" pitchFamily="18" charset="0"/>
              <a:cs typeface="Times New Roman" panose="02020603050405020304" pitchFamily="18" charset="0"/>
            </a:rPr>
            <a:t>Phê</a:t>
          </a:r>
          <a:r>
            <a:rPr lang="en-US" sz="3400" kern="1200" dirty="0">
              <a:latin typeface="Times New Roman" panose="02020603050405020304" pitchFamily="18" charset="0"/>
              <a:cs typeface="Times New Roman" panose="02020603050405020304" pitchFamily="18" charset="0"/>
            </a:rPr>
            <a:t> </a:t>
          </a:r>
          <a:r>
            <a:rPr lang="en-US" sz="3400" kern="1200" dirty="0" err="1">
              <a:latin typeface="Times New Roman" panose="02020603050405020304" pitchFamily="18" charset="0"/>
              <a:cs typeface="Times New Roman" panose="02020603050405020304" pitchFamily="18" charset="0"/>
            </a:rPr>
            <a:t>bình</a:t>
          </a:r>
          <a:r>
            <a:rPr lang="en-US" sz="3400" kern="1200" dirty="0">
              <a:latin typeface="Times New Roman" panose="02020603050405020304" pitchFamily="18" charset="0"/>
              <a:cs typeface="Times New Roman" panose="02020603050405020304" pitchFamily="18" charset="0"/>
            </a:rPr>
            <a:t> </a:t>
          </a:r>
          <a:r>
            <a:rPr lang="en-US" sz="3400" kern="1200" dirty="0" err="1">
              <a:latin typeface="Times New Roman" panose="02020603050405020304" pitchFamily="18" charset="0"/>
              <a:cs typeface="Times New Roman" panose="02020603050405020304" pitchFamily="18" charset="0"/>
            </a:rPr>
            <a:t>văn</a:t>
          </a:r>
          <a:r>
            <a:rPr lang="en-US" sz="3400" kern="1200" dirty="0">
              <a:latin typeface="Times New Roman" panose="02020603050405020304" pitchFamily="18" charset="0"/>
              <a:cs typeface="Times New Roman" panose="02020603050405020304" pitchFamily="18" charset="0"/>
            </a:rPr>
            <a:t> </a:t>
          </a:r>
          <a:r>
            <a:rPr lang="en-US" sz="3400" kern="1200" dirty="0" err="1">
              <a:latin typeface="Times New Roman" panose="02020603050405020304" pitchFamily="18" charset="0"/>
              <a:cs typeface="Times New Roman" panose="02020603050405020304" pitchFamily="18" charset="0"/>
            </a:rPr>
            <a:t>học</a:t>
          </a:r>
          <a:endParaRPr lang="en-US" sz="3400" kern="1200" dirty="0">
            <a:latin typeface="Times New Roman" panose="02020603050405020304" pitchFamily="18" charset="0"/>
            <a:cs typeface="Times New Roman" panose="02020603050405020304" pitchFamily="18" charset="0"/>
          </a:endParaRPr>
        </a:p>
      </dsp:txBody>
      <dsp:txXfrm>
        <a:off x="0" y="1405031"/>
        <a:ext cx="4479186" cy="1405031"/>
      </dsp:txXfrm>
    </dsp:sp>
    <dsp:sp modelId="{7D25C4AC-E7FB-4F06-95D1-1F99A58C3EA7}">
      <dsp:nvSpPr>
        <dsp:cNvPr id="0" name=""/>
        <dsp:cNvSpPr/>
      </dsp:nvSpPr>
      <dsp:spPr>
        <a:xfrm>
          <a:off x="1654748" y="210754"/>
          <a:ext cx="1169688" cy="1169688"/>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C7134-C5F2-4448-B5C6-5FBA22AAA301}">
      <dsp:nvSpPr>
        <dsp:cNvPr id="0" name=""/>
        <dsp:cNvSpPr/>
      </dsp:nvSpPr>
      <dsp:spPr>
        <a:xfrm>
          <a:off x="179167" y="2985692"/>
          <a:ext cx="4120851" cy="526886"/>
        </a:xfrm>
        <a:prstGeom prst="leftRightArrow">
          <a:avLst/>
        </a:prstGeom>
        <a:solidFill>
          <a:schemeClr val="accent1">
            <a:tint val="60000"/>
            <a:hueOff val="0"/>
            <a:satOff val="0"/>
            <a:lumOff val="0"/>
            <a:alphaOff val="0"/>
          </a:schemeClr>
        </a:solidFill>
        <a:ln w="19050" cap="rnd" cmpd="sng" algn="ctr">
          <a:solidFill>
            <a:srgbClr val="FF0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66F5B-8561-4094-860C-045FC62FE269}">
      <dsp:nvSpPr>
        <dsp:cNvPr id="0" name=""/>
        <dsp:cNvSpPr/>
      </dsp:nvSpPr>
      <dsp:spPr>
        <a:xfrm>
          <a:off x="0" y="596200"/>
          <a:ext cx="3564766" cy="870876"/>
        </a:xfrm>
        <a:prstGeom prst="roundRect">
          <a:avLst>
            <a:gd name="adj" fmla="val 10000"/>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Tiếng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thơ</a:t>
          </a:r>
          <a:endParaRPr lang="en-US" sz="3200" b="1" kern="1200" dirty="0">
            <a:latin typeface="Times New Roman" panose="02020603050405020304" pitchFamily="18" charset="0"/>
            <a:cs typeface="Times New Roman" panose="02020603050405020304" pitchFamily="18" charset="0"/>
          </a:endParaRPr>
        </a:p>
      </dsp:txBody>
      <dsp:txXfrm>
        <a:off x="25507" y="621707"/>
        <a:ext cx="3513752" cy="819862"/>
      </dsp:txXfrm>
    </dsp:sp>
    <dsp:sp modelId="{1D24AF48-8F93-4144-9BD9-F5498E10CCB3}">
      <dsp:nvSpPr>
        <dsp:cNvPr id="0" name=""/>
        <dsp:cNvSpPr/>
      </dsp:nvSpPr>
      <dsp:spPr>
        <a:xfrm>
          <a:off x="356476" y="1467077"/>
          <a:ext cx="1337043" cy="528036"/>
        </a:xfrm>
        <a:custGeom>
          <a:avLst/>
          <a:gdLst/>
          <a:ahLst/>
          <a:cxnLst/>
          <a:rect l="0" t="0" r="0" b="0"/>
          <a:pathLst>
            <a:path>
              <a:moveTo>
                <a:pt x="0" y="0"/>
              </a:moveTo>
              <a:lnTo>
                <a:pt x="0" y="528036"/>
              </a:lnTo>
              <a:lnTo>
                <a:pt x="1337043" y="5280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35540-C9B7-494F-B4CD-42F0ABA6CDA4}">
      <dsp:nvSpPr>
        <dsp:cNvPr id="0" name=""/>
        <dsp:cNvSpPr/>
      </dsp:nvSpPr>
      <dsp:spPr>
        <a:xfrm>
          <a:off x="1693519" y="1518774"/>
          <a:ext cx="5064277" cy="952678"/>
        </a:xfrm>
        <a:prstGeom prst="roundRect">
          <a:avLst>
            <a:gd name="adj" fmla="val 10000"/>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Tiếng thu là một điệu huyền.</a:t>
          </a:r>
        </a:p>
      </dsp:txBody>
      <dsp:txXfrm>
        <a:off x="1721422" y="1546677"/>
        <a:ext cx="5008471" cy="896872"/>
      </dsp:txXfrm>
    </dsp:sp>
    <dsp:sp modelId="{727284FE-7CB7-479B-BB6D-E92253E61826}">
      <dsp:nvSpPr>
        <dsp:cNvPr id="0" name=""/>
        <dsp:cNvSpPr/>
      </dsp:nvSpPr>
      <dsp:spPr>
        <a:xfrm>
          <a:off x="356476" y="1467077"/>
          <a:ext cx="1337043" cy="2196152"/>
        </a:xfrm>
        <a:custGeom>
          <a:avLst/>
          <a:gdLst/>
          <a:ahLst/>
          <a:cxnLst/>
          <a:rect l="0" t="0" r="0" b="0"/>
          <a:pathLst>
            <a:path>
              <a:moveTo>
                <a:pt x="0" y="0"/>
              </a:moveTo>
              <a:lnTo>
                <a:pt x="0" y="2196152"/>
              </a:lnTo>
              <a:lnTo>
                <a:pt x="1337043" y="21961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1766E-9BA3-4D3D-888D-DFBC446FDA2B}">
      <dsp:nvSpPr>
        <dsp:cNvPr id="0" name=""/>
        <dsp:cNvSpPr/>
      </dsp:nvSpPr>
      <dsp:spPr>
        <a:xfrm>
          <a:off x="1693519" y="3116374"/>
          <a:ext cx="5453913" cy="1093710"/>
        </a:xfrm>
        <a:prstGeom prst="roundRect">
          <a:avLst>
            <a:gd name="adj" fmla="val 10000"/>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vi-VN" sz="2400" b="1" kern="1200" dirty="0">
              <a:latin typeface="Times New Roman" panose="02020603050405020304" pitchFamily="18" charset="0"/>
              <a:cs typeface="Times New Roman" panose="02020603050405020304" pitchFamily="18" charset="0"/>
            </a:rPr>
            <a:t>Tiếng thu là cả một bản hòa âm vừa mơ hồ vừa hiển hiện của bao nỗi xôn xao</a:t>
          </a:r>
          <a:endParaRPr lang="en-US" sz="2400" b="1" kern="1200" dirty="0">
            <a:latin typeface="Times New Roman" panose="02020603050405020304" pitchFamily="18" charset="0"/>
            <a:cs typeface="Times New Roman" panose="02020603050405020304" pitchFamily="18" charset="0"/>
          </a:endParaRPr>
        </a:p>
      </dsp:txBody>
      <dsp:txXfrm>
        <a:off x="1725553" y="3148408"/>
        <a:ext cx="5389845" cy="1029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93349-65C1-4AF8-AAFF-0F6E2D55C99E}">
      <dsp:nvSpPr>
        <dsp:cNvPr id="0" name=""/>
        <dsp:cNvSpPr/>
      </dsp:nvSpPr>
      <dsp:spPr>
        <a:xfrm>
          <a:off x="8778" y="313866"/>
          <a:ext cx="8522702" cy="1685265"/>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T</a:t>
          </a:r>
          <a:r>
            <a:rPr lang="vi-VN" sz="3200" b="1" kern="1200" dirty="0">
              <a:latin typeface="Times New Roman" panose="02020603050405020304" pitchFamily="18" charset="0"/>
              <a:cs typeface="Times New Roman" panose="02020603050405020304" pitchFamily="18" charset="0"/>
            </a:rPr>
            <a:t>riển khai theo luận điểm rõ ràng và cụ thể, mỗi đoạn sẽ có một câu chủ đề riêng, các câu trong đoạn tập trung làm rõ cho câu chủ đề. </a:t>
          </a:r>
          <a:endParaRPr lang="en-US" sz="3200" b="1" kern="1200" dirty="0">
            <a:latin typeface="Times New Roman" panose="02020603050405020304" pitchFamily="18" charset="0"/>
            <a:cs typeface="Times New Roman" panose="02020603050405020304" pitchFamily="18" charset="0"/>
          </a:endParaRPr>
        </a:p>
      </dsp:txBody>
      <dsp:txXfrm>
        <a:off x="58138" y="363226"/>
        <a:ext cx="6507165" cy="1586545"/>
      </dsp:txXfrm>
    </dsp:sp>
    <dsp:sp modelId="{A8C89931-769D-41DB-8FBE-DEA1401D0A94}">
      <dsp:nvSpPr>
        <dsp:cNvPr id="0" name=""/>
        <dsp:cNvSpPr/>
      </dsp:nvSpPr>
      <dsp:spPr>
        <a:xfrm>
          <a:off x="1504006" y="2640680"/>
          <a:ext cx="8522702" cy="14903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en-US" sz="2900" b="1" kern="1200" dirty="0">
              <a:latin typeface="Times New Roman" panose="02020603050405020304" pitchFamily="18" charset="0"/>
              <a:cs typeface="Times New Roman" panose="02020603050405020304" pitchFamily="18" charset="0"/>
            </a:rPr>
            <a:t>T</a:t>
          </a:r>
          <a:r>
            <a:rPr lang="vi-VN" sz="2900" b="1" kern="1200" dirty="0">
              <a:latin typeface="Times New Roman" panose="02020603050405020304" pitchFamily="18" charset="0"/>
              <a:cs typeface="Times New Roman" panose="02020603050405020304" pitchFamily="18" charset="0"/>
            </a:rPr>
            <a:t>ập trung làm rõ hẳn vào vấn đề một cách trực diện nhưng không kém phần cuốn hút.</a:t>
          </a:r>
          <a:endParaRPr lang="en-US" sz="2900" b="1" kern="1200" dirty="0">
            <a:latin typeface="Times New Roman" panose="02020603050405020304" pitchFamily="18" charset="0"/>
            <a:cs typeface="Times New Roman" panose="02020603050405020304" pitchFamily="18" charset="0"/>
          </a:endParaRPr>
        </a:p>
      </dsp:txBody>
      <dsp:txXfrm>
        <a:off x="1547655" y="2684329"/>
        <a:ext cx="5653520" cy="1403002"/>
      </dsp:txXfrm>
    </dsp:sp>
    <dsp:sp modelId="{F9D37241-CE88-4CD5-8AA7-E07085C784CC}">
      <dsp:nvSpPr>
        <dsp:cNvPr id="0" name=""/>
        <dsp:cNvSpPr/>
      </dsp:nvSpPr>
      <dsp:spPr>
        <a:xfrm>
          <a:off x="7244824" y="1545467"/>
          <a:ext cx="1277878" cy="1277878"/>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532347" y="1545467"/>
        <a:ext cx="702832" cy="961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3189-B2D4-4BDF-A846-9AA95262013C}">
      <dsp:nvSpPr>
        <dsp:cNvPr id="0" name=""/>
        <dsp:cNvSpPr/>
      </dsp:nvSpPr>
      <dsp:spPr>
        <a:xfrm>
          <a:off x="0" y="0"/>
          <a:ext cx="3120255" cy="674418"/>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Thơ</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cổ</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điển</a:t>
          </a:r>
          <a:endParaRPr lang="en-US" sz="3200" b="1" kern="1200" dirty="0">
            <a:latin typeface="Times New Roman" panose="02020603050405020304" pitchFamily="18" charset="0"/>
            <a:cs typeface="Times New Roman" panose="02020603050405020304" pitchFamily="18" charset="0"/>
          </a:endParaRPr>
        </a:p>
      </dsp:txBody>
      <dsp:txXfrm>
        <a:off x="19753" y="19753"/>
        <a:ext cx="3080749" cy="634912"/>
      </dsp:txXfrm>
    </dsp:sp>
    <dsp:sp modelId="{F34CB0BE-4B3B-4A56-A22F-66EC8C4C530F}">
      <dsp:nvSpPr>
        <dsp:cNvPr id="0" name=""/>
        <dsp:cNvSpPr/>
      </dsp:nvSpPr>
      <dsp:spPr>
        <a:xfrm>
          <a:off x="312025" y="674418"/>
          <a:ext cx="356718" cy="2102583"/>
        </a:xfrm>
        <a:custGeom>
          <a:avLst/>
          <a:gdLst/>
          <a:ahLst/>
          <a:cxnLst/>
          <a:rect l="0" t="0" r="0" b="0"/>
          <a:pathLst>
            <a:path>
              <a:moveTo>
                <a:pt x="0" y="0"/>
              </a:moveTo>
              <a:lnTo>
                <a:pt x="0" y="2102583"/>
              </a:lnTo>
              <a:lnTo>
                <a:pt x="356718" y="210258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A8E2-8584-4484-BEB1-324BB051C698}">
      <dsp:nvSpPr>
        <dsp:cNvPr id="0" name=""/>
        <dsp:cNvSpPr/>
      </dsp:nvSpPr>
      <dsp:spPr>
        <a:xfrm>
          <a:off x="668744" y="1348342"/>
          <a:ext cx="4727384" cy="285731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vi-VN" sz="2800" b="1" kern="1200" dirty="0">
              <a:latin typeface="+mj-lt"/>
            </a:rPr>
            <a:t>Thơ mới làm nổi bật trạng thái xôn xao của tạo vật, của ngoại cảnh với trạng thái tâm hồn của con người đang rung cảm trước thế giới</a:t>
          </a:r>
          <a:endParaRPr lang="en-US" sz="2800" b="1" kern="1200" dirty="0">
            <a:latin typeface="+mj-lt"/>
          </a:endParaRPr>
        </a:p>
      </dsp:txBody>
      <dsp:txXfrm>
        <a:off x="752432" y="1432030"/>
        <a:ext cx="4560008" cy="2689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5051D-7F55-4A3A-9D38-2433230FDE70}">
      <dsp:nvSpPr>
        <dsp:cNvPr id="0" name=""/>
        <dsp:cNvSpPr/>
      </dsp:nvSpPr>
      <dsp:spPr>
        <a:xfrm>
          <a:off x="18320" y="760722"/>
          <a:ext cx="2723596" cy="865750"/>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Thơ</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mới</a:t>
          </a:r>
          <a:endParaRPr lang="en-US" sz="3200" b="1" kern="1200" dirty="0">
            <a:latin typeface="Times New Roman" panose="02020603050405020304" pitchFamily="18" charset="0"/>
            <a:cs typeface="Times New Roman" panose="02020603050405020304" pitchFamily="18" charset="0"/>
          </a:endParaRPr>
        </a:p>
      </dsp:txBody>
      <dsp:txXfrm>
        <a:off x="43677" y="786079"/>
        <a:ext cx="2672882" cy="815036"/>
      </dsp:txXfrm>
    </dsp:sp>
    <dsp:sp modelId="{B59C706E-1D75-48AB-A069-F72A68CB00DE}">
      <dsp:nvSpPr>
        <dsp:cNvPr id="0" name=""/>
        <dsp:cNvSpPr/>
      </dsp:nvSpPr>
      <dsp:spPr>
        <a:xfrm>
          <a:off x="290680" y="1626473"/>
          <a:ext cx="588721" cy="1893291"/>
        </a:xfrm>
        <a:custGeom>
          <a:avLst/>
          <a:gdLst/>
          <a:ahLst/>
          <a:cxnLst/>
          <a:rect l="0" t="0" r="0" b="0"/>
          <a:pathLst>
            <a:path>
              <a:moveTo>
                <a:pt x="0" y="0"/>
              </a:moveTo>
              <a:lnTo>
                <a:pt x="0" y="1893291"/>
              </a:lnTo>
              <a:lnTo>
                <a:pt x="588721" y="18932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3D705-2E53-4EAB-9B91-82E2B2C89D29}">
      <dsp:nvSpPr>
        <dsp:cNvPr id="0" name=""/>
        <dsp:cNvSpPr/>
      </dsp:nvSpPr>
      <dsp:spPr>
        <a:xfrm>
          <a:off x="879401" y="2341201"/>
          <a:ext cx="4832713" cy="23571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Thơ cổ điển thiên về nắm bắt thiên nhiên trong trạng thái tĩnh, làm nổi bật vẻ đẹp yên tĩnh, thanh vắng. Qua đó thể hiện một tâm thế an nhiên, tĩnh tại của thi nhân xưa</a:t>
          </a:r>
          <a:endParaRPr lang="en-US" sz="2800" b="1" kern="1200" dirty="0">
            <a:latin typeface="Times New Roman" panose="02020603050405020304" pitchFamily="18" charset="0"/>
            <a:cs typeface="Times New Roman" panose="02020603050405020304" pitchFamily="18" charset="0"/>
          </a:endParaRPr>
        </a:p>
      </dsp:txBody>
      <dsp:txXfrm>
        <a:off x="948439" y="2410239"/>
        <a:ext cx="4694637" cy="2219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0773-5057-4FF6-917D-0D62773F97A5}">
      <dsp:nvSpPr>
        <dsp:cNvPr id="0" name=""/>
        <dsp:cNvSpPr/>
      </dsp:nvSpPr>
      <dsp:spPr>
        <a:xfrm>
          <a:off x="0" y="808738"/>
          <a:ext cx="8128000" cy="133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63EFE-0AFF-41E8-AA5D-92A1A5E73677}">
      <dsp:nvSpPr>
        <dsp:cNvPr id="0" name=""/>
        <dsp:cNvSpPr/>
      </dsp:nvSpPr>
      <dsp:spPr>
        <a:xfrm>
          <a:off x="406400" y="26458"/>
          <a:ext cx="7140504" cy="156456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066800">
            <a:lnSpc>
              <a:spcPct val="90000"/>
            </a:lnSpc>
            <a:spcBef>
              <a:spcPct val="0"/>
            </a:spcBef>
            <a:spcAft>
              <a:spcPct val="35000"/>
            </a:spcAft>
          </a:pPr>
          <a:r>
            <a:rPr lang="vi-VN" sz="2400" b="1" kern="1200" dirty="0">
              <a:latin typeface="+mj-lt"/>
            </a:rPr>
            <a:t>Thời hiện đại cho phép con người cá nhân được giải phóng, thế giới cảm giác, cảm xúc của con người cũng được cởi trói. </a:t>
          </a:r>
          <a:endParaRPr lang="en-US" sz="2400" b="1" kern="1200" dirty="0">
            <a:latin typeface="+mj-lt"/>
          </a:endParaRPr>
        </a:p>
      </dsp:txBody>
      <dsp:txXfrm>
        <a:off x="482776" y="102834"/>
        <a:ext cx="6987752" cy="1411808"/>
      </dsp:txXfrm>
    </dsp:sp>
    <dsp:sp modelId="{DB0DE11D-CF54-4FA6-99C4-D91A3E0DDB1C}">
      <dsp:nvSpPr>
        <dsp:cNvPr id="0" name=""/>
        <dsp:cNvSpPr/>
      </dsp:nvSpPr>
      <dsp:spPr>
        <a:xfrm>
          <a:off x="0" y="2729870"/>
          <a:ext cx="8128000" cy="1335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8F767-1840-454F-B5AC-9AB333F1E43D}">
      <dsp:nvSpPr>
        <dsp:cNvPr id="0" name=""/>
        <dsp:cNvSpPr/>
      </dsp:nvSpPr>
      <dsp:spPr>
        <a:xfrm>
          <a:off x="406400" y="2430538"/>
          <a:ext cx="7269260" cy="1081611"/>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066800">
            <a:lnSpc>
              <a:spcPct val="90000"/>
            </a:lnSpc>
            <a:spcBef>
              <a:spcPct val="0"/>
            </a:spcBef>
            <a:spcAft>
              <a:spcPct val="35000"/>
            </a:spcAft>
          </a:pPr>
          <a:r>
            <a:rPr lang="vi-VN" sz="2400" b="1" kern="1200" dirty="0">
              <a:latin typeface="+mj-lt"/>
            </a:rPr>
            <a:t>Nhà thơ không chỉ miêu tả thế giới mà còn phóng chiếu cảm giác, cảm xúc của mình vào trong bức tranh thế giới ấy. </a:t>
          </a:r>
          <a:endParaRPr lang="en-US" sz="2400" b="1" kern="1200" dirty="0">
            <a:latin typeface="+mj-lt"/>
          </a:endParaRPr>
        </a:p>
      </dsp:txBody>
      <dsp:txXfrm>
        <a:off x="459200" y="2483338"/>
        <a:ext cx="7163660" cy="976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3189-B2D4-4BDF-A846-9AA95262013C}">
      <dsp:nvSpPr>
        <dsp:cNvPr id="0" name=""/>
        <dsp:cNvSpPr/>
      </dsp:nvSpPr>
      <dsp:spPr>
        <a:xfrm>
          <a:off x="107125" y="0"/>
          <a:ext cx="2548189" cy="698218"/>
        </a:xfrm>
        <a:prstGeom prst="roundRect">
          <a:avLst>
            <a:gd name="adj" fmla="val 10000"/>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2. </a:t>
          </a:r>
          <a:r>
            <a:rPr lang="en-US" sz="3200" b="1" kern="1200" dirty="0" err="1">
              <a:latin typeface="Times New Roman" panose="02020603050405020304" pitchFamily="18" charset="0"/>
              <a:cs typeface="Times New Roman" panose="02020603050405020304" pitchFamily="18" charset="0"/>
            </a:rPr>
            <a:t>Nghệ</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thuật</a:t>
          </a:r>
          <a:endParaRPr lang="en-US" sz="3200" b="1" kern="1200" dirty="0">
            <a:latin typeface="Times New Roman" panose="02020603050405020304" pitchFamily="18" charset="0"/>
            <a:cs typeface="Times New Roman" panose="02020603050405020304" pitchFamily="18" charset="0"/>
          </a:endParaRPr>
        </a:p>
      </dsp:txBody>
      <dsp:txXfrm>
        <a:off x="127575" y="20450"/>
        <a:ext cx="2507289" cy="657318"/>
      </dsp:txXfrm>
    </dsp:sp>
    <dsp:sp modelId="{A5594976-C7F0-44E7-9A43-50D9D26DA9F6}">
      <dsp:nvSpPr>
        <dsp:cNvPr id="0" name=""/>
        <dsp:cNvSpPr/>
      </dsp:nvSpPr>
      <dsp:spPr>
        <a:xfrm>
          <a:off x="361944" y="698218"/>
          <a:ext cx="268357" cy="917771"/>
        </a:xfrm>
        <a:custGeom>
          <a:avLst/>
          <a:gdLst/>
          <a:ahLst/>
          <a:cxnLst/>
          <a:rect l="0" t="0" r="0" b="0"/>
          <a:pathLst>
            <a:path>
              <a:moveTo>
                <a:pt x="0" y="0"/>
              </a:moveTo>
              <a:lnTo>
                <a:pt x="0" y="917771"/>
              </a:lnTo>
              <a:lnTo>
                <a:pt x="268357" y="9177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50A680-61CF-4672-812C-FD52C0E3EBCE}">
      <dsp:nvSpPr>
        <dsp:cNvPr id="0" name=""/>
        <dsp:cNvSpPr/>
      </dsp:nvSpPr>
      <dsp:spPr>
        <a:xfrm>
          <a:off x="630302" y="885208"/>
          <a:ext cx="4677180" cy="14615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Văn bản trình bày các luận điểm rõ ràng, chi tiết, thuyết phục, có tính liên kết</a:t>
          </a:r>
        </a:p>
      </dsp:txBody>
      <dsp:txXfrm>
        <a:off x="673110" y="928016"/>
        <a:ext cx="4591564" cy="1375947"/>
      </dsp:txXfrm>
    </dsp:sp>
    <dsp:sp modelId="{74943A3C-BA4B-4068-84A5-DCF7271BE665}">
      <dsp:nvSpPr>
        <dsp:cNvPr id="0" name=""/>
        <dsp:cNvSpPr/>
      </dsp:nvSpPr>
      <dsp:spPr>
        <a:xfrm>
          <a:off x="361944" y="698218"/>
          <a:ext cx="268357" cy="2206449"/>
        </a:xfrm>
        <a:custGeom>
          <a:avLst/>
          <a:gdLst/>
          <a:ahLst/>
          <a:cxnLst/>
          <a:rect l="0" t="0" r="0" b="0"/>
          <a:pathLst>
            <a:path>
              <a:moveTo>
                <a:pt x="0" y="0"/>
              </a:moveTo>
              <a:lnTo>
                <a:pt x="0" y="2206449"/>
              </a:lnTo>
              <a:lnTo>
                <a:pt x="268357" y="22064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A96E4-1224-4440-A409-38FBCCD03223}">
      <dsp:nvSpPr>
        <dsp:cNvPr id="0" name=""/>
        <dsp:cNvSpPr/>
      </dsp:nvSpPr>
      <dsp:spPr>
        <a:xfrm>
          <a:off x="630302" y="2532737"/>
          <a:ext cx="4689855" cy="7438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Các luận điểm bổ sung và hỗ trợ cho nhau</a:t>
          </a:r>
        </a:p>
      </dsp:txBody>
      <dsp:txXfrm>
        <a:off x="652089" y="2554524"/>
        <a:ext cx="4646281" cy="700288"/>
      </dsp:txXfrm>
    </dsp:sp>
    <dsp:sp modelId="{40CF71D7-EA90-45D5-8422-B83130A0283C}">
      <dsp:nvSpPr>
        <dsp:cNvPr id="0" name=""/>
        <dsp:cNvSpPr/>
      </dsp:nvSpPr>
      <dsp:spPr>
        <a:xfrm>
          <a:off x="361944" y="698218"/>
          <a:ext cx="268357" cy="3136277"/>
        </a:xfrm>
        <a:custGeom>
          <a:avLst/>
          <a:gdLst/>
          <a:ahLst/>
          <a:cxnLst/>
          <a:rect l="0" t="0" r="0" b="0"/>
          <a:pathLst>
            <a:path>
              <a:moveTo>
                <a:pt x="0" y="0"/>
              </a:moveTo>
              <a:lnTo>
                <a:pt x="0" y="3136277"/>
              </a:lnTo>
              <a:lnTo>
                <a:pt x="268357" y="313627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389D3-357C-400D-87DD-087C9CE2CABC}">
      <dsp:nvSpPr>
        <dsp:cNvPr id="0" name=""/>
        <dsp:cNvSpPr/>
      </dsp:nvSpPr>
      <dsp:spPr>
        <a:xfrm>
          <a:off x="630302" y="3462565"/>
          <a:ext cx="4685726" cy="7438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r>
            <a:rPr lang="vi-VN" sz="3200" b="1" kern="1200" dirty="0">
              <a:latin typeface="Times New Roman" panose="02020603050405020304" pitchFamily="18" charset="0"/>
              <a:cs typeface="Times New Roman" panose="02020603050405020304" pitchFamily="18" charset="0"/>
            </a:rPr>
            <a:t>Giọng văn rành mạch, lưu loát</a:t>
          </a:r>
          <a:endParaRPr lang="en-US" sz="3200" b="1" kern="1200" dirty="0">
            <a:latin typeface="Times New Roman" panose="02020603050405020304" pitchFamily="18" charset="0"/>
            <a:cs typeface="Times New Roman" panose="02020603050405020304" pitchFamily="18" charset="0"/>
          </a:endParaRPr>
        </a:p>
      </dsp:txBody>
      <dsp:txXfrm>
        <a:off x="652089" y="3484352"/>
        <a:ext cx="4642152" cy="7002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5051D-7F55-4A3A-9D38-2433230FDE70}">
      <dsp:nvSpPr>
        <dsp:cNvPr id="0" name=""/>
        <dsp:cNvSpPr/>
      </dsp:nvSpPr>
      <dsp:spPr>
        <a:xfrm>
          <a:off x="0" y="1176004"/>
          <a:ext cx="2723596" cy="865750"/>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1. </a:t>
          </a:r>
          <a:r>
            <a:rPr lang="en-US" sz="3200" b="1" kern="1200" dirty="0" err="1">
              <a:latin typeface="Times New Roman" panose="02020603050405020304" pitchFamily="18" charset="0"/>
              <a:cs typeface="Times New Roman" panose="02020603050405020304" pitchFamily="18" charset="0"/>
            </a:rPr>
            <a:t>Nghệ</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thuật</a:t>
          </a:r>
          <a:endParaRPr lang="en-US" sz="3200" b="1" kern="1200" dirty="0">
            <a:latin typeface="Times New Roman" panose="02020603050405020304" pitchFamily="18" charset="0"/>
            <a:cs typeface="Times New Roman" panose="02020603050405020304" pitchFamily="18" charset="0"/>
          </a:endParaRPr>
        </a:p>
      </dsp:txBody>
      <dsp:txXfrm>
        <a:off x="25357" y="1201361"/>
        <a:ext cx="2672882" cy="815036"/>
      </dsp:txXfrm>
    </dsp:sp>
    <dsp:sp modelId="{114A8ED6-7BE6-4DB6-97E4-698A47023C19}">
      <dsp:nvSpPr>
        <dsp:cNvPr id="0" name=""/>
        <dsp:cNvSpPr/>
      </dsp:nvSpPr>
      <dsp:spPr>
        <a:xfrm>
          <a:off x="272359" y="2041754"/>
          <a:ext cx="607041" cy="1478009"/>
        </a:xfrm>
        <a:custGeom>
          <a:avLst/>
          <a:gdLst/>
          <a:ahLst/>
          <a:cxnLst/>
          <a:rect l="0" t="0" r="0" b="0"/>
          <a:pathLst>
            <a:path>
              <a:moveTo>
                <a:pt x="0" y="0"/>
              </a:moveTo>
              <a:lnTo>
                <a:pt x="0" y="1478009"/>
              </a:lnTo>
              <a:lnTo>
                <a:pt x="607041" y="14780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E422F-FF0A-4DC1-80DE-81EC83FE473C}">
      <dsp:nvSpPr>
        <dsp:cNvPr id="0" name=""/>
        <dsp:cNvSpPr/>
      </dsp:nvSpPr>
      <dsp:spPr>
        <a:xfrm>
          <a:off x="879401" y="2748085"/>
          <a:ext cx="4832713" cy="15433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Văn bản thể hiện được những giá trị tiêu biểu và xuất sắc trong việc sử dụng ngôn từ của Lưu Trọng Lư </a:t>
          </a:r>
          <a:endParaRPr lang="en-US" sz="2800" b="1" kern="1200" dirty="0">
            <a:latin typeface="Times New Roman" panose="02020603050405020304" pitchFamily="18" charset="0"/>
            <a:cs typeface="Times New Roman" panose="02020603050405020304" pitchFamily="18" charset="0"/>
          </a:endParaRPr>
        </a:p>
      </dsp:txBody>
      <dsp:txXfrm>
        <a:off x="924604" y="2793288"/>
        <a:ext cx="4742307" cy="14529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0773-5057-4FF6-917D-0D62773F97A5}">
      <dsp:nvSpPr>
        <dsp:cNvPr id="0" name=""/>
        <dsp:cNvSpPr/>
      </dsp:nvSpPr>
      <dsp:spPr>
        <a:xfrm>
          <a:off x="0" y="398037"/>
          <a:ext cx="8128000" cy="163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63EFE-0AFF-41E8-AA5D-92A1A5E73677}">
      <dsp:nvSpPr>
        <dsp:cNvPr id="0" name=""/>
        <dsp:cNvSpPr/>
      </dsp:nvSpPr>
      <dsp:spPr>
        <a:xfrm>
          <a:off x="406400" y="35672"/>
          <a:ext cx="7140504" cy="1321765"/>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422400">
            <a:lnSpc>
              <a:spcPct val="90000"/>
            </a:lnSpc>
            <a:spcBef>
              <a:spcPct val="0"/>
            </a:spcBef>
            <a:spcAft>
              <a:spcPct val="35000"/>
            </a:spcAft>
          </a:pPr>
          <a:r>
            <a:rPr lang="en-US" sz="3200" b="1" kern="1200" dirty="0" err="1">
              <a:latin typeface="Times New Roman" panose="02020603050405020304" pitchFamily="18" charset="0"/>
              <a:cs typeface="Times New Roman" panose="02020603050405020304" pitchFamily="18" charset="0"/>
            </a:rPr>
            <a:t>Bài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cũ</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học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bài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khái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quát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nội</a:t>
          </a:r>
          <a:r>
            <a:rPr lang="en-US" sz="3200" b="1" kern="1200" dirty="0">
              <a:latin typeface="Times New Roman" panose="02020603050405020304" pitchFamily="18" charset="0"/>
              <a:cs typeface="Times New Roman" panose="02020603050405020304" pitchFamily="18" charset="0"/>
            </a:rPr>
            <a:t> dung </a:t>
          </a:r>
          <a:r>
            <a:rPr lang="en-US" sz="3200" b="1" kern="1200" dirty="0" err="1">
              <a:latin typeface="Times New Roman" panose="02020603050405020304" pitchFamily="18" charset="0"/>
              <a:cs typeface="Times New Roman" panose="02020603050405020304" pitchFamily="18" charset="0"/>
            </a:rPr>
            <a:t>bài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học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bằng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sơ</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đồ</a:t>
          </a:r>
          <a:endParaRPr lang="en-US" sz="3200" b="1" kern="1200" dirty="0">
            <a:latin typeface="Times New Roman" panose="02020603050405020304" pitchFamily="18" charset="0"/>
            <a:cs typeface="Times New Roman" panose="02020603050405020304" pitchFamily="18" charset="0"/>
          </a:endParaRPr>
        </a:p>
      </dsp:txBody>
      <dsp:txXfrm>
        <a:off x="470923" y="100195"/>
        <a:ext cx="7011458" cy="1192719"/>
      </dsp:txXfrm>
    </dsp:sp>
    <dsp:sp modelId="{DB0DE11D-CF54-4FA6-99C4-D91A3E0DDB1C}">
      <dsp:nvSpPr>
        <dsp:cNvPr id="0" name=""/>
        <dsp:cNvSpPr/>
      </dsp:nvSpPr>
      <dsp:spPr>
        <a:xfrm>
          <a:off x="0" y="2418256"/>
          <a:ext cx="8128000" cy="163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8F767-1840-454F-B5AC-9AB333F1E43D}">
      <dsp:nvSpPr>
        <dsp:cNvPr id="0" name=""/>
        <dsp:cNvSpPr/>
      </dsp:nvSpPr>
      <dsp:spPr>
        <a:xfrm>
          <a:off x="406400" y="2387037"/>
          <a:ext cx="7269260" cy="990618"/>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mới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Hoàn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thành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phiếu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học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tập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tiếp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theo.</a:t>
          </a:r>
          <a:endParaRPr lang="en-US" sz="2800" b="1" kern="1200" dirty="0">
            <a:latin typeface="Times New Roman" panose="02020603050405020304" pitchFamily="18" charset="0"/>
            <a:cs typeface="Times New Roman" panose="02020603050405020304" pitchFamily="18" charset="0"/>
          </a:endParaRPr>
        </a:p>
      </dsp:txBody>
      <dsp:txXfrm>
        <a:off x="454758" y="2435395"/>
        <a:ext cx="7172544" cy="8939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80"/>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75617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59058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70"/>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7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46611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2261653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788355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165471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A9D32E-D022-4F39-98D2-14F58439EC28}"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119837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A9D32E-D022-4F39-98D2-14F58439EC28}" type="datetimeFigureOut">
              <a:rPr lang="en-US" smtClean="0"/>
              <a:t>9/4/2022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2017965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A9D32E-D022-4F39-98D2-14F58439EC28}" type="datetimeFigureOut">
              <a:rPr lang="en-US" smtClean="0"/>
              <a:t>9/4/2022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303982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9D32E-D022-4F39-98D2-14F58439EC28}" type="datetimeFigureOut">
              <a:rPr lang="en-US" smtClean="0"/>
              <a:t>9/4/2022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407588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A9D32E-D022-4F39-98D2-14F58439EC28}"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354547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201672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9D32E-D022-4F39-98D2-14F58439EC28}"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2537668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25067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681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574905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79885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32252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1317487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A9D32E-D022-4F39-98D2-14F58439EC28}"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4ED99-0C19-42FF-A865-E5AF10CF6B57}" type="slidenum">
              <a:rPr lang="en-US" smtClean="0"/>
              <a:t>‹#›</a:t>
            </a:fld>
            <a:endParaRPr lang="en-US"/>
          </a:p>
        </p:txBody>
      </p:sp>
    </p:spTree>
    <p:extLst>
      <p:ext uri="{BB962C8B-B14F-4D97-AF65-F5344CB8AC3E}">
        <p14:creationId xmlns:p14="http://schemas.microsoft.com/office/powerpoint/2010/main" val="31529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5"/>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508"/>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63552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5294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05418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404102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69670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6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65315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6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pPr defTabSz="914377">
              <a:defRPr/>
            </a:pPr>
            <a:fld id="{E8AFF1FC-8BB6-4DBB-9940-F696B5579502}" type="datetimeFigureOut">
              <a:rPr lang="en-US" smtClean="0">
                <a:solidFill>
                  <a:prstClr val="black">
                    <a:tint val="75000"/>
                  </a:prstClr>
                </a:solidFill>
              </a:rPr>
              <a:pPr defTabSz="914377">
                <a:defRPr/>
              </a:pPr>
              <a:t>9/4/2022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defRPr/>
            </a:pPr>
            <a:fld id="{8416283F-E79A-4174-97F4-305C981B4A88}"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335221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9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377" eaLnBrk="0" fontAlgn="base" hangingPunct="0">
              <a:spcBef>
                <a:spcPct val="0"/>
              </a:spcBef>
              <a:spcAft>
                <a:spcPct val="0"/>
              </a:spcAft>
              <a:defRPr/>
            </a:pPr>
            <a:fld id="{E8AFF1FC-8BB6-4DBB-9940-F696B5579502}" type="datetimeFigureOut">
              <a:rPr lang="en-US" b="1" smtClean="0">
                <a:solidFill>
                  <a:prstClr val="black">
                    <a:tint val="75000"/>
                  </a:prstClr>
                </a:solidFill>
                <a:latin typeface="Arial" pitchFamily="34" charset="0"/>
              </a:rPr>
              <a:pPr defTabSz="914377" eaLnBrk="0" fontAlgn="base" hangingPunct="0">
                <a:spcBef>
                  <a:spcPct val="0"/>
                </a:spcBef>
                <a:spcAft>
                  <a:spcPct val="0"/>
                </a:spcAft>
                <a:defRPr/>
              </a:pPr>
              <a:t>9/4/2022</a:t>
            </a:fld>
            <a:endParaRPr lang="en-US" b="1">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4038600" y="635639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377"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8610600" y="635639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377" eaLnBrk="0" fontAlgn="base" hangingPunct="0">
              <a:spcBef>
                <a:spcPct val="0"/>
              </a:spcBef>
              <a:spcAft>
                <a:spcPct val="0"/>
              </a:spcAft>
              <a:defRPr/>
            </a:pPr>
            <a:fld id="{8416283F-E79A-4174-97F4-305C981B4A88}" type="slidenum">
              <a:rPr lang="en-US" b="1" smtClean="0">
                <a:solidFill>
                  <a:prstClr val="black">
                    <a:tint val="75000"/>
                  </a:prstClr>
                </a:solidFill>
                <a:latin typeface="Arial" pitchFamily="34" charset="0"/>
              </a:rPr>
              <a:pPr defTabSz="914377" eaLnBrk="0" fontAlgn="base" hangingPunct="0">
                <a:spcBef>
                  <a:spcPct val="0"/>
                </a:spcBef>
                <a:spcAft>
                  <a:spcPct val="0"/>
                </a:spcAft>
                <a:defRPr/>
              </a:pPr>
              <a:t>‹#›</a:t>
            </a:fld>
            <a:endParaRPr lang="en-US" b="1">
              <a:solidFill>
                <a:prstClr val="black">
                  <a:tint val="75000"/>
                </a:prstClr>
              </a:solidFill>
              <a:latin typeface="Arial" pitchFamily="34" charset="0"/>
            </a:endParaRPr>
          </a:p>
        </p:txBody>
      </p:sp>
    </p:spTree>
    <p:extLst>
      <p:ext uri="{BB962C8B-B14F-4D97-AF65-F5344CB8AC3E}">
        <p14:creationId xmlns:p14="http://schemas.microsoft.com/office/powerpoint/2010/main" val="2463097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A9D32E-D022-4F39-98D2-14F58439EC28}" type="datetimeFigureOut">
              <a:rPr lang="en-US" smtClean="0"/>
              <a:t>9/4/2022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14ED99-0C19-42FF-A865-E5AF10CF6B57}" type="slidenum">
              <a:rPr lang="en-US" smtClean="0"/>
              <a:t>‹#›</a:t>
            </a:fld>
            <a:endParaRPr lang="en-US"/>
          </a:p>
        </p:txBody>
      </p:sp>
    </p:spTree>
    <p:extLst>
      <p:ext uri="{BB962C8B-B14F-4D97-AF65-F5344CB8AC3E}">
        <p14:creationId xmlns:p14="http://schemas.microsoft.com/office/powerpoint/2010/main" val="40244132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image" Target="../media/image1.png"/><Relationship Id="rId16" Type="http://schemas.microsoft.com/office/2007/relationships/diagramDrawing" Target="../diagrams/drawing8.xml"/><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diagramDrawing" Target="../diagrams/drawing7.xml"/><Relationship Id="rId5" Type="http://schemas.openxmlformats.org/officeDocument/2006/relationships/image" Target="../media/image3.png"/><Relationship Id="rId15" Type="http://schemas.openxmlformats.org/officeDocument/2006/relationships/diagramColors" Target="../diagrams/colors8.xml"/><Relationship Id="rId10" Type="http://schemas.openxmlformats.org/officeDocument/2006/relationships/diagramColors" Target="../diagrams/colors7.xml"/><Relationship Id="rId4" Type="http://schemas.microsoft.com/office/2007/relationships/hdphoto" Target="../media/hdphoto1.wdp"/><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Layout" Target="../slideLayouts/slideLayout1.xml"/><Relationship Id="rId7" Type="http://schemas.openxmlformats.org/officeDocument/2006/relationships/slide" Target="slide34.xml"/><Relationship Id="rId12" Type="http://schemas.openxmlformats.org/officeDocument/2006/relationships/slide" Target="slide3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3.xml"/><Relationship Id="rId11" Type="http://schemas.openxmlformats.org/officeDocument/2006/relationships/image" Target="../media/image21.png"/><Relationship Id="rId5" Type="http://schemas.openxmlformats.org/officeDocument/2006/relationships/slide" Target="slide30.xml"/><Relationship Id="rId10" Type="http://schemas.openxmlformats.org/officeDocument/2006/relationships/image" Target="../media/image20.gif"/><Relationship Id="rId4" Type="http://schemas.openxmlformats.org/officeDocument/2006/relationships/slide" Target="slide29.xml"/><Relationship Id="rId9"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2.jpeg"/><Relationship Id="rId7"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24.gif"/><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24.gif"/><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png"/><Relationship Id="rId7" Type="http://schemas.openxmlformats.org/officeDocument/2006/relationships/diagramData" Target="../diagrams/data9.xml"/><Relationship Id="rId2" Type="http://schemas.openxmlformats.org/officeDocument/2006/relationships/image" Target="../media/image1.png"/><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diagramDrawing" Target="../diagrams/drawing9.xml"/><Relationship Id="rId5" Type="http://schemas.openxmlformats.org/officeDocument/2006/relationships/image" Target="../media/image3.png"/><Relationship Id="rId10" Type="http://schemas.openxmlformats.org/officeDocument/2006/relationships/diagramColors" Target="../diagrams/colors9.xml"/><Relationship Id="rId4" Type="http://schemas.microsoft.com/office/2007/relationships/hdphoto" Target="../media/hdphoto1.wdp"/><Relationship Id="rId9"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กล่องข้อความ 7">
            <a:extLst>
              <a:ext uri="{FF2B5EF4-FFF2-40B4-BE49-F238E27FC236}">
                <a16:creationId xmlns:a16="http://schemas.microsoft.com/office/drawing/2014/main" xmlns="" id="{04AB6A83-D15A-48E2-8335-552328F053B0}"/>
              </a:ext>
            </a:extLst>
          </p:cNvPr>
          <p:cNvSpPr txBox="1"/>
          <p:nvPr/>
        </p:nvSpPr>
        <p:spPr>
          <a:xfrm>
            <a:off x="1746247" y="2279747"/>
            <a:ext cx="8869680" cy="1569660"/>
          </a:xfrm>
          <a:prstGeom prst="rect">
            <a:avLst/>
          </a:prstGeom>
          <a:noFill/>
        </p:spPr>
        <p:txBody>
          <a:bodyPr wrap="square" rtlCol="0">
            <a:spAutoFit/>
          </a:bodyPr>
          <a:lstStyle/>
          <a:p>
            <a:pPr algn="ctr"/>
            <a:r>
              <a:rPr lang="en-US" sz="9600" b="1" dirty="0">
                <a:solidFill>
                  <a:srgbClr val="3D1F1D"/>
                </a:solidFill>
                <a:latin typeface="Candara" panose="020E0502030303020204" pitchFamily="34" charset="0"/>
              </a:rPr>
              <a:t>KHỞI ĐỘNG</a:t>
            </a:r>
          </a:p>
        </p:txBody>
      </p:sp>
      <p:cxnSp>
        <p:nvCxnSpPr>
          <p:cNvPr id="18" name="ตัวเชื่อมต่อตรง 17">
            <a:extLst>
              <a:ext uri="{FF2B5EF4-FFF2-40B4-BE49-F238E27FC236}">
                <a16:creationId xmlns:a16="http://schemas.microsoft.com/office/drawing/2014/main" xmlns="" id="{D699DAE7-3219-4300-9AE0-47FA9E771B91}"/>
              </a:ext>
            </a:extLst>
          </p:cNvPr>
          <p:cNvCxnSpPr>
            <a:cxnSpLocks/>
            <a:stCxn id="15" idx="6"/>
          </p:cNvCxnSpPr>
          <p:nvPr/>
        </p:nvCxnSpPr>
        <p:spPr>
          <a:xfrm flipH="1" flipV="1">
            <a:off x="4915763" y="6155773"/>
            <a:ext cx="842122" cy="2"/>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sp>
        <p:nvSpPr>
          <p:cNvPr id="14" name="ดาว: 4 แฉก 13">
            <a:extLst>
              <a:ext uri="{FF2B5EF4-FFF2-40B4-BE49-F238E27FC236}">
                <a16:creationId xmlns:a16="http://schemas.microsoft.com/office/drawing/2014/main" xmlns="" id="{D3CFF4D2-9D72-4997-BF00-DB691889B7B8}"/>
              </a:ext>
            </a:extLst>
          </p:cNvPr>
          <p:cNvSpPr/>
          <p:nvPr/>
        </p:nvSpPr>
        <p:spPr>
          <a:xfrm>
            <a:off x="5766289" y="5883920"/>
            <a:ext cx="523220" cy="523220"/>
          </a:xfrm>
          <a:prstGeom prst="star4">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1F1D"/>
              </a:solidFill>
            </a:endParaRPr>
          </a:p>
        </p:txBody>
      </p:sp>
      <p:sp>
        <p:nvSpPr>
          <p:cNvPr id="15" name="วงรี 14">
            <a:extLst>
              <a:ext uri="{FF2B5EF4-FFF2-40B4-BE49-F238E27FC236}">
                <a16:creationId xmlns:a16="http://schemas.microsoft.com/office/drawing/2014/main" xmlns="" id="{B5A1BFB7-C8F8-4E8D-863D-979018CA5E62}"/>
              </a:ext>
            </a:extLst>
          </p:cNvPr>
          <p:cNvSpPr/>
          <p:nvPr/>
        </p:nvSpPr>
        <p:spPr>
          <a:xfrm>
            <a:off x="5663756" y="6108710"/>
            <a:ext cx="94129" cy="94129"/>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1F1D"/>
              </a:solidFill>
            </a:endParaRPr>
          </a:p>
        </p:txBody>
      </p:sp>
      <p:sp>
        <p:nvSpPr>
          <p:cNvPr id="16" name="วงรี 15">
            <a:extLst>
              <a:ext uri="{FF2B5EF4-FFF2-40B4-BE49-F238E27FC236}">
                <a16:creationId xmlns:a16="http://schemas.microsoft.com/office/drawing/2014/main" xmlns="" id="{AA3A5ADD-33A9-4002-B0CD-3AF1A1C7C32C}"/>
              </a:ext>
            </a:extLst>
          </p:cNvPr>
          <p:cNvSpPr/>
          <p:nvPr/>
        </p:nvSpPr>
        <p:spPr>
          <a:xfrm>
            <a:off x="6297913" y="6108709"/>
            <a:ext cx="94129" cy="94129"/>
          </a:xfrm>
          <a:prstGeom prst="ellipse">
            <a:avLst/>
          </a:prstGeom>
          <a:solidFill>
            <a:srgbClr val="3D1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1F1D"/>
              </a:solidFill>
            </a:endParaRPr>
          </a:p>
        </p:txBody>
      </p:sp>
      <p:cxnSp>
        <p:nvCxnSpPr>
          <p:cNvPr id="20" name="ตัวเชื่อมต่อตรง 19">
            <a:extLst>
              <a:ext uri="{FF2B5EF4-FFF2-40B4-BE49-F238E27FC236}">
                <a16:creationId xmlns:a16="http://schemas.microsoft.com/office/drawing/2014/main" xmlns="" id="{D0CAA9EE-8C87-4E28-98FB-A58529609E25}"/>
              </a:ext>
            </a:extLst>
          </p:cNvPr>
          <p:cNvCxnSpPr>
            <a:cxnSpLocks/>
          </p:cNvCxnSpPr>
          <p:nvPr/>
        </p:nvCxnSpPr>
        <p:spPr>
          <a:xfrm flipH="1" flipV="1">
            <a:off x="6360986" y="6155771"/>
            <a:ext cx="842122" cy="2"/>
          </a:xfrm>
          <a:prstGeom prst="line">
            <a:avLst/>
          </a:prstGeom>
          <a:ln w="12700">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xmlns="" id="{50683449-C2B6-46B8-8E43-C61302C12CE2}"/>
              </a:ext>
            </a:extLst>
          </p:cNvPr>
          <p:cNvCxnSpPr>
            <a:cxnSpLocks/>
          </p:cNvCxnSpPr>
          <p:nvPr/>
        </p:nvCxnSpPr>
        <p:spPr>
          <a:xfrm flipH="1">
            <a:off x="0" y="6155771"/>
            <a:ext cx="4103078"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xmlns="" id="{92A74538-9189-40D5-993D-5FD673F03DE2}"/>
              </a:ext>
            </a:extLst>
          </p:cNvPr>
          <p:cNvCxnSpPr>
            <a:cxnSpLocks/>
          </p:cNvCxnSpPr>
          <p:nvPr/>
        </p:nvCxnSpPr>
        <p:spPr>
          <a:xfrm flipH="1">
            <a:off x="8405450" y="6191284"/>
            <a:ext cx="3786550" cy="0"/>
          </a:xfrm>
          <a:prstGeom prst="line">
            <a:avLst/>
          </a:prstGeom>
          <a:ln>
            <a:solidFill>
              <a:srgbClr val="3D1F1D"/>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a:extLst>
              <a:ext uri="{FF2B5EF4-FFF2-40B4-BE49-F238E27FC236}">
                <a16:creationId xmlns:a16="http://schemas.microsoft.com/office/drawing/2014/main" xmlns="" id="{AE7E2A24-41DB-49C4-8BD2-AED7A93B1F3A}"/>
              </a:ext>
            </a:extLst>
          </p:cNvPr>
          <p:cNvSpPr/>
          <p:nvPr/>
        </p:nvSpPr>
        <p:spPr>
          <a:xfrm>
            <a:off x="382280" y="450860"/>
            <a:ext cx="523220" cy="5704909"/>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สี่เหลี่ยมผืนผ้า 16">
            <a:extLst>
              <a:ext uri="{FF2B5EF4-FFF2-40B4-BE49-F238E27FC236}">
                <a16:creationId xmlns:a16="http://schemas.microsoft.com/office/drawing/2014/main" xmlns="" id="{6A885545-EBF4-481A-9186-88C8BDC006DB}"/>
              </a:ext>
            </a:extLst>
          </p:cNvPr>
          <p:cNvSpPr/>
          <p:nvPr/>
        </p:nvSpPr>
        <p:spPr>
          <a:xfrm>
            <a:off x="11408338" y="450860"/>
            <a:ext cx="523220" cy="5751976"/>
          </a:xfrm>
          <a:prstGeom prst="rect">
            <a:avLst/>
          </a:prstGeom>
          <a:noFill/>
          <a:ln>
            <a:solidFill>
              <a:srgbClr val="6C2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ตัวเชื่อมต่อตรง 5">
            <a:extLst>
              <a:ext uri="{FF2B5EF4-FFF2-40B4-BE49-F238E27FC236}">
                <a16:creationId xmlns:a16="http://schemas.microsoft.com/office/drawing/2014/main" xmlns="" id="{00EE3612-F662-4271-88CA-4B1EB964C03B}"/>
              </a:ext>
            </a:extLst>
          </p:cNvPr>
          <p:cNvCxnSpPr>
            <a:cxnSpLocks/>
          </p:cNvCxnSpPr>
          <p:nvPr/>
        </p:nvCxnSpPr>
        <p:spPr>
          <a:xfrm>
            <a:off x="0" y="450860"/>
            <a:ext cx="12192000" cy="0"/>
          </a:xfrm>
          <a:prstGeom prst="line">
            <a:avLst/>
          </a:prstGeom>
          <a:ln>
            <a:solidFill>
              <a:srgbClr val="6C2D10"/>
            </a:solidFill>
          </a:ln>
        </p:spPr>
        <p:style>
          <a:lnRef idx="1">
            <a:schemeClr val="accent1"/>
          </a:lnRef>
          <a:fillRef idx="0">
            <a:schemeClr val="accent1"/>
          </a:fillRef>
          <a:effectRef idx="0">
            <a:schemeClr val="accent1"/>
          </a:effectRef>
          <a:fontRef idx="minor">
            <a:schemeClr val="tx1"/>
          </a:fontRef>
        </p:style>
      </p:cxnSp>
      <p:sp>
        <p:nvSpPr>
          <p:cNvPr id="4" name="ดาว: 4 แฉก 3">
            <a:extLst>
              <a:ext uri="{FF2B5EF4-FFF2-40B4-BE49-F238E27FC236}">
                <a16:creationId xmlns:a16="http://schemas.microsoft.com/office/drawing/2014/main" xmlns="" id="{7901E471-FCF7-43A7-A5F2-ADEB8502710A}"/>
              </a:ext>
            </a:extLst>
          </p:cNvPr>
          <p:cNvSpPr/>
          <p:nvPr/>
        </p:nvSpPr>
        <p:spPr>
          <a:xfrm>
            <a:off x="2184994" y="3488072"/>
            <a:ext cx="1066800" cy="1066800"/>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ดาว: 4 แฉก 18">
            <a:extLst>
              <a:ext uri="{FF2B5EF4-FFF2-40B4-BE49-F238E27FC236}">
                <a16:creationId xmlns:a16="http://schemas.microsoft.com/office/drawing/2014/main" xmlns="" id="{FBB81FF6-6F51-420B-8451-39202E5132D4}"/>
              </a:ext>
            </a:extLst>
          </p:cNvPr>
          <p:cNvSpPr/>
          <p:nvPr/>
        </p:nvSpPr>
        <p:spPr>
          <a:xfrm>
            <a:off x="1918295" y="3365301"/>
            <a:ext cx="533398" cy="533398"/>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ดาว: 4 แฉก 22">
            <a:extLst>
              <a:ext uri="{FF2B5EF4-FFF2-40B4-BE49-F238E27FC236}">
                <a16:creationId xmlns:a16="http://schemas.microsoft.com/office/drawing/2014/main" xmlns="" id="{7D65305B-AE02-457E-A15F-A2B95965C2BD}"/>
              </a:ext>
            </a:extLst>
          </p:cNvPr>
          <p:cNvSpPr/>
          <p:nvPr/>
        </p:nvSpPr>
        <p:spPr>
          <a:xfrm>
            <a:off x="2337396" y="2882874"/>
            <a:ext cx="380998" cy="380998"/>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ดาว: 4 แฉก 23">
            <a:extLst>
              <a:ext uri="{FF2B5EF4-FFF2-40B4-BE49-F238E27FC236}">
                <a16:creationId xmlns:a16="http://schemas.microsoft.com/office/drawing/2014/main" xmlns="" id="{338703C2-851D-4A4A-8F3E-4D614191809D}"/>
              </a:ext>
            </a:extLst>
          </p:cNvPr>
          <p:cNvSpPr/>
          <p:nvPr/>
        </p:nvSpPr>
        <p:spPr>
          <a:xfrm>
            <a:off x="9385581" y="1869495"/>
            <a:ext cx="672819" cy="672819"/>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ดาว: 4 แฉก 24">
            <a:extLst>
              <a:ext uri="{FF2B5EF4-FFF2-40B4-BE49-F238E27FC236}">
                <a16:creationId xmlns:a16="http://schemas.microsoft.com/office/drawing/2014/main" xmlns="" id="{93D3DEC1-2FD1-4164-A522-EC1A6F5B59A5}"/>
              </a:ext>
            </a:extLst>
          </p:cNvPr>
          <p:cNvSpPr/>
          <p:nvPr/>
        </p:nvSpPr>
        <p:spPr>
          <a:xfrm>
            <a:off x="9708329" y="2287299"/>
            <a:ext cx="907598" cy="907598"/>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ดาว: 4 แฉก 26">
            <a:extLst>
              <a:ext uri="{FF2B5EF4-FFF2-40B4-BE49-F238E27FC236}">
                <a16:creationId xmlns:a16="http://schemas.microsoft.com/office/drawing/2014/main" xmlns="" id="{59EEB28D-478E-4D43-BE27-002C05F3C4EF}"/>
              </a:ext>
            </a:extLst>
          </p:cNvPr>
          <p:cNvSpPr/>
          <p:nvPr/>
        </p:nvSpPr>
        <p:spPr>
          <a:xfrm>
            <a:off x="10231062" y="1737389"/>
            <a:ext cx="384865" cy="384865"/>
          </a:xfrm>
          <a:prstGeom prst="star4">
            <a:avLst/>
          </a:prstGeom>
          <a:solidFill>
            <a:srgbClr val="4F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627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35" presetClass="emph" presetSubtype="0" repeatCount="indefinite" fill="hold" grpId="0" nodeType="withEffect">
                                  <p:stCondLst>
                                    <p:cond delay="0"/>
                                  </p:stCondLst>
                                  <p:childTnLst>
                                    <p:anim calcmode="discrete" valueType="str">
                                      <p:cBhvr>
                                        <p:cTn id="9" dur="1000" fill="hold"/>
                                        <p:tgtEl>
                                          <p:spTgt spid="25"/>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grpId="0" nodeType="withEffect">
                                  <p:stCondLst>
                                    <p:cond delay="0"/>
                                  </p:stCondLst>
                                  <p:childTnLst>
                                    <p:anim calcmode="discrete" valueType="str">
                                      <p:cBhvr>
                                        <p:cTn id="11" dur="1000" fill="hold"/>
                                        <p:tgtEl>
                                          <p:spTgt spid="27"/>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grpId="0" nodeType="withEffect">
                                  <p:stCondLst>
                                    <p:cond delay="0"/>
                                  </p:stCondLst>
                                  <p:childTnLst>
                                    <p:anim calcmode="discrete" valueType="str">
                                      <p:cBhvr>
                                        <p:cTn id="13" dur="1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grpId="0" nodeType="withEffect">
                                  <p:stCondLst>
                                    <p:cond delay="0"/>
                                  </p:stCondLst>
                                  <p:childTnLst>
                                    <p:anim calcmode="discrete" valueType="str">
                                      <p:cBhvr>
                                        <p:cTn id="15" dur="1000" fill="hold"/>
                                        <p:tgtEl>
                                          <p:spTgt spid="2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grpId="0" nodeType="withEffect">
                                  <p:stCondLst>
                                    <p:cond delay="0"/>
                                  </p:stCondLst>
                                  <p:childTnLst>
                                    <p:anim calcmode="discrete" valueType="str">
                                      <p:cBhvr>
                                        <p:cTn id="17" dur="1000" fill="hold"/>
                                        <p:tgtEl>
                                          <p:spTgt spid="19"/>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grpId="0" nodeType="withEffect">
                                  <p:stCondLst>
                                    <p:cond delay="0"/>
                                  </p:stCondLst>
                                  <p:childTnLst>
                                    <p:anim calcmode="discrete" valueType="str">
                                      <p:cBhvr>
                                        <p:cTn id="1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9" grpId="0" animBg="1"/>
      <p:bldP spid="23" grpId="0" animBg="1"/>
      <p:bldP spid="24" grpId="0" animBg="1"/>
      <p:bldP spid="25"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FE1B49F-8998-FE27-BAAF-59BD779AF8B9}"/>
              </a:ext>
            </a:extLst>
          </p:cNvPr>
          <p:cNvSpPr txBox="1"/>
          <p:nvPr/>
        </p:nvSpPr>
        <p:spPr>
          <a:xfrm>
            <a:off x="4471865" y="149782"/>
            <a:ext cx="447918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Tác phẩm</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xmlns="" id="{AAE7349E-91E3-FBE9-D82D-F8C77B01E70F}"/>
              </a:ext>
            </a:extLst>
          </p:cNvPr>
          <p:cNvGraphicFramePr/>
          <p:nvPr>
            <p:extLst>
              <p:ext uri="{D42A27DB-BD31-4B8C-83A1-F6EECF244321}">
                <p14:modId xmlns:p14="http://schemas.microsoft.com/office/powerpoint/2010/main" val="694811609"/>
              </p:ext>
            </p:extLst>
          </p:nvPr>
        </p:nvGraphicFramePr>
        <p:xfrm>
          <a:off x="772321" y="1380459"/>
          <a:ext cx="4479186" cy="351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841F9FCE-EEC2-B755-3BE0-9813516EA171}"/>
              </a:ext>
            </a:extLst>
          </p:cNvPr>
          <p:cNvPicPr>
            <a:picLocks noChangeAspect="1"/>
          </p:cNvPicPr>
          <p:nvPr/>
        </p:nvPicPr>
        <p:blipFill>
          <a:blip r:embed="rId7"/>
          <a:stretch>
            <a:fillRect/>
          </a:stretch>
        </p:blipFill>
        <p:spPr>
          <a:xfrm>
            <a:off x="6794645" y="1116391"/>
            <a:ext cx="3674816" cy="3002603"/>
          </a:xfrm>
          <a:prstGeom prst="rect">
            <a:avLst/>
          </a:prstGeom>
        </p:spPr>
      </p:pic>
      <p:sp>
        <p:nvSpPr>
          <p:cNvPr id="9" name="กล่องข้อความ 12">
            <a:extLst>
              <a:ext uri="{FF2B5EF4-FFF2-40B4-BE49-F238E27FC236}">
                <a16:creationId xmlns:a16="http://schemas.microsoft.com/office/drawing/2014/main" xmlns="" id="{EB8C2F19-641C-F2D5-E2D1-F0B1A9290E1D}"/>
              </a:ext>
            </a:extLst>
          </p:cNvPr>
          <p:cNvSpPr txBox="1"/>
          <p:nvPr/>
        </p:nvSpPr>
        <p:spPr>
          <a:xfrm>
            <a:off x="3547226" y="4507888"/>
            <a:ext cx="6140159" cy="2062103"/>
          </a:xfrm>
          <a:prstGeom prst="rect">
            <a:avLst/>
          </a:prstGeom>
          <a:solidFill>
            <a:schemeClr val="bg1"/>
          </a:solidFill>
        </p:spPr>
        <p:txBody>
          <a:bodyPr wrap="square" rtlCol="0">
            <a:spAutoFit/>
          </a:bodyPr>
          <a:lstStyle/>
          <a:p>
            <a:pPr algn="just">
              <a:lnSpc>
                <a:spcPct val="200000"/>
              </a:lnSpc>
            </a:pPr>
            <a:r>
              <a:rPr lang="en-US" sz="3200" dirty="0" err="1"/>
              <a:t>Rút</a:t>
            </a:r>
            <a:r>
              <a:rPr lang="en-US" sz="3200" dirty="0"/>
              <a:t> </a:t>
            </a:r>
            <a:r>
              <a:rPr lang="en-US" sz="3200" dirty="0" err="1"/>
              <a:t>trong</a:t>
            </a:r>
            <a:r>
              <a:rPr lang="en-US" sz="3200" dirty="0"/>
              <a:t> </a:t>
            </a:r>
            <a:r>
              <a:rPr lang="en-US" sz="3200" dirty="0" err="1"/>
              <a:t>tập</a:t>
            </a:r>
            <a:r>
              <a:rPr lang="en-US" sz="3200" dirty="0"/>
              <a:t> “</a:t>
            </a:r>
            <a:r>
              <a:rPr lang="en-US" sz="3200" b="1" i="1" dirty="0" err="1"/>
              <a:t>Tiếng</a:t>
            </a:r>
            <a:r>
              <a:rPr lang="en-US" sz="3200" b="1" i="1" dirty="0"/>
              <a:t> </a:t>
            </a:r>
            <a:r>
              <a:rPr lang="en-US" sz="3200" b="1" i="1" dirty="0" err="1"/>
              <a:t>thu</a:t>
            </a:r>
            <a:r>
              <a:rPr lang="en-US" sz="3200" dirty="0"/>
              <a:t>” (1939) </a:t>
            </a:r>
            <a:r>
              <a:rPr lang="en-US" sz="3200" dirty="0" err="1"/>
              <a:t>gồm</a:t>
            </a:r>
            <a:r>
              <a:rPr lang="en-US" sz="3200" dirty="0"/>
              <a:t> 52 </a:t>
            </a:r>
            <a:r>
              <a:rPr lang="en-US" sz="3200" dirty="0" err="1"/>
              <a:t>bài</a:t>
            </a:r>
            <a:r>
              <a:rPr lang="en-US" sz="3200" b="1" dirty="0"/>
              <a:t> </a:t>
            </a:r>
            <a:endParaRPr lang="en-US" sz="3200" dirty="0"/>
          </a:p>
        </p:txBody>
      </p:sp>
    </p:spTree>
    <p:extLst>
      <p:ext uri="{BB962C8B-B14F-4D97-AF65-F5344CB8AC3E}">
        <p14:creationId xmlns:p14="http://schemas.microsoft.com/office/powerpoint/2010/main" val="249687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26501DD-E8FF-43BC-A682-CD89798256EA}"/>
              </a:ext>
            </a:extLst>
          </p:cNvPr>
          <p:cNvSpPr txBox="1"/>
          <p:nvPr/>
        </p:nvSpPr>
        <p:spPr>
          <a:xfrm>
            <a:off x="0" y="240849"/>
            <a:ext cx="81500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II.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Tìm</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hiểu</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văn</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bản</a:t>
            </a:r>
            <a:endPar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2" name="ตัวเชื่อมต่อตรง 3">
            <a:extLst>
              <a:ext uri="{FF2B5EF4-FFF2-40B4-BE49-F238E27FC236}">
                <a16:creationId xmlns:a16="http://schemas.microsoft.com/office/drawing/2014/main" xmlns="" id="{1ED75181-3223-F720-A174-DE69CA186588}"/>
              </a:ext>
            </a:extLst>
          </p:cNvPr>
          <p:cNvCxnSpPr>
            <a:cxnSpLocks/>
          </p:cNvCxnSpPr>
          <p:nvPr/>
        </p:nvCxnSpPr>
        <p:spPr>
          <a:xfrm>
            <a:off x="0" y="285750"/>
            <a:ext cx="12192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9427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
            <a:extLst>
              <a:ext uri="{FF2B5EF4-FFF2-40B4-BE49-F238E27FC236}">
                <a16:creationId xmlns:a16="http://schemas.microsoft.com/office/drawing/2014/main" xmlns="" id="{20A9D9E1-8129-490C-B07C-E6112560575A}"/>
              </a:ext>
            </a:extLst>
          </p:cNvPr>
          <p:cNvGrpSpPr/>
          <p:nvPr/>
        </p:nvGrpSpPr>
        <p:grpSpPr>
          <a:xfrm>
            <a:off x="583096" y="689113"/>
            <a:ext cx="9495873" cy="6168887"/>
            <a:chOff x="1949253" y="1627716"/>
            <a:chExt cx="3271491" cy="2309600"/>
          </a:xfrm>
        </p:grpSpPr>
        <p:grpSp>
          <p:nvGrpSpPr>
            <p:cNvPr id="11" name="组合 135">
              <a:extLst>
                <a:ext uri="{FF2B5EF4-FFF2-40B4-BE49-F238E27FC236}">
                  <a16:creationId xmlns:a16="http://schemas.microsoft.com/office/drawing/2014/main" xmlns="" id="{39D04EC5-59B7-4FC8-B621-17EF9E2B1729}"/>
                </a:ext>
              </a:extLst>
            </p:cNvPr>
            <p:cNvGrpSpPr/>
            <p:nvPr/>
          </p:nvGrpSpPr>
          <p:grpSpPr>
            <a:xfrm>
              <a:off x="1949253" y="1627716"/>
              <a:ext cx="3271491" cy="2309600"/>
              <a:chOff x="3246438" y="1068388"/>
              <a:chExt cx="5711825" cy="4678363"/>
            </a:xfrm>
            <a:solidFill>
              <a:srgbClr val="000000"/>
            </a:solidFill>
          </p:grpSpPr>
          <p:sp>
            <p:nvSpPr>
              <p:cNvPr id="13" name="Freeform 5">
                <a:extLst>
                  <a:ext uri="{FF2B5EF4-FFF2-40B4-BE49-F238E27FC236}">
                    <a16:creationId xmlns:a16="http://schemas.microsoft.com/office/drawing/2014/main" xmlns="" id="{2E288F4B-E341-47B1-B047-736BF9770BE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6">
                <a:extLst>
                  <a:ext uri="{FF2B5EF4-FFF2-40B4-BE49-F238E27FC236}">
                    <a16:creationId xmlns:a16="http://schemas.microsoft.com/office/drawing/2014/main" xmlns="" id="{CFF96533-E37E-443E-9B8C-4D6C3E4E48B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7">
                <a:extLst>
                  <a:ext uri="{FF2B5EF4-FFF2-40B4-BE49-F238E27FC236}">
                    <a16:creationId xmlns:a16="http://schemas.microsoft.com/office/drawing/2014/main" xmlns="" id="{84F63C42-2C8D-42DE-94F7-EA2EBE041A2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8">
                <a:extLst>
                  <a:ext uri="{FF2B5EF4-FFF2-40B4-BE49-F238E27FC236}">
                    <a16:creationId xmlns:a16="http://schemas.microsoft.com/office/drawing/2014/main" xmlns="" id="{A74850C0-12EC-426E-8875-154EBB277EE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9">
                <a:extLst>
                  <a:ext uri="{FF2B5EF4-FFF2-40B4-BE49-F238E27FC236}">
                    <a16:creationId xmlns:a16="http://schemas.microsoft.com/office/drawing/2014/main" xmlns="" id="{8227F85D-041D-42C9-A1BE-EB090E7D024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0">
                <a:extLst>
                  <a:ext uri="{FF2B5EF4-FFF2-40B4-BE49-F238E27FC236}">
                    <a16:creationId xmlns:a16="http://schemas.microsoft.com/office/drawing/2014/main" xmlns="" id="{F1F0E128-7F92-4B33-B9C6-777788C456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1">
                <a:extLst>
                  <a:ext uri="{FF2B5EF4-FFF2-40B4-BE49-F238E27FC236}">
                    <a16:creationId xmlns:a16="http://schemas.microsoft.com/office/drawing/2014/main" xmlns="" id="{9B570001-11F4-4AA5-929C-70911377D97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 name="组合 143">
                <a:extLst>
                  <a:ext uri="{FF2B5EF4-FFF2-40B4-BE49-F238E27FC236}">
                    <a16:creationId xmlns:a16="http://schemas.microsoft.com/office/drawing/2014/main" xmlns="" id="{FD8FC3ED-5512-425C-BC14-2C6B23EFE5FC}"/>
                  </a:ext>
                </a:extLst>
              </p:cNvPr>
              <p:cNvGrpSpPr/>
              <p:nvPr/>
            </p:nvGrpSpPr>
            <p:grpSpPr>
              <a:xfrm>
                <a:off x="3517901" y="1225551"/>
                <a:ext cx="5260975" cy="4090987"/>
                <a:chOff x="3517901" y="1225551"/>
                <a:chExt cx="5260975" cy="4090987"/>
              </a:xfrm>
              <a:grpFill/>
            </p:grpSpPr>
            <p:sp>
              <p:nvSpPr>
                <p:cNvPr id="21" name="Freeform 12">
                  <a:extLst>
                    <a:ext uri="{FF2B5EF4-FFF2-40B4-BE49-F238E27FC236}">
                      <a16:creationId xmlns:a16="http://schemas.microsoft.com/office/drawing/2014/main" xmlns="" id="{92099C2A-0758-429F-9AB0-A4610BA7975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3">
                  <a:extLst>
                    <a:ext uri="{FF2B5EF4-FFF2-40B4-BE49-F238E27FC236}">
                      <a16:creationId xmlns:a16="http://schemas.microsoft.com/office/drawing/2014/main" xmlns="" id="{3E929611-BC27-44A3-8CCB-327327FD5F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4">
                  <a:extLst>
                    <a:ext uri="{FF2B5EF4-FFF2-40B4-BE49-F238E27FC236}">
                      <a16:creationId xmlns:a16="http://schemas.microsoft.com/office/drawing/2014/main" xmlns="" id="{F87F59ED-23A9-4839-AB6E-32020FE8893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5">
                  <a:extLst>
                    <a:ext uri="{FF2B5EF4-FFF2-40B4-BE49-F238E27FC236}">
                      <a16:creationId xmlns:a16="http://schemas.microsoft.com/office/drawing/2014/main" xmlns="" id="{4E89D603-D40F-4B56-B145-A1A92E6DC0F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6">
                  <a:extLst>
                    <a:ext uri="{FF2B5EF4-FFF2-40B4-BE49-F238E27FC236}">
                      <a16:creationId xmlns:a16="http://schemas.microsoft.com/office/drawing/2014/main" xmlns="" id="{22873058-0E13-47F3-B60B-2EF0C515AEF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7">
                  <a:extLst>
                    <a:ext uri="{FF2B5EF4-FFF2-40B4-BE49-F238E27FC236}">
                      <a16:creationId xmlns:a16="http://schemas.microsoft.com/office/drawing/2014/main" xmlns="" id="{4B268044-4234-4B83-8F6E-3AA00F59BE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8">
                  <a:extLst>
                    <a:ext uri="{FF2B5EF4-FFF2-40B4-BE49-F238E27FC236}">
                      <a16:creationId xmlns:a16="http://schemas.microsoft.com/office/drawing/2014/main" xmlns="" id="{4A079744-DFEB-4CCE-8FC2-A5E0F604D8F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9">
                  <a:extLst>
                    <a:ext uri="{FF2B5EF4-FFF2-40B4-BE49-F238E27FC236}">
                      <a16:creationId xmlns:a16="http://schemas.microsoft.com/office/drawing/2014/main" xmlns="" id="{9B2AF752-3276-4EFE-A849-68835676885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0">
                  <a:extLst>
                    <a:ext uri="{FF2B5EF4-FFF2-40B4-BE49-F238E27FC236}">
                      <a16:creationId xmlns:a16="http://schemas.microsoft.com/office/drawing/2014/main" xmlns="" id="{333FD8BB-92BE-476D-815E-35D55D4D9C6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1">
                  <a:extLst>
                    <a:ext uri="{FF2B5EF4-FFF2-40B4-BE49-F238E27FC236}">
                      <a16:creationId xmlns:a16="http://schemas.microsoft.com/office/drawing/2014/main" xmlns="" id="{97CE0AF9-D293-4B01-8461-DD2306D9265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2">
                  <a:extLst>
                    <a:ext uri="{FF2B5EF4-FFF2-40B4-BE49-F238E27FC236}">
                      <a16:creationId xmlns:a16="http://schemas.microsoft.com/office/drawing/2014/main" xmlns="" id="{F501C3CC-94A6-4EE8-B3B5-B0FB6BF1DE1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3">
                  <a:extLst>
                    <a:ext uri="{FF2B5EF4-FFF2-40B4-BE49-F238E27FC236}">
                      <a16:creationId xmlns:a16="http://schemas.microsoft.com/office/drawing/2014/main" xmlns="" id="{5B12A9F9-CB73-435D-89C2-57F134F6F29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4">
                  <a:extLst>
                    <a:ext uri="{FF2B5EF4-FFF2-40B4-BE49-F238E27FC236}">
                      <a16:creationId xmlns:a16="http://schemas.microsoft.com/office/drawing/2014/main" xmlns="" id="{6178E32F-F608-4AC6-ACB4-33EE1E01B95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5">
                  <a:extLst>
                    <a:ext uri="{FF2B5EF4-FFF2-40B4-BE49-F238E27FC236}">
                      <a16:creationId xmlns:a16="http://schemas.microsoft.com/office/drawing/2014/main" xmlns="" id="{5BBE3521-209D-449F-9C56-C560CF2B4CC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6">
                  <a:extLst>
                    <a:ext uri="{FF2B5EF4-FFF2-40B4-BE49-F238E27FC236}">
                      <a16:creationId xmlns:a16="http://schemas.microsoft.com/office/drawing/2014/main" xmlns="" id="{D8F24A90-ED57-4A41-A705-FF51FB714C7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7">
                  <a:extLst>
                    <a:ext uri="{FF2B5EF4-FFF2-40B4-BE49-F238E27FC236}">
                      <a16:creationId xmlns:a16="http://schemas.microsoft.com/office/drawing/2014/main" xmlns="" id="{CF7335CC-A54C-49A0-8018-7324F6E95BB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8">
                  <a:extLst>
                    <a:ext uri="{FF2B5EF4-FFF2-40B4-BE49-F238E27FC236}">
                      <a16:creationId xmlns:a16="http://schemas.microsoft.com/office/drawing/2014/main" xmlns="" id="{E9F82FC5-B7A2-40FE-B384-9DC5DB34318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9">
                  <a:extLst>
                    <a:ext uri="{FF2B5EF4-FFF2-40B4-BE49-F238E27FC236}">
                      <a16:creationId xmlns:a16="http://schemas.microsoft.com/office/drawing/2014/main" xmlns="" id="{2DFB55E6-84BE-424E-9443-345F0267A00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0">
                  <a:extLst>
                    <a:ext uri="{FF2B5EF4-FFF2-40B4-BE49-F238E27FC236}">
                      <a16:creationId xmlns:a16="http://schemas.microsoft.com/office/drawing/2014/main" xmlns="" id="{BDC6934C-C3E3-4D6F-8BA5-8735ACE2007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1">
                  <a:extLst>
                    <a:ext uri="{FF2B5EF4-FFF2-40B4-BE49-F238E27FC236}">
                      <a16:creationId xmlns:a16="http://schemas.microsoft.com/office/drawing/2014/main" xmlns="" id="{D301163A-303F-44AB-880F-2E1A402C369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2">
                  <a:extLst>
                    <a:ext uri="{FF2B5EF4-FFF2-40B4-BE49-F238E27FC236}">
                      <a16:creationId xmlns:a16="http://schemas.microsoft.com/office/drawing/2014/main" xmlns="" id="{C4B104BE-12F3-479E-AC20-A53A73100DCB}"/>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3">
                  <a:extLst>
                    <a:ext uri="{FF2B5EF4-FFF2-40B4-BE49-F238E27FC236}">
                      <a16:creationId xmlns:a16="http://schemas.microsoft.com/office/drawing/2014/main" xmlns="" id="{BF837951-C6AA-47AE-995F-3311D2DBDC7C}"/>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4">
                  <a:extLst>
                    <a:ext uri="{FF2B5EF4-FFF2-40B4-BE49-F238E27FC236}">
                      <a16:creationId xmlns:a16="http://schemas.microsoft.com/office/drawing/2014/main" xmlns="" id="{83EE32F4-A207-46C4-8B30-A82D7F3E62D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5">
                  <a:extLst>
                    <a:ext uri="{FF2B5EF4-FFF2-40B4-BE49-F238E27FC236}">
                      <a16:creationId xmlns:a16="http://schemas.microsoft.com/office/drawing/2014/main" xmlns="" id="{58129BFC-E17A-4FCD-98C4-7435D7F7C4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6">
                  <a:extLst>
                    <a:ext uri="{FF2B5EF4-FFF2-40B4-BE49-F238E27FC236}">
                      <a16:creationId xmlns:a16="http://schemas.microsoft.com/office/drawing/2014/main" xmlns="" id="{8202DBB5-250E-4E18-890B-C743923A47D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7">
                  <a:extLst>
                    <a:ext uri="{FF2B5EF4-FFF2-40B4-BE49-F238E27FC236}">
                      <a16:creationId xmlns:a16="http://schemas.microsoft.com/office/drawing/2014/main" xmlns="" id="{293D89E3-5F4E-4404-9903-03A2778FC8B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8">
                  <a:extLst>
                    <a:ext uri="{FF2B5EF4-FFF2-40B4-BE49-F238E27FC236}">
                      <a16:creationId xmlns:a16="http://schemas.microsoft.com/office/drawing/2014/main" xmlns="" id="{64AC5D90-0263-4CB7-87C1-2A7DDE1EC3C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9">
                  <a:extLst>
                    <a:ext uri="{FF2B5EF4-FFF2-40B4-BE49-F238E27FC236}">
                      <a16:creationId xmlns:a16="http://schemas.microsoft.com/office/drawing/2014/main" xmlns="" id="{578F364B-60A2-49A5-9A17-1B724B2B6B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0">
                  <a:extLst>
                    <a:ext uri="{FF2B5EF4-FFF2-40B4-BE49-F238E27FC236}">
                      <a16:creationId xmlns:a16="http://schemas.microsoft.com/office/drawing/2014/main" xmlns="" id="{9E387D2C-28CB-4259-9A41-D95263FA51B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1">
                  <a:extLst>
                    <a:ext uri="{FF2B5EF4-FFF2-40B4-BE49-F238E27FC236}">
                      <a16:creationId xmlns:a16="http://schemas.microsoft.com/office/drawing/2014/main" xmlns="" id="{F5FD85B2-1A5B-4C5A-9DB7-52F56DD94F8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2">
                  <a:extLst>
                    <a:ext uri="{FF2B5EF4-FFF2-40B4-BE49-F238E27FC236}">
                      <a16:creationId xmlns:a16="http://schemas.microsoft.com/office/drawing/2014/main" xmlns="" id="{19655762-36A6-44F3-A30A-A3E70922E15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3">
                  <a:extLst>
                    <a:ext uri="{FF2B5EF4-FFF2-40B4-BE49-F238E27FC236}">
                      <a16:creationId xmlns:a16="http://schemas.microsoft.com/office/drawing/2014/main" xmlns="" id="{8932F55C-DA86-4B70-A1A8-B77FAC3863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4">
                  <a:extLst>
                    <a:ext uri="{FF2B5EF4-FFF2-40B4-BE49-F238E27FC236}">
                      <a16:creationId xmlns:a16="http://schemas.microsoft.com/office/drawing/2014/main" xmlns="" id="{72F26594-F29B-4B64-96C0-5E900F99AE6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5">
                  <a:extLst>
                    <a:ext uri="{FF2B5EF4-FFF2-40B4-BE49-F238E27FC236}">
                      <a16:creationId xmlns:a16="http://schemas.microsoft.com/office/drawing/2014/main" xmlns="" id="{8FBF0421-15FC-4C91-AFC3-A302859315F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6">
                  <a:extLst>
                    <a:ext uri="{FF2B5EF4-FFF2-40B4-BE49-F238E27FC236}">
                      <a16:creationId xmlns:a16="http://schemas.microsoft.com/office/drawing/2014/main" xmlns="" id="{40D8EC95-6B63-4C47-B4F6-163BA8A80A0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7">
                  <a:extLst>
                    <a:ext uri="{FF2B5EF4-FFF2-40B4-BE49-F238E27FC236}">
                      <a16:creationId xmlns:a16="http://schemas.microsoft.com/office/drawing/2014/main" xmlns="" id="{99EDE24B-989F-4D80-A127-51244B76432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8">
                  <a:extLst>
                    <a:ext uri="{FF2B5EF4-FFF2-40B4-BE49-F238E27FC236}">
                      <a16:creationId xmlns:a16="http://schemas.microsoft.com/office/drawing/2014/main" xmlns="" id="{469D5916-3F84-4B3A-88B7-4CABDDC00DB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9">
                  <a:extLst>
                    <a:ext uri="{FF2B5EF4-FFF2-40B4-BE49-F238E27FC236}">
                      <a16:creationId xmlns:a16="http://schemas.microsoft.com/office/drawing/2014/main" xmlns="" id="{3342AC04-2503-4E75-9A70-410836C6D1C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0">
                  <a:extLst>
                    <a:ext uri="{FF2B5EF4-FFF2-40B4-BE49-F238E27FC236}">
                      <a16:creationId xmlns:a16="http://schemas.microsoft.com/office/drawing/2014/main" xmlns="" id="{3D255B2B-AEF9-4E80-8386-7116A1BC690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1">
                  <a:extLst>
                    <a:ext uri="{FF2B5EF4-FFF2-40B4-BE49-F238E27FC236}">
                      <a16:creationId xmlns:a16="http://schemas.microsoft.com/office/drawing/2014/main" xmlns="" id="{B350FE3E-5288-449B-A111-837A6AE21A0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2">
                  <a:extLst>
                    <a:ext uri="{FF2B5EF4-FFF2-40B4-BE49-F238E27FC236}">
                      <a16:creationId xmlns:a16="http://schemas.microsoft.com/office/drawing/2014/main" xmlns="" id="{C297D58A-F2C0-458A-B20F-A19248061F2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3">
                  <a:extLst>
                    <a:ext uri="{FF2B5EF4-FFF2-40B4-BE49-F238E27FC236}">
                      <a16:creationId xmlns:a16="http://schemas.microsoft.com/office/drawing/2014/main" xmlns="" id="{11014154-B3F8-492D-AF7D-7B38C7903E1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4">
                  <a:extLst>
                    <a:ext uri="{FF2B5EF4-FFF2-40B4-BE49-F238E27FC236}">
                      <a16:creationId xmlns:a16="http://schemas.microsoft.com/office/drawing/2014/main" xmlns="" id="{A683196E-3AA5-4B46-A73E-BF200EE66D6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5">
                  <a:extLst>
                    <a:ext uri="{FF2B5EF4-FFF2-40B4-BE49-F238E27FC236}">
                      <a16:creationId xmlns:a16="http://schemas.microsoft.com/office/drawing/2014/main" xmlns="" id="{B927EE6A-9C4C-4B03-AC30-7B9CD227C3D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6">
                  <a:extLst>
                    <a:ext uri="{FF2B5EF4-FFF2-40B4-BE49-F238E27FC236}">
                      <a16:creationId xmlns:a16="http://schemas.microsoft.com/office/drawing/2014/main" xmlns="" id="{E767CD4E-6A5E-4162-96C3-0E0C88491CC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7">
                  <a:extLst>
                    <a:ext uri="{FF2B5EF4-FFF2-40B4-BE49-F238E27FC236}">
                      <a16:creationId xmlns:a16="http://schemas.microsoft.com/office/drawing/2014/main" xmlns="" id="{5DD1C91A-A712-4F42-BA5C-AD3905C8770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8">
                  <a:extLst>
                    <a:ext uri="{FF2B5EF4-FFF2-40B4-BE49-F238E27FC236}">
                      <a16:creationId xmlns:a16="http://schemas.microsoft.com/office/drawing/2014/main" xmlns="" id="{014CD78F-85FF-4318-9E20-3881EEF8C4B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9">
                  <a:extLst>
                    <a:ext uri="{FF2B5EF4-FFF2-40B4-BE49-F238E27FC236}">
                      <a16:creationId xmlns:a16="http://schemas.microsoft.com/office/drawing/2014/main" xmlns="" id="{019E3D8E-BAC5-4E14-BAF5-527432887EE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0">
                  <a:extLst>
                    <a:ext uri="{FF2B5EF4-FFF2-40B4-BE49-F238E27FC236}">
                      <a16:creationId xmlns:a16="http://schemas.microsoft.com/office/drawing/2014/main" xmlns="" id="{9F54E0C3-CBB5-4968-B8E0-760337C893B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1">
                  <a:extLst>
                    <a:ext uri="{FF2B5EF4-FFF2-40B4-BE49-F238E27FC236}">
                      <a16:creationId xmlns:a16="http://schemas.microsoft.com/office/drawing/2014/main" xmlns="" id="{015D772D-84C3-41ED-9FC7-4D61F007BF2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2">
                  <a:extLst>
                    <a:ext uri="{FF2B5EF4-FFF2-40B4-BE49-F238E27FC236}">
                      <a16:creationId xmlns:a16="http://schemas.microsoft.com/office/drawing/2014/main" xmlns="" id="{AE9F0DF5-A69C-49BE-A8F6-9F52220FA4A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3">
                  <a:extLst>
                    <a:ext uri="{FF2B5EF4-FFF2-40B4-BE49-F238E27FC236}">
                      <a16:creationId xmlns:a16="http://schemas.microsoft.com/office/drawing/2014/main" xmlns="" id="{DF25E2C7-B693-4717-8D69-FA104E79EE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4">
                  <a:extLst>
                    <a:ext uri="{FF2B5EF4-FFF2-40B4-BE49-F238E27FC236}">
                      <a16:creationId xmlns:a16="http://schemas.microsoft.com/office/drawing/2014/main" xmlns="" id="{CD81C42F-A24B-4772-9722-E8BF3DCCE89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5">
                  <a:extLst>
                    <a:ext uri="{FF2B5EF4-FFF2-40B4-BE49-F238E27FC236}">
                      <a16:creationId xmlns:a16="http://schemas.microsoft.com/office/drawing/2014/main" xmlns="" id="{9DA89867-D7B5-4B98-9744-941326F6691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6">
                  <a:extLst>
                    <a:ext uri="{FF2B5EF4-FFF2-40B4-BE49-F238E27FC236}">
                      <a16:creationId xmlns:a16="http://schemas.microsoft.com/office/drawing/2014/main" xmlns="" id="{D89B5770-3B8D-435A-A45A-D325B575D09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7">
                  <a:extLst>
                    <a:ext uri="{FF2B5EF4-FFF2-40B4-BE49-F238E27FC236}">
                      <a16:creationId xmlns:a16="http://schemas.microsoft.com/office/drawing/2014/main" xmlns="" id="{28091B25-4B92-4158-AD58-B82334EC413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8">
                  <a:extLst>
                    <a:ext uri="{FF2B5EF4-FFF2-40B4-BE49-F238E27FC236}">
                      <a16:creationId xmlns:a16="http://schemas.microsoft.com/office/drawing/2014/main" xmlns="" id="{1825376E-78A6-443D-90BC-52E5CD97FB2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9">
                  <a:extLst>
                    <a:ext uri="{FF2B5EF4-FFF2-40B4-BE49-F238E27FC236}">
                      <a16:creationId xmlns:a16="http://schemas.microsoft.com/office/drawing/2014/main" xmlns="" id="{4C07FBF8-4FC0-42D5-8EB0-819DBB44C42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0">
                  <a:extLst>
                    <a:ext uri="{FF2B5EF4-FFF2-40B4-BE49-F238E27FC236}">
                      <a16:creationId xmlns:a16="http://schemas.microsoft.com/office/drawing/2014/main" xmlns="" id="{188B98E7-E9BF-41D4-9061-FDB4D461910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1">
                  <a:extLst>
                    <a:ext uri="{FF2B5EF4-FFF2-40B4-BE49-F238E27FC236}">
                      <a16:creationId xmlns:a16="http://schemas.microsoft.com/office/drawing/2014/main" xmlns="" id="{879BE4C8-E7FF-4D91-B8B9-7B76C4BC94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2">
                  <a:extLst>
                    <a:ext uri="{FF2B5EF4-FFF2-40B4-BE49-F238E27FC236}">
                      <a16:creationId xmlns:a16="http://schemas.microsoft.com/office/drawing/2014/main" xmlns="" id="{D7FF7624-295F-4890-A98A-104930490F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3">
                  <a:extLst>
                    <a:ext uri="{FF2B5EF4-FFF2-40B4-BE49-F238E27FC236}">
                      <a16:creationId xmlns:a16="http://schemas.microsoft.com/office/drawing/2014/main" xmlns="" id="{7E73B479-0816-452F-A6F6-56877C92E7D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4">
                  <a:extLst>
                    <a:ext uri="{FF2B5EF4-FFF2-40B4-BE49-F238E27FC236}">
                      <a16:creationId xmlns:a16="http://schemas.microsoft.com/office/drawing/2014/main" xmlns="" id="{E4E04448-C5CA-4576-995E-4D5403596DA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5">
                  <a:extLst>
                    <a:ext uri="{FF2B5EF4-FFF2-40B4-BE49-F238E27FC236}">
                      <a16:creationId xmlns:a16="http://schemas.microsoft.com/office/drawing/2014/main" xmlns="" id="{C5C72579-8641-455F-BDC2-D5CC027A3C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6">
                  <a:extLst>
                    <a:ext uri="{FF2B5EF4-FFF2-40B4-BE49-F238E27FC236}">
                      <a16:creationId xmlns:a16="http://schemas.microsoft.com/office/drawing/2014/main" xmlns="" id="{74ABD863-F987-4DE5-BABC-68BC93E74BC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7">
                  <a:extLst>
                    <a:ext uri="{FF2B5EF4-FFF2-40B4-BE49-F238E27FC236}">
                      <a16:creationId xmlns:a16="http://schemas.microsoft.com/office/drawing/2014/main" xmlns="" id="{9B019248-4012-432E-BE24-40C712F9582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8">
                  <a:extLst>
                    <a:ext uri="{FF2B5EF4-FFF2-40B4-BE49-F238E27FC236}">
                      <a16:creationId xmlns:a16="http://schemas.microsoft.com/office/drawing/2014/main" xmlns="" id="{A9179266-1837-4858-B019-D5506F9FCF4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9">
                  <a:extLst>
                    <a:ext uri="{FF2B5EF4-FFF2-40B4-BE49-F238E27FC236}">
                      <a16:creationId xmlns:a16="http://schemas.microsoft.com/office/drawing/2014/main" xmlns="" id="{6C59BDFB-4C31-4CCF-9411-D4B8618DD79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0">
                  <a:extLst>
                    <a:ext uri="{FF2B5EF4-FFF2-40B4-BE49-F238E27FC236}">
                      <a16:creationId xmlns:a16="http://schemas.microsoft.com/office/drawing/2014/main" xmlns="" id="{66C29E98-F3F3-4378-A6C4-97831E844B6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1">
                  <a:extLst>
                    <a:ext uri="{FF2B5EF4-FFF2-40B4-BE49-F238E27FC236}">
                      <a16:creationId xmlns:a16="http://schemas.microsoft.com/office/drawing/2014/main" xmlns="" id="{06065DBC-3390-4E4A-88D7-2579B5057D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2">
                  <a:extLst>
                    <a:ext uri="{FF2B5EF4-FFF2-40B4-BE49-F238E27FC236}">
                      <a16:creationId xmlns:a16="http://schemas.microsoft.com/office/drawing/2014/main" xmlns="" id="{8FB3A212-E5AA-4192-84E4-7028B4AA440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3">
                  <a:extLst>
                    <a:ext uri="{FF2B5EF4-FFF2-40B4-BE49-F238E27FC236}">
                      <a16:creationId xmlns:a16="http://schemas.microsoft.com/office/drawing/2014/main" xmlns="" id="{C928ACE3-E922-4CB7-9D82-AA00C4D3CF9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4">
                  <a:extLst>
                    <a:ext uri="{FF2B5EF4-FFF2-40B4-BE49-F238E27FC236}">
                      <a16:creationId xmlns:a16="http://schemas.microsoft.com/office/drawing/2014/main" xmlns="" id="{87C401A6-8FD1-4F25-9D00-AC129364D7A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5">
                  <a:extLst>
                    <a:ext uri="{FF2B5EF4-FFF2-40B4-BE49-F238E27FC236}">
                      <a16:creationId xmlns:a16="http://schemas.microsoft.com/office/drawing/2014/main" xmlns="" id="{1E7A5AB7-97C9-4C8E-90DB-E4F786C316F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6">
                  <a:extLst>
                    <a:ext uri="{FF2B5EF4-FFF2-40B4-BE49-F238E27FC236}">
                      <a16:creationId xmlns:a16="http://schemas.microsoft.com/office/drawing/2014/main" xmlns="" id="{4E63EE97-F272-42B8-A56C-45A8224B533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7">
                  <a:extLst>
                    <a:ext uri="{FF2B5EF4-FFF2-40B4-BE49-F238E27FC236}">
                      <a16:creationId xmlns:a16="http://schemas.microsoft.com/office/drawing/2014/main" xmlns="" id="{CA0B7006-3C68-4E83-8C38-6BAF8B7B6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8">
                  <a:extLst>
                    <a:ext uri="{FF2B5EF4-FFF2-40B4-BE49-F238E27FC236}">
                      <a16:creationId xmlns:a16="http://schemas.microsoft.com/office/drawing/2014/main" xmlns="" id="{97E1741F-F257-47AD-8F4B-77A1D53C8B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9">
                  <a:extLst>
                    <a:ext uri="{FF2B5EF4-FFF2-40B4-BE49-F238E27FC236}">
                      <a16:creationId xmlns:a16="http://schemas.microsoft.com/office/drawing/2014/main" xmlns="" id="{E3BCBBFE-787D-45D2-ADDA-165AB62C947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0">
                  <a:extLst>
                    <a:ext uri="{FF2B5EF4-FFF2-40B4-BE49-F238E27FC236}">
                      <a16:creationId xmlns:a16="http://schemas.microsoft.com/office/drawing/2014/main" xmlns="" id="{486D6C3B-2946-4AE5-AEF6-1DA86D1220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91">
                  <a:extLst>
                    <a:ext uri="{FF2B5EF4-FFF2-40B4-BE49-F238E27FC236}">
                      <a16:creationId xmlns:a16="http://schemas.microsoft.com/office/drawing/2014/main" xmlns="" id="{2BD580C7-D921-4AC0-9D63-63AE3AD1540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2">
                  <a:extLst>
                    <a:ext uri="{FF2B5EF4-FFF2-40B4-BE49-F238E27FC236}">
                      <a16:creationId xmlns:a16="http://schemas.microsoft.com/office/drawing/2014/main" xmlns="" id="{63BE19E7-EB0D-4090-892F-0B800935AB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2" name="文本框 49">
              <a:extLst>
                <a:ext uri="{FF2B5EF4-FFF2-40B4-BE49-F238E27FC236}">
                  <a16:creationId xmlns:a16="http://schemas.microsoft.com/office/drawing/2014/main" xmlns="" id="{3E75C549-E295-4C1F-94FA-22C7CF024E96}"/>
                </a:ext>
              </a:extLst>
            </p:cNvPr>
            <p:cNvSpPr txBox="1">
              <a:spLocks noChangeArrowheads="1"/>
            </p:cNvSpPr>
            <p:nvPr/>
          </p:nvSpPr>
          <p:spPr bwMode="auto">
            <a:xfrm>
              <a:off x="2344778" y="2221795"/>
              <a:ext cx="2247242" cy="36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28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3" name="TextBox 102">
            <a:extLst>
              <a:ext uri="{FF2B5EF4-FFF2-40B4-BE49-F238E27FC236}">
                <a16:creationId xmlns:a16="http://schemas.microsoft.com/office/drawing/2014/main" xmlns="" id="{9AF90D26-41DB-C9D3-CE73-44C7D09BBD60}"/>
              </a:ext>
            </a:extLst>
          </p:cNvPr>
          <p:cNvSpPr txBox="1"/>
          <p:nvPr/>
        </p:nvSpPr>
        <p:spPr>
          <a:xfrm>
            <a:off x="2490582" y="1898524"/>
            <a:ext cx="5614259"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Theo phân tích của tác giả, “tiếng thu” và “tiếng thơ” tương ứng với những bình diện nào trong bài thơ của Lưu Trọng Lư?</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87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ตัวเชื่อมต่อตรง 15">
            <a:extLst>
              <a:ext uri="{FF2B5EF4-FFF2-40B4-BE49-F238E27FC236}">
                <a16:creationId xmlns:a16="http://schemas.microsoft.com/office/drawing/2014/main" xmlns="" id="{6F581A97-4037-4F11-A650-09B5618FEA6C}"/>
              </a:ext>
            </a:extLst>
          </p:cNvPr>
          <p:cNvCxnSpPr>
            <a:cxnSpLocks/>
          </p:cNvCxnSpPr>
          <p:nvPr/>
        </p:nvCxnSpPr>
        <p:spPr>
          <a:xfrm>
            <a:off x="905500" y="6572246"/>
            <a:ext cx="10502838"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a:extLst>
              <a:ext uri="{FF2B5EF4-FFF2-40B4-BE49-F238E27FC236}">
                <a16:creationId xmlns:a16="http://schemas.microsoft.com/office/drawing/2014/main" xmlns="" id="{BF7882AE-C58F-414D-A50F-55C49AC44D17}"/>
              </a:ext>
            </a:extLst>
          </p:cNvPr>
          <p:cNvSpPr/>
          <p:nvPr/>
        </p:nvSpPr>
        <p:spPr>
          <a:xfrm>
            <a:off x="382280" y="285750"/>
            <a:ext cx="523220"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สี่เหลี่ยมผืนผ้า 2">
            <a:extLst>
              <a:ext uri="{FF2B5EF4-FFF2-40B4-BE49-F238E27FC236}">
                <a16:creationId xmlns:a16="http://schemas.microsoft.com/office/drawing/2014/main" xmlns="" id="{70A194CF-E762-4D85-8421-5C4B1A149683}"/>
              </a:ext>
            </a:extLst>
          </p:cNvPr>
          <p:cNvSpPr/>
          <p:nvPr/>
        </p:nvSpPr>
        <p:spPr>
          <a:xfrm>
            <a:off x="11408338" y="285749"/>
            <a:ext cx="523220" cy="6286497"/>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ตัวเชื่อมต่อตรง 3">
            <a:extLst>
              <a:ext uri="{FF2B5EF4-FFF2-40B4-BE49-F238E27FC236}">
                <a16:creationId xmlns:a16="http://schemas.microsoft.com/office/drawing/2014/main" xmlns="" id="{3EE1BA30-59BE-425D-B89F-E0FD2223DCFF}"/>
              </a:ext>
            </a:extLst>
          </p:cNvPr>
          <p:cNvCxnSpPr>
            <a:cxnSpLocks/>
          </p:cNvCxnSpPr>
          <p:nvPr/>
        </p:nvCxnSpPr>
        <p:spPr>
          <a:xfrm>
            <a:off x="0" y="285750"/>
            <a:ext cx="12192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13" name="กล่องข้อความ 12">
            <a:extLst>
              <a:ext uri="{FF2B5EF4-FFF2-40B4-BE49-F238E27FC236}">
                <a16:creationId xmlns:a16="http://schemas.microsoft.com/office/drawing/2014/main" xmlns="" id="{CD876184-A00F-47C9-B6A7-45E6EDD4845E}"/>
              </a:ext>
            </a:extLst>
          </p:cNvPr>
          <p:cNvSpPr txBox="1"/>
          <p:nvPr/>
        </p:nvSpPr>
        <p:spPr>
          <a:xfrm>
            <a:off x="1011547" y="1238366"/>
            <a:ext cx="3153560" cy="3323987"/>
          </a:xfrm>
          <a:prstGeom prst="rect">
            <a:avLst/>
          </a:prstGeom>
          <a:noFill/>
        </p:spPr>
        <p:txBody>
          <a:bodyPr wrap="square" rtlCol="0">
            <a:spAutoFit/>
          </a:bodyPr>
          <a:lstStyle/>
          <a:p>
            <a:pPr algn="thaiDist">
              <a:lnSpc>
                <a:spcPct val="150000"/>
              </a:lnSpc>
            </a:pPr>
            <a:r>
              <a:rPr lang="en-US" sz="2800" i="1" dirty="0">
                <a:solidFill>
                  <a:srgbClr val="002060"/>
                </a:solidFill>
                <a:latin typeface="Calibri" panose="020F0502020204030204" pitchFamily="34" charset="0"/>
                <a:cs typeface="Calibri" panose="020F0502020204030204" pitchFamily="34" charset="0"/>
              </a:rPr>
              <a:t>N</a:t>
            </a:r>
            <a:r>
              <a:rPr lang="vi-VN" sz="2800" i="1" dirty="0">
                <a:solidFill>
                  <a:srgbClr val="002060"/>
                </a:solidFill>
                <a:latin typeface="Calibri" panose="020F0502020204030204" pitchFamily="34" charset="0"/>
                <a:cs typeface="Calibri" panose="020F0502020204030204" pitchFamily="34" charset="0"/>
              </a:rPr>
              <a:t>hững âm thanh mơ hồ, tinh tế của đất trời và của tâm hồn con người</a:t>
            </a:r>
            <a:endParaRPr lang="en-US" sz="2800" i="1" dirty="0">
              <a:solidFill>
                <a:srgbClr val="002060"/>
              </a:solidFill>
              <a:latin typeface="Calibri" panose="020F0502020204030204" pitchFamily="34" charset="0"/>
              <a:cs typeface="Calibri" panose="020F0502020204030204" pitchFamily="34" charset="0"/>
            </a:endParaRPr>
          </a:p>
          <a:p>
            <a:pPr algn="thaiDist">
              <a:lnSpc>
                <a:spcPct val="150000"/>
              </a:lnSpc>
            </a:pPr>
            <a:r>
              <a:rPr lang="en-US" sz="2800" i="1" dirty="0" err="1">
                <a:solidFill>
                  <a:srgbClr val="002060"/>
                </a:solidFill>
                <a:latin typeface="Calibri" panose="020F0502020204030204" pitchFamily="34" charset="0"/>
                <a:cs typeface="Calibri" panose="020F0502020204030204" pitchFamily="34" charset="0"/>
              </a:rPr>
              <a:t>Bình</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diện</a:t>
            </a:r>
            <a:r>
              <a:rPr lang="en-US" sz="2800" i="1" dirty="0">
                <a:solidFill>
                  <a:srgbClr val="002060"/>
                </a:solidFill>
                <a:latin typeface="Calibri" panose="020F0502020204030204" pitchFamily="34" charset="0"/>
                <a:cs typeface="Calibri" panose="020F0502020204030204" pitchFamily="34" charset="0"/>
              </a:rPr>
              <a:t> nội dung</a:t>
            </a:r>
          </a:p>
        </p:txBody>
      </p:sp>
      <p:sp>
        <p:nvSpPr>
          <p:cNvPr id="14" name="กล่องข้อความ 13">
            <a:extLst>
              <a:ext uri="{FF2B5EF4-FFF2-40B4-BE49-F238E27FC236}">
                <a16:creationId xmlns:a16="http://schemas.microsoft.com/office/drawing/2014/main" xmlns="" id="{B6E3E79D-DC99-4500-B64F-9ECFF20FF283}"/>
              </a:ext>
            </a:extLst>
          </p:cNvPr>
          <p:cNvSpPr txBox="1"/>
          <p:nvPr/>
        </p:nvSpPr>
        <p:spPr>
          <a:xfrm>
            <a:off x="988349" y="521135"/>
            <a:ext cx="3900779" cy="830997"/>
          </a:xfrm>
          <a:prstGeom prst="rect">
            <a:avLst/>
          </a:prstGeom>
          <a:noFill/>
        </p:spPr>
        <p:txBody>
          <a:bodyPr wrap="square" rtlCol="0">
            <a:spAutoFit/>
          </a:bodyPr>
          <a:lstStyle/>
          <a:p>
            <a:pPr algn="l"/>
            <a:r>
              <a:rPr lang="en-US" sz="4800" b="1" dirty="0">
                <a:latin typeface="Calibri" panose="020F0502020204030204" pitchFamily="34" charset="0"/>
                <a:cs typeface="Calibri" panose="020F0502020204030204" pitchFamily="34" charset="0"/>
              </a:rPr>
              <a:t>TIẾNG THU</a:t>
            </a:r>
            <a:endParaRPr lang="en-US" sz="4800" b="1" i="0" dirty="0">
              <a:effectLst/>
              <a:latin typeface="Calibri" panose="020F0502020204030204" pitchFamily="34" charset="0"/>
              <a:cs typeface="Calibri" panose="020F0502020204030204" pitchFamily="34" charset="0"/>
            </a:endParaRPr>
          </a:p>
        </p:txBody>
      </p:sp>
      <p:sp>
        <p:nvSpPr>
          <p:cNvPr id="21" name="กล่องข้อความ 14">
            <a:extLst>
              <a:ext uri="{FF2B5EF4-FFF2-40B4-BE49-F238E27FC236}">
                <a16:creationId xmlns:a16="http://schemas.microsoft.com/office/drawing/2014/main" xmlns="" id="{963012A5-77B1-40C4-B939-B27EF09A2BF2}"/>
              </a:ext>
            </a:extLst>
          </p:cNvPr>
          <p:cNvSpPr txBox="1"/>
          <p:nvPr/>
        </p:nvSpPr>
        <p:spPr>
          <a:xfrm rot="16200000">
            <a:off x="-1807789" y="3241051"/>
            <a:ext cx="4880498" cy="523220"/>
          </a:xfrm>
          <a:prstGeom prst="rect">
            <a:avLst/>
          </a:prstGeom>
          <a:noFill/>
        </p:spPr>
        <p:txBody>
          <a:bodyPr wrap="square" rtlCol="0">
            <a:spAutoFit/>
          </a:bodyPr>
          <a:lstStyle/>
          <a:p>
            <a:pPr algn="ctr"/>
            <a:r>
              <a:rPr lang="en-US" sz="2800" b="1" dirty="0">
                <a:solidFill>
                  <a:schemeClr val="accent4">
                    <a:lumMod val="20000"/>
                    <a:lumOff val="80000"/>
                  </a:schemeClr>
                </a:solidFill>
                <a:cs typeface="LilyUPC" panose="020B0604020202020204" pitchFamily="34" charset="-34"/>
              </a:rPr>
              <a:t>II. ĐỌC HIỂU VĂN BẢN</a:t>
            </a:r>
          </a:p>
        </p:txBody>
      </p:sp>
      <p:sp>
        <p:nvSpPr>
          <p:cNvPr id="26" name="กล่องข้อความ 12">
            <a:extLst>
              <a:ext uri="{FF2B5EF4-FFF2-40B4-BE49-F238E27FC236}">
                <a16:creationId xmlns:a16="http://schemas.microsoft.com/office/drawing/2014/main" xmlns="" id="{CD876184-A00F-47C9-B6A7-45E6EDD4845E}"/>
              </a:ext>
            </a:extLst>
          </p:cNvPr>
          <p:cNvSpPr txBox="1"/>
          <p:nvPr/>
        </p:nvSpPr>
        <p:spPr>
          <a:xfrm>
            <a:off x="8157029" y="3248256"/>
            <a:ext cx="3149707" cy="3323987"/>
          </a:xfrm>
          <a:prstGeom prst="rect">
            <a:avLst/>
          </a:prstGeom>
          <a:noFill/>
        </p:spPr>
        <p:txBody>
          <a:bodyPr wrap="square" rtlCol="0">
            <a:spAutoFit/>
          </a:bodyPr>
          <a:lstStyle/>
          <a:p>
            <a:pPr algn="thaiDist">
              <a:lnSpc>
                <a:spcPct val="150000"/>
              </a:lnSpc>
            </a:pPr>
            <a:r>
              <a:rPr lang="en-US" sz="2800" i="1" dirty="0">
                <a:solidFill>
                  <a:srgbClr val="002060"/>
                </a:solidFill>
                <a:latin typeface="Calibri" panose="020F0502020204030204" pitchFamily="34" charset="0"/>
                <a:cs typeface="Calibri" panose="020F0502020204030204" pitchFamily="34" charset="0"/>
              </a:rPr>
              <a:t>L</a:t>
            </a:r>
            <a:r>
              <a:rPr lang="vi-VN" sz="2800" i="1" dirty="0">
                <a:solidFill>
                  <a:srgbClr val="002060"/>
                </a:solidFill>
                <a:latin typeface="Calibri" panose="020F0502020204030204" pitchFamily="34" charset="0"/>
                <a:cs typeface="Calibri" panose="020F0502020204030204" pitchFamily="34" charset="0"/>
              </a:rPr>
              <a:t>à hình thức của bài thơ, là tổ chức ngôn từ để làm sống dậy “tiếng thu”</a:t>
            </a:r>
            <a:endParaRPr lang="en-US" sz="2800" i="1" dirty="0">
              <a:solidFill>
                <a:srgbClr val="002060"/>
              </a:solidFill>
              <a:latin typeface="Calibri" panose="020F0502020204030204" pitchFamily="34" charset="0"/>
              <a:cs typeface="Calibri" panose="020F0502020204030204" pitchFamily="34" charset="0"/>
            </a:endParaRPr>
          </a:p>
          <a:p>
            <a:pPr algn="thaiDist">
              <a:lnSpc>
                <a:spcPct val="150000"/>
              </a:lnSpc>
            </a:pPr>
            <a:r>
              <a:rPr lang="en-US" sz="2800" i="1" dirty="0" err="1">
                <a:solidFill>
                  <a:srgbClr val="002060"/>
                </a:solidFill>
                <a:latin typeface="Calibri" panose="020F0502020204030204" pitchFamily="34" charset="0"/>
                <a:cs typeface="Calibri" panose="020F0502020204030204" pitchFamily="34" charset="0"/>
              </a:rPr>
              <a:t>Bình</a:t>
            </a:r>
            <a:r>
              <a:rPr lang="en-US" sz="2800" i="1" dirty="0">
                <a:solidFill>
                  <a:srgbClr val="002060"/>
                </a:solidFill>
                <a:latin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cs typeface="Calibri" panose="020F0502020204030204" pitchFamily="34" charset="0"/>
              </a:rPr>
              <a:t>diện</a:t>
            </a:r>
            <a:r>
              <a:rPr lang="en-US" sz="2800" i="1" dirty="0">
                <a:solidFill>
                  <a:srgbClr val="002060"/>
                </a:solidFill>
                <a:latin typeface="Calibri" panose="020F0502020204030204" pitchFamily="34" charset="0"/>
                <a:cs typeface="Calibri" panose="020F0502020204030204" pitchFamily="34" charset="0"/>
              </a:rPr>
              <a:t> hình </a:t>
            </a:r>
            <a:r>
              <a:rPr lang="en-US" sz="2800" i="1" dirty="0" err="1">
                <a:solidFill>
                  <a:srgbClr val="002060"/>
                </a:solidFill>
                <a:latin typeface="Calibri" panose="020F0502020204030204" pitchFamily="34" charset="0"/>
                <a:cs typeface="Calibri" panose="020F0502020204030204" pitchFamily="34" charset="0"/>
              </a:rPr>
              <a:t>thức</a:t>
            </a:r>
            <a:endParaRPr lang="en-US" sz="2800" i="1" dirty="0">
              <a:solidFill>
                <a:srgbClr val="002060"/>
              </a:solidFill>
              <a:latin typeface="Calibri" panose="020F0502020204030204" pitchFamily="34" charset="0"/>
              <a:cs typeface="Calibri" panose="020F0502020204030204" pitchFamily="34" charset="0"/>
            </a:endParaRPr>
          </a:p>
        </p:txBody>
      </p:sp>
      <p:sp>
        <p:nvSpPr>
          <p:cNvPr id="33" name="กล่องข้อความ 13">
            <a:extLst>
              <a:ext uri="{FF2B5EF4-FFF2-40B4-BE49-F238E27FC236}">
                <a16:creationId xmlns:a16="http://schemas.microsoft.com/office/drawing/2014/main" xmlns="" id="{B6E3E79D-DC99-4500-B64F-9ECFF20FF283}"/>
              </a:ext>
            </a:extLst>
          </p:cNvPr>
          <p:cNvSpPr txBox="1"/>
          <p:nvPr/>
        </p:nvSpPr>
        <p:spPr>
          <a:xfrm>
            <a:off x="7405958" y="2531025"/>
            <a:ext cx="3900779" cy="830997"/>
          </a:xfrm>
          <a:prstGeom prst="rect">
            <a:avLst/>
          </a:prstGeom>
          <a:noFill/>
        </p:spPr>
        <p:txBody>
          <a:bodyPr wrap="square" rtlCol="0">
            <a:spAutoFit/>
          </a:bodyPr>
          <a:lstStyle/>
          <a:p>
            <a:pPr algn="r"/>
            <a:r>
              <a:rPr lang="en-US" sz="4800" b="1" dirty="0">
                <a:latin typeface="Calibri" panose="020F0502020204030204" pitchFamily="34" charset="0"/>
                <a:cs typeface="Calibri" panose="020F0502020204030204" pitchFamily="34" charset="0"/>
              </a:rPr>
              <a:t>TIẾNG THƠ</a:t>
            </a:r>
            <a:endParaRPr lang="en-US" sz="4800" b="1" i="0" dirty="0">
              <a:effectLst/>
              <a:latin typeface="Calibri" panose="020F0502020204030204" pitchFamily="34" charset="0"/>
              <a:cs typeface="Calibri" panose="020F0502020204030204" pitchFamily="34" charset="0"/>
            </a:endParaRPr>
          </a:p>
        </p:txBody>
      </p:sp>
      <p:pic>
        <p:nvPicPr>
          <p:cNvPr id="34" name="รูปภาพ 6">
            <a:extLst>
              <a:ext uri="{FF2B5EF4-FFF2-40B4-BE49-F238E27FC236}">
                <a16:creationId xmlns:a16="http://schemas.microsoft.com/office/drawing/2014/main" xmlns="" id="{9E3982FA-6659-4524-A7D5-0378E51767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8675" y="873064"/>
            <a:ext cx="3407912" cy="5111868"/>
          </a:xfrm>
          <a:prstGeom prst="rect">
            <a:avLst/>
          </a:prstGeom>
        </p:spPr>
      </p:pic>
      <p:sp>
        <p:nvSpPr>
          <p:cNvPr id="35" name="กล่องข้อความ 7">
            <a:extLst>
              <a:ext uri="{FF2B5EF4-FFF2-40B4-BE49-F238E27FC236}">
                <a16:creationId xmlns:a16="http://schemas.microsoft.com/office/drawing/2014/main" xmlns="" id="{752D417C-3290-421B-A470-308A281FBB14}"/>
              </a:ext>
            </a:extLst>
          </p:cNvPr>
          <p:cNvSpPr txBox="1"/>
          <p:nvPr/>
        </p:nvSpPr>
        <p:spPr>
          <a:xfrm>
            <a:off x="976924" y="5984932"/>
            <a:ext cx="6719118" cy="584775"/>
          </a:xfrm>
          <a:prstGeom prst="rect">
            <a:avLst/>
          </a:prstGeom>
          <a:noFill/>
        </p:spPr>
        <p:txBody>
          <a:bodyPr wrap="square" rtlCol="0">
            <a:spAutoFit/>
          </a:bodyPr>
          <a:lstStyle/>
          <a:p>
            <a:pPr algn="just"/>
            <a:r>
              <a:rPr lang="en-US" sz="3200" b="1" dirty="0">
                <a:solidFill>
                  <a:srgbClr val="FF0000"/>
                </a:solidFill>
                <a:latin typeface="Calibri" panose="020F0502020204030204" pitchFamily="34" charset="0"/>
                <a:cs typeface="Calibri" panose="020F0502020204030204" pitchFamily="34" charset="0"/>
              </a:rPr>
              <a:t>1. Phân </a:t>
            </a:r>
            <a:r>
              <a:rPr lang="en-US" sz="3200" b="1" dirty="0" err="1">
                <a:solidFill>
                  <a:srgbClr val="FF0000"/>
                </a:solidFill>
                <a:latin typeface="Calibri" panose="020F0502020204030204" pitchFamily="34" charset="0"/>
                <a:cs typeface="Calibri" panose="020F0502020204030204" pitchFamily="34" charset="0"/>
              </a:rPr>
              <a:t>biệt</a:t>
            </a:r>
            <a:r>
              <a:rPr lang="en-US" sz="3200" b="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tiếng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thu</a:t>
            </a:r>
            <a:r>
              <a:rPr lang="en-US" sz="3200" b="1" i="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tiếng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thơ</a:t>
            </a:r>
            <a:endParaRPr lang="en-US" sz="3200" b="1" i="1"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2067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1000"/>
                                        <p:tgtEl>
                                          <p:spTgt spid="3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6"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
            <a:extLst>
              <a:ext uri="{FF2B5EF4-FFF2-40B4-BE49-F238E27FC236}">
                <a16:creationId xmlns:a16="http://schemas.microsoft.com/office/drawing/2014/main" xmlns="" id="{20A9D9E1-8129-490C-B07C-E6112560575A}"/>
              </a:ext>
            </a:extLst>
          </p:cNvPr>
          <p:cNvGrpSpPr/>
          <p:nvPr/>
        </p:nvGrpSpPr>
        <p:grpSpPr>
          <a:xfrm>
            <a:off x="2393660" y="1365425"/>
            <a:ext cx="8025467" cy="5138990"/>
            <a:chOff x="1949253" y="1627716"/>
            <a:chExt cx="3271491" cy="2309600"/>
          </a:xfrm>
        </p:grpSpPr>
        <p:grpSp>
          <p:nvGrpSpPr>
            <p:cNvPr id="11" name="组合 135">
              <a:extLst>
                <a:ext uri="{FF2B5EF4-FFF2-40B4-BE49-F238E27FC236}">
                  <a16:creationId xmlns:a16="http://schemas.microsoft.com/office/drawing/2014/main" xmlns="" id="{39D04EC5-59B7-4FC8-B621-17EF9E2B1729}"/>
                </a:ext>
              </a:extLst>
            </p:cNvPr>
            <p:cNvGrpSpPr/>
            <p:nvPr/>
          </p:nvGrpSpPr>
          <p:grpSpPr>
            <a:xfrm>
              <a:off x="1949253" y="1627716"/>
              <a:ext cx="3271491" cy="2309600"/>
              <a:chOff x="3246438" y="1068388"/>
              <a:chExt cx="5711825" cy="4678363"/>
            </a:xfrm>
            <a:solidFill>
              <a:srgbClr val="000000"/>
            </a:solidFill>
          </p:grpSpPr>
          <p:sp>
            <p:nvSpPr>
              <p:cNvPr id="13" name="Freeform 5">
                <a:extLst>
                  <a:ext uri="{FF2B5EF4-FFF2-40B4-BE49-F238E27FC236}">
                    <a16:creationId xmlns:a16="http://schemas.microsoft.com/office/drawing/2014/main" xmlns="" id="{2E288F4B-E341-47B1-B047-736BF9770BE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6">
                <a:extLst>
                  <a:ext uri="{FF2B5EF4-FFF2-40B4-BE49-F238E27FC236}">
                    <a16:creationId xmlns:a16="http://schemas.microsoft.com/office/drawing/2014/main" xmlns="" id="{CFF96533-E37E-443E-9B8C-4D6C3E4E48B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7">
                <a:extLst>
                  <a:ext uri="{FF2B5EF4-FFF2-40B4-BE49-F238E27FC236}">
                    <a16:creationId xmlns:a16="http://schemas.microsoft.com/office/drawing/2014/main" xmlns="" id="{84F63C42-2C8D-42DE-94F7-EA2EBE041A2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8">
                <a:extLst>
                  <a:ext uri="{FF2B5EF4-FFF2-40B4-BE49-F238E27FC236}">
                    <a16:creationId xmlns:a16="http://schemas.microsoft.com/office/drawing/2014/main" xmlns="" id="{A74850C0-12EC-426E-8875-154EBB277EE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9">
                <a:extLst>
                  <a:ext uri="{FF2B5EF4-FFF2-40B4-BE49-F238E27FC236}">
                    <a16:creationId xmlns:a16="http://schemas.microsoft.com/office/drawing/2014/main" xmlns="" id="{8227F85D-041D-42C9-A1BE-EB090E7D024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0">
                <a:extLst>
                  <a:ext uri="{FF2B5EF4-FFF2-40B4-BE49-F238E27FC236}">
                    <a16:creationId xmlns:a16="http://schemas.microsoft.com/office/drawing/2014/main" xmlns="" id="{F1F0E128-7F92-4B33-B9C6-777788C456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1">
                <a:extLst>
                  <a:ext uri="{FF2B5EF4-FFF2-40B4-BE49-F238E27FC236}">
                    <a16:creationId xmlns:a16="http://schemas.microsoft.com/office/drawing/2014/main" xmlns="" id="{9B570001-11F4-4AA5-929C-70911377D97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 name="组合 143">
                <a:extLst>
                  <a:ext uri="{FF2B5EF4-FFF2-40B4-BE49-F238E27FC236}">
                    <a16:creationId xmlns:a16="http://schemas.microsoft.com/office/drawing/2014/main" xmlns="" id="{FD8FC3ED-5512-425C-BC14-2C6B23EFE5FC}"/>
                  </a:ext>
                </a:extLst>
              </p:cNvPr>
              <p:cNvGrpSpPr/>
              <p:nvPr/>
            </p:nvGrpSpPr>
            <p:grpSpPr>
              <a:xfrm>
                <a:off x="3517901" y="1225551"/>
                <a:ext cx="5260975" cy="4090987"/>
                <a:chOff x="3517901" y="1225551"/>
                <a:chExt cx="5260975" cy="4090987"/>
              </a:xfrm>
              <a:grpFill/>
            </p:grpSpPr>
            <p:sp>
              <p:nvSpPr>
                <p:cNvPr id="21" name="Freeform 12">
                  <a:extLst>
                    <a:ext uri="{FF2B5EF4-FFF2-40B4-BE49-F238E27FC236}">
                      <a16:creationId xmlns:a16="http://schemas.microsoft.com/office/drawing/2014/main" xmlns="" id="{92099C2A-0758-429F-9AB0-A4610BA7975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3">
                  <a:extLst>
                    <a:ext uri="{FF2B5EF4-FFF2-40B4-BE49-F238E27FC236}">
                      <a16:creationId xmlns:a16="http://schemas.microsoft.com/office/drawing/2014/main" xmlns="" id="{3E929611-BC27-44A3-8CCB-327327FD5F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4">
                  <a:extLst>
                    <a:ext uri="{FF2B5EF4-FFF2-40B4-BE49-F238E27FC236}">
                      <a16:creationId xmlns:a16="http://schemas.microsoft.com/office/drawing/2014/main" xmlns="" id="{F87F59ED-23A9-4839-AB6E-32020FE8893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5">
                  <a:extLst>
                    <a:ext uri="{FF2B5EF4-FFF2-40B4-BE49-F238E27FC236}">
                      <a16:creationId xmlns:a16="http://schemas.microsoft.com/office/drawing/2014/main" xmlns="" id="{4E89D603-D40F-4B56-B145-A1A92E6DC0F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6">
                  <a:extLst>
                    <a:ext uri="{FF2B5EF4-FFF2-40B4-BE49-F238E27FC236}">
                      <a16:creationId xmlns:a16="http://schemas.microsoft.com/office/drawing/2014/main" xmlns="" id="{22873058-0E13-47F3-B60B-2EF0C515AEF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7">
                  <a:extLst>
                    <a:ext uri="{FF2B5EF4-FFF2-40B4-BE49-F238E27FC236}">
                      <a16:creationId xmlns:a16="http://schemas.microsoft.com/office/drawing/2014/main" xmlns="" id="{4B268044-4234-4B83-8F6E-3AA00F59BE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8">
                  <a:extLst>
                    <a:ext uri="{FF2B5EF4-FFF2-40B4-BE49-F238E27FC236}">
                      <a16:creationId xmlns:a16="http://schemas.microsoft.com/office/drawing/2014/main" xmlns="" id="{4A079744-DFEB-4CCE-8FC2-A5E0F604D8F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9">
                  <a:extLst>
                    <a:ext uri="{FF2B5EF4-FFF2-40B4-BE49-F238E27FC236}">
                      <a16:creationId xmlns:a16="http://schemas.microsoft.com/office/drawing/2014/main" xmlns="" id="{9B2AF752-3276-4EFE-A849-68835676885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0">
                  <a:extLst>
                    <a:ext uri="{FF2B5EF4-FFF2-40B4-BE49-F238E27FC236}">
                      <a16:creationId xmlns:a16="http://schemas.microsoft.com/office/drawing/2014/main" xmlns="" id="{333FD8BB-92BE-476D-815E-35D55D4D9C6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1">
                  <a:extLst>
                    <a:ext uri="{FF2B5EF4-FFF2-40B4-BE49-F238E27FC236}">
                      <a16:creationId xmlns:a16="http://schemas.microsoft.com/office/drawing/2014/main" xmlns="" id="{97CE0AF9-D293-4B01-8461-DD2306D9265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2">
                  <a:extLst>
                    <a:ext uri="{FF2B5EF4-FFF2-40B4-BE49-F238E27FC236}">
                      <a16:creationId xmlns:a16="http://schemas.microsoft.com/office/drawing/2014/main" xmlns="" id="{F501C3CC-94A6-4EE8-B3B5-B0FB6BF1DE1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3">
                  <a:extLst>
                    <a:ext uri="{FF2B5EF4-FFF2-40B4-BE49-F238E27FC236}">
                      <a16:creationId xmlns:a16="http://schemas.microsoft.com/office/drawing/2014/main" xmlns="" id="{5B12A9F9-CB73-435D-89C2-57F134F6F29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4">
                  <a:extLst>
                    <a:ext uri="{FF2B5EF4-FFF2-40B4-BE49-F238E27FC236}">
                      <a16:creationId xmlns:a16="http://schemas.microsoft.com/office/drawing/2014/main" xmlns="" id="{6178E32F-F608-4AC6-ACB4-33EE1E01B95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5">
                  <a:extLst>
                    <a:ext uri="{FF2B5EF4-FFF2-40B4-BE49-F238E27FC236}">
                      <a16:creationId xmlns:a16="http://schemas.microsoft.com/office/drawing/2014/main" xmlns="" id="{5BBE3521-209D-449F-9C56-C560CF2B4CC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6">
                  <a:extLst>
                    <a:ext uri="{FF2B5EF4-FFF2-40B4-BE49-F238E27FC236}">
                      <a16:creationId xmlns:a16="http://schemas.microsoft.com/office/drawing/2014/main" xmlns="" id="{D8F24A90-ED57-4A41-A705-FF51FB714C7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7">
                  <a:extLst>
                    <a:ext uri="{FF2B5EF4-FFF2-40B4-BE49-F238E27FC236}">
                      <a16:creationId xmlns:a16="http://schemas.microsoft.com/office/drawing/2014/main" xmlns="" id="{CF7335CC-A54C-49A0-8018-7324F6E95BB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8">
                  <a:extLst>
                    <a:ext uri="{FF2B5EF4-FFF2-40B4-BE49-F238E27FC236}">
                      <a16:creationId xmlns:a16="http://schemas.microsoft.com/office/drawing/2014/main" xmlns="" id="{E9F82FC5-B7A2-40FE-B384-9DC5DB34318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9">
                  <a:extLst>
                    <a:ext uri="{FF2B5EF4-FFF2-40B4-BE49-F238E27FC236}">
                      <a16:creationId xmlns:a16="http://schemas.microsoft.com/office/drawing/2014/main" xmlns="" id="{2DFB55E6-84BE-424E-9443-345F0267A00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0">
                  <a:extLst>
                    <a:ext uri="{FF2B5EF4-FFF2-40B4-BE49-F238E27FC236}">
                      <a16:creationId xmlns:a16="http://schemas.microsoft.com/office/drawing/2014/main" xmlns="" id="{BDC6934C-C3E3-4D6F-8BA5-8735ACE2007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1">
                  <a:extLst>
                    <a:ext uri="{FF2B5EF4-FFF2-40B4-BE49-F238E27FC236}">
                      <a16:creationId xmlns:a16="http://schemas.microsoft.com/office/drawing/2014/main" xmlns="" id="{D301163A-303F-44AB-880F-2E1A402C369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2">
                  <a:extLst>
                    <a:ext uri="{FF2B5EF4-FFF2-40B4-BE49-F238E27FC236}">
                      <a16:creationId xmlns:a16="http://schemas.microsoft.com/office/drawing/2014/main" xmlns="" id="{C4B104BE-12F3-479E-AC20-A53A73100DCB}"/>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3">
                  <a:extLst>
                    <a:ext uri="{FF2B5EF4-FFF2-40B4-BE49-F238E27FC236}">
                      <a16:creationId xmlns:a16="http://schemas.microsoft.com/office/drawing/2014/main" xmlns="" id="{BF837951-C6AA-47AE-995F-3311D2DBDC7C}"/>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4">
                  <a:extLst>
                    <a:ext uri="{FF2B5EF4-FFF2-40B4-BE49-F238E27FC236}">
                      <a16:creationId xmlns:a16="http://schemas.microsoft.com/office/drawing/2014/main" xmlns="" id="{83EE32F4-A207-46C4-8B30-A82D7F3E62D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5">
                  <a:extLst>
                    <a:ext uri="{FF2B5EF4-FFF2-40B4-BE49-F238E27FC236}">
                      <a16:creationId xmlns:a16="http://schemas.microsoft.com/office/drawing/2014/main" xmlns="" id="{58129BFC-E17A-4FCD-98C4-7435D7F7C4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6">
                  <a:extLst>
                    <a:ext uri="{FF2B5EF4-FFF2-40B4-BE49-F238E27FC236}">
                      <a16:creationId xmlns:a16="http://schemas.microsoft.com/office/drawing/2014/main" xmlns="" id="{8202DBB5-250E-4E18-890B-C743923A47D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7">
                  <a:extLst>
                    <a:ext uri="{FF2B5EF4-FFF2-40B4-BE49-F238E27FC236}">
                      <a16:creationId xmlns:a16="http://schemas.microsoft.com/office/drawing/2014/main" xmlns="" id="{293D89E3-5F4E-4404-9903-03A2778FC8B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8">
                  <a:extLst>
                    <a:ext uri="{FF2B5EF4-FFF2-40B4-BE49-F238E27FC236}">
                      <a16:creationId xmlns:a16="http://schemas.microsoft.com/office/drawing/2014/main" xmlns="" id="{64AC5D90-0263-4CB7-87C1-2A7DDE1EC3C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9">
                  <a:extLst>
                    <a:ext uri="{FF2B5EF4-FFF2-40B4-BE49-F238E27FC236}">
                      <a16:creationId xmlns:a16="http://schemas.microsoft.com/office/drawing/2014/main" xmlns="" id="{578F364B-60A2-49A5-9A17-1B724B2B6B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0">
                  <a:extLst>
                    <a:ext uri="{FF2B5EF4-FFF2-40B4-BE49-F238E27FC236}">
                      <a16:creationId xmlns:a16="http://schemas.microsoft.com/office/drawing/2014/main" xmlns="" id="{9E387D2C-28CB-4259-9A41-D95263FA51B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1">
                  <a:extLst>
                    <a:ext uri="{FF2B5EF4-FFF2-40B4-BE49-F238E27FC236}">
                      <a16:creationId xmlns:a16="http://schemas.microsoft.com/office/drawing/2014/main" xmlns="" id="{F5FD85B2-1A5B-4C5A-9DB7-52F56DD94F8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2">
                  <a:extLst>
                    <a:ext uri="{FF2B5EF4-FFF2-40B4-BE49-F238E27FC236}">
                      <a16:creationId xmlns:a16="http://schemas.microsoft.com/office/drawing/2014/main" xmlns="" id="{19655762-36A6-44F3-A30A-A3E70922E15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3">
                  <a:extLst>
                    <a:ext uri="{FF2B5EF4-FFF2-40B4-BE49-F238E27FC236}">
                      <a16:creationId xmlns:a16="http://schemas.microsoft.com/office/drawing/2014/main" xmlns="" id="{8932F55C-DA86-4B70-A1A8-B77FAC3863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4">
                  <a:extLst>
                    <a:ext uri="{FF2B5EF4-FFF2-40B4-BE49-F238E27FC236}">
                      <a16:creationId xmlns:a16="http://schemas.microsoft.com/office/drawing/2014/main" xmlns="" id="{72F26594-F29B-4B64-96C0-5E900F99AE6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5">
                  <a:extLst>
                    <a:ext uri="{FF2B5EF4-FFF2-40B4-BE49-F238E27FC236}">
                      <a16:creationId xmlns:a16="http://schemas.microsoft.com/office/drawing/2014/main" xmlns="" id="{8FBF0421-15FC-4C91-AFC3-A302859315F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6">
                  <a:extLst>
                    <a:ext uri="{FF2B5EF4-FFF2-40B4-BE49-F238E27FC236}">
                      <a16:creationId xmlns:a16="http://schemas.microsoft.com/office/drawing/2014/main" xmlns="" id="{40D8EC95-6B63-4C47-B4F6-163BA8A80A0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7">
                  <a:extLst>
                    <a:ext uri="{FF2B5EF4-FFF2-40B4-BE49-F238E27FC236}">
                      <a16:creationId xmlns:a16="http://schemas.microsoft.com/office/drawing/2014/main" xmlns="" id="{99EDE24B-989F-4D80-A127-51244B76432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8">
                  <a:extLst>
                    <a:ext uri="{FF2B5EF4-FFF2-40B4-BE49-F238E27FC236}">
                      <a16:creationId xmlns:a16="http://schemas.microsoft.com/office/drawing/2014/main" xmlns="" id="{469D5916-3F84-4B3A-88B7-4CABDDC00DB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9">
                  <a:extLst>
                    <a:ext uri="{FF2B5EF4-FFF2-40B4-BE49-F238E27FC236}">
                      <a16:creationId xmlns:a16="http://schemas.microsoft.com/office/drawing/2014/main" xmlns="" id="{3342AC04-2503-4E75-9A70-410836C6D1C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0">
                  <a:extLst>
                    <a:ext uri="{FF2B5EF4-FFF2-40B4-BE49-F238E27FC236}">
                      <a16:creationId xmlns:a16="http://schemas.microsoft.com/office/drawing/2014/main" xmlns="" id="{3D255B2B-AEF9-4E80-8386-7116A1BC690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1">
                  <a:extLst>
                    <a:ext uri="{FF2B5EF4-FFF2-40B4-BE49-F238E27FC236}">
                      <a16:creationId xmlns:a16="http://schemas.microsoft.com/office/drawing/2014/main" xmlns="" id="{B350FE3E-5288-449B-A111-837A6AE21A0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2">
                  <a:extLst>
                    <a:ext uri="{FF2B5EF4-FFF2-40B4-BE49-F238E27FC236}">
                      <a16:creationId xmlns:a16="http://schemas.microsoft.com/office/drawing/2014/main" xmlns="" id="{C297D58A-F2C0-458A-B20F-A19248061F2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3">
                  <a:extLst>
                    <a:ext uri="{FF2B5EF4-FFF2-40B4-BE49-F238E27FC236}">
                      <a16:creationId xmlns:a16="http://schemas.microsoft.com/office/drawing/2014/main" xmlns="" id="{11014154-B3F8-492D-AF7D-7B38C7903E1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4">
                  <a:extLst>
                    <a:ext uri="{FF2B5EF4-FFF2-40B4-BE49-F238E27FC236}">
                      <a16:creationId xmlns:a16="http://schemas.microsoft.com/office/drawing/2014/main" xmlns="" id="{A683196E-3AA5-4B46-A73E-BF200EE66D6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5">
                  <a:extLst>
                    <a:ext uri="{FF2B5EF4-FFF2-40B4-BE49-F238E27FC236}">
                      <a16:creationId xmlns:a16="http://schemas.microsoft.com/office/drawing/2014/main" xmlns="" id="{B927EE6A-9C4C-4B03-AC30-7B9CD227C3D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6">
                  <a:extLst>
                    <a:ext uri="{FF2B5EF4-FFF2-40B4-BE49-F238E27FC236}">
                      <a16:creationId xmlns:a16="http://schemas.microsoft.com/office/drawing/2014/main" xmlns="" id="{E767CD4E-6A5E-4162-96C3-0E0C88491CC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7">
                  <a:extLst>
                    <a:ext uri="{FF2B5EF4-FFF2-40B4-BE49-F238E27FC236}">
                      <a16:creationId xmlns:a16="http://schemas.microsoft.com/office/drawing/2014/main" xmlns="" id="{5DD1C91A-A712-4F42-BA5C-AD3905C8770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8">
                  <a:extLst>
                    <a:ext uri="{FF2B5EF4-FFF2-40B4-BE49-F238E27FC236}">
                      <a16:creationId xmlns:a16="http://schemas.microsoft.com/office/drawing/2014/main" xmlns="" id="{014CD78F-85FF-4318-9E20-3881EEF8C4B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9">
                  <a:extLst>
                    <a:ext uri="{FF2B5EF4-FFF2-40B4-BE49-F238E27FC236}">
                      <a16:creationId xmlns:a16="http://schemas.microsoft.com/office/drawing/2014/main" xmlns="" id="{019E3D8E-BAC5-4E14-BAF5-527432887EE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0">
                  <a:extLst>
                    <a:ext uri="{FF2B5EF4-FFF2-40B4-BE49-F238E27FC236}">
                      <a16:creationId xmlns:a16="http://schemas.microsoft.com/office/drawing/2014/main" xmlns="" id="{9F54E0C3-CBB5-4968-B8E0-760337C893B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1">
                  <a:extLst>
                    <a:ext uri="{FF2B5EF4-FFF2-40B4-BE49-F238E27FC236}">
                      <a16:creationId xmlns:a16="http://schemas.microsoft.com/office/drawing/2014/main" xmlns="" id="{015D772D-84C3-41ED-9FC7-4D61F007BF2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2">
                  <a:extLst>
                    <a:ext uri="{FF2B5EF4-FFF2-40B4-BE49-F238E27FC236}">
                      <a16:creationId xmlns:a16="http://schemas.microsoft.com/office/drawing/2014/main" xmlns="" id="{AE9F0DF5-A69C-49BE-A8F6-9F52220FA4A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3">
                  <a:extLst>
                    <a:ext uri="{FF2B5EF4-FFF2-40B4-BE49-F238E27FC236}">
                      <a16:creationId xmlns:a16="http://schemas.microsoft.com/office/drawing/2014/main" xmlns="" id="{DF25E2C7-B693-4717-8D69-FA104E79EE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4">
                  <a:extLst>
                    <a:ext uri="{FF2B5EF4-FFF2-40B4-BE49-F238E27FC236}">
                      <a16:creationId xmlns:a16="http://schemas.microsoft.com/office/drawing/2014/main" xmlns="" id="{CD81C42F-A24B-4772-9722-E8BF3DCCE89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5">
                  <a:extLst>
                    <a:ext uri="{FF2B5EF4-FFF2-40B4-BE49-F238E27FC236}">
                      <a16:creationId xmlns:a16="http://schemas.microsoft.com/office/drawing/2014/main" xmlns="" id="{9DA89867-D7B5-4B98-9744-941326F6691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6">
                  <a:extLst>
                    <a:ext uri="{FF2B5EF4-FFF2-40B4-BE49-F238E27FC236}">
                      <a16:creationId xmlns:a16="http://schemas.microsoft.com/office/drawing/2014/main" xmlns="" id="{D89B5770-3B8D-435A-A45A-D325B575D09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7">
                  <a:extLst>
                    <a:ext uri="{FF2B5EF4-FFF2-40B4-BE49-F238E27FC236}">
                      <a16:creationId xmlns:a16="http://schemas.microsoft.com/office/drawing/2014/main" xmlns="" id="{28091B25-4B92-4158-AD58-B82334EC413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8">
                  <a:extLst>
                    <a:ext uri="{FF2B5EF4-FFF2-40B4-BE49-F238E27FC236}">
                      <a16:creationId xmlns:a16="http://schemas.microsoft.com/office/drawing/2014/main" xmlns="" id="{1825376E-78A6-443D-90BC-52E5CD97FB2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9">
                  <a:extLst>
                    <a:ext uri="{FF2B5EF4-FFF2-40B4-BE49-F238E27FC236}">
                      <a16:creationId xmlns:a16="http://schemas.microsoft.com/office/drawing/2014/main" xmlns="" id="{4C07FBF8-4FC0-42D5-8EB0-819DBB44C42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0">
                  <a:extLst>
                    <a:ext uri="{FF2B5EF4-FFF2-40B4-BE49-F238E27FC236}">
                      <a16:creationId xmlns:a16="http://schemas.microsoft.com/office/drawing/2014/main" xmlns="" id="{188B98E7-E9BF-41D4-9061-FDB4D461910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1">
                  <a:extLst>
                    <a:ext uri="{FF2B5EF4-FFF2-40B4-BE49-F238E27FC236}">
                      <a16:creationId xmlns:a16="http://schemas.microsoft.com/office/drawing/2014/main" xmlns="" id="{879BE4C8-E7FF-4D91-B8B9-7B76C4BC94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2">
                  <a:extLst>
                    <a:ext uri="{FF2B5EF4-FFF2-40B4-BE49-F238E27FC236}">
                      <a16:creationId xmlns:a16="http://schemas.microsoft.com/office/drawing/2014/main" xmlns="" id="{D7FF7624-295F-4890-A98A-104930490F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3">
                  <a:extLst>
                    <a:ext uri="{FF2B5EF4-FFF2-40B4-BE49-F238E27FC236}">
                      <a16:creationId xmlns:a16="http://schemas.microsoft.com/office/drawing/2014/main" xmlns="" id="{7E73B479-0816-452F-A6F6-56877C92E7D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4">
                  <a:extLst>
                    <a:ext uri="{FF2B5EF4-FFF2-40B4-BE49-F238E27FC236}">
                      <a16:creationId xmlns:a16="http://schemas.microsoft.com/office/drawing/2014/main" xmlns="" id="{E4E04448-C5CA-4576-995E-4D5403596DA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5">
                  <a:extLst>
                    <a:ext uri="{FF2B5EF4-FFF2-40B4-BE49-F238E27FC236}">
                      <a16:creationId xmlns:a16="http://schemas.microsoft.com/office/drawing/2014/main" xmlns="" id="{C5C72579-8641-455F-BDC2-D5CC027A3C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6">
                  <a:extLst>
                    <a:ext uri="{FF2B5EF4-FFF2-40B4-BE49-F238E27FC236}">
                      <a16:creationId xmlns:a16="http://schemas.microsoft.com/office/drawing/2014/main" xmlns="" id="{74ABD863-F987-4DE5-BABC-68BC93E74BC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7">
                  <a:extLst>
                    <a:ext uri="{FF2B5EF4-FFF2-40B4-BE49-F238E27FC236}">
                      <a16:creationId xmlns:a16="http://schemas.microsoft.com/office/drawing/2014/main" xmlns="" id="{9B019248-4012-432E-BE24-40C712F9582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8">
                  <a:extLst>
                    <a:ext uri="{FF2B5EF4-FFF2-40B4-BE49-F238E27FC236}">
                      <a16:creationId xmlns:a16="http://schemas.microsoft.com/office/drawing/2014/main" xmlns="" id="{A9179266-1837-4858-B019-D5506F9FCF4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9">
                  <a:extLst>
                    <a:ext uri="{FF2B5EF4-FFF2-40B4-BE49-F238E27FC236}">
                      <a16:creationId xmlns:a16="http://schemas.microsoft.com/office/drawing/2014/main" xmlns="" id="{6C59BDFB-4C31-4CCF-9411-D4B8618DD79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0">
                  <a:extLst>
                    <a:ext uri="{FF2B5EF4-FFF2-40B4-BE49-F238E27FC236}">
                      <a16:creationId xmlns:a16="http://schemas.microsoft.com/office/drawing/2014/main" xmlns="" id="{66C29E98-F3F3-4378-A6C4-97831E844B6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1">
                  <a:extLst>
                    <a:ext uri="{FF2B5EF4-FFF2-40B4-BE49-F238E27FC236}">
                      <a16:creationId xmlns:a16="http://schemas.microsoft.com/office/drawing/2014/main" xmlns="" id="{06065DBC-3390-4E4A-88D7-2579B5057D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2">
                  <a:extLst>
                    <a:ext uri="{FF2B5EF4-FFF2-40B4-BE49-F238E27FC236}">
                      <a16:creationId xmlns:a16="http://schemas.microsoft.com/office/drawing/2014/main" xmlns="" id="{8FB3A212-E5AA-4192-84E4-7028B4AA440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3">
                  <a:extLst>
                    <a:ext uri="{FF2B5EF4-FFF2-40B4-BE49-F238E27FC236}">
                      <a16:creationId xmlns:a16="http://schemas.microsoft.com/office/drawing/2014/main" xmlns="" id="{C928ACE3-E922-4CB7-9D82-AA00C4D3CF9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4">
                  <a:extLst>
                    <a:ext uri="{FF2B5EF4-FFF2-40B4-BE49-F238E27FC236}">
                      <a16:creationId xmlns:a16="http://schemas.microsoft.com/office/drawing/2014/main" xmlns="" id="{87C401A6-8FD1-4F25-9D00-AC129364D7A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5">
                  <a:extLst>
                    <a:ext uri="{FF2B5EF4-FFF2-40B4-BE49-F238E27FC236}">
                      <a16:creationId xmlns:a16="http://schemas.microsoft.com/office/drawing/2014/main" xmlns="" id="{1E7A5AB7-97C9-4C8E-90DB-E4F786C316F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6">
                  <a:extLst>
                    <a:ext uri="{FF2B5EF4-FFF2-40B4-BE49-F238E27FC236}">
                      <a16:creationId xmlns:a16="http://schemas.microsoft.com/office/drawing/2014/main" xmlns="" id="{4E63EE97-F272-42B8-A56C-45A8224B533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7">
                  <a:extLst>
                    <a:ext uri="{FF2B5EF4-FFF2-40B4-BE49-F238E27FC236}">
                      <a16:creationId xmlns:a16="http://schemas.microsoft.com/office/drawing/2014/main" xmlns="" id="{CA0B7006-3C68-4E83-8C38-6BAF8B7B6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8">
                  <a:extLst>
                    <a:ext uri="{FF2B5EF4-FFF2-40B4-BE49-F238E27FC236}">
                      <a16:creationId xmlns:a16="http://schemas.microsoft.com/office/drawing/2014/main" xmlns="" id="{97E1741F-F257-47AD-8F4B-77A1D53C8B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9">
                  <a:extLst>
                    <a:ext uri="{FF2B5EF4-FFF2-40B4-BE49-F238E27FC236}">
                      <a16:creationId xmlns:a16="http://schemas.microsoft.com/office/drawing/2014/main" xmlns="" id="{E3BCBBFE-787D-45D2-ADDA-165AB62C947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0">
                  <a:extLst>
                    <a:ext uri="{FF2B5EF4-FFF2-40B4-BE49-F238E27FC236}">
                      <a16:creationId xmlns:a16="http://schemas.microsoft.com/office/drawing/2014/main" xmlns="" id="{486D6C3B-2946-4AE5-AEF6-1DA86D1220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91">
                  <a:extLst>
                    <a:ext uri="{FF2B5EF4-FFF2-40B4-BE49-F238E27FC236}">
                      <a16:creationId xmlns:a16="http://schemas.microsoft.com/office/drawing/2014/main" xmlns="" id="{2BD580C7-D921-4AC0-9D63-63AE3AD1540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2">
                  <a:extLst>
                    <a:ext uri="{FF2B5EF4-FFF2-40B4-BE49-F238E27FC236}">
                      <a16:creationId xmlns:a16="http://schemas.microsoft.com/office/drawing/2014/main" xmlns="" id="{63BE19E7-EB0D-4090-892F-0B800935AB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2" name="文本框 49">
              <a:extLst>
                <a:ext uri="{FF2B5EF4-FFF2-40B4-BE49-F238E27FC236}">
                  <a16:creationId xmlns:a16="http://schemas.microsoft.com/office/drawing/2014/main" xmlns="" id="{3E75C549-E295-4C1F-94FA-22C7CF024E96}"/>
                </a:ext>
              </a:extLst>
            </p:cNvPr>
            <p:cNvSpPr txBox="1">
              <a:spLocks noChangeArrowheads="1"/>
            </p:cNvSpPr>
            <p:nvPr/>
          </p:nvSpPr>
          <p:spPr bwMode="auto">
            <a:xfrm>
              <a:off x="2344778" y="2221795"/>
              <a:ext cx="2247242" cy="36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28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3" name="TextBox 102">
            <a:extLst>
              <a:ext uri="{FF2B5EF4-FFF2-40B4-BE49-F238E27FC236}">
                <a16:creationId xmlns:a16="http://schemas.microsoft.com/office/drawing/2014/main" xmlns="" id="{9AF90D26-41DB-C9D3-CE73-44C7D09BBD60}"/>
              </a:ext>
            </a:extLst>
          </p:cNvPr>
          <p:cNvSpPr txBox="1"/>
          <p:nvPr/>
        </p:nvSpPr>
        <p:spPr>
          <a:xfrm>
            <a:off x="3362768" y="2235485"/>
            <a:ext cx="5820642" cy="3170099"/>
          </a:xfrm>
          <a:prstGeom prst="rect">
            <a:avLst/>
          </a:prstGeom>
          <a:noFill/>
        </p:spPr>
        <p:txBody>
          <a:bodyPr wrap="square">
            <a:spAutoFit/>
          </a:bodyPr>
          <a:lstStyle/>
          <a:p>
            <a:pPr lvl="0" algn="just"/>
            <a:r>
              <a:rPr lang="vi-VN" sz="4000" b="1" dirty="0">
                <a:solidFill>
                  <a:prstClr val="black"/>
                </a:solidFill>
                <a:latin typeface="Times New Roman" panose="02020603050405020304" pitchFamily="18" charset="0"/>
                <a:cs typeface="Times New Roman" panose="02020603050405020304" pitchFamily="18" charset="0"/>
              </a:rPr>
              <a:t>Trình tự của bài viết đi từ “tiếng thu” hay “tiếng thơ”? Theo tác giả, “tiếng thu” trong bài thơ của Lưu Trọng Lư là gì?</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9203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40700" y="1848"/>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sp>
        <p:nvSpPr>
          <p:cNvPr id="8" name="TextBox 7">
            <a:extLst>
              <a:ext uri="{FF2B5EF4-FFF2-40B4-BE49-F238E27FC236}">
                <a16:creationId xmlns:a16="http://schemas.microsoft.com/office/drawing/2014/main" xmlns="" id="{1752404F-6624-17C9-9F82-6C6D9DECEFE3}"/>
              </a:ext>
            </a:extLst>
          </p:cNvPr>
          <p:cNvSpPr txBox="1"/>
          <p:nvPr/>
        </p:nvSpPr>
        <p:spPr>
          <a:xfrm>
            <a:off x="3028426" y="368379"/>
            <a:ext cx="7214531" cy="707886"/>
          </a:xfrm>
          <a:prstGeom prst="rect">
            <a:avLst/>
          </a:prstGeom>
          <a:noFill/>
        </p:spPr>
        <p:txBody>
          <a:bodyPr wrap="square">
            <a:spAutoFit/>
          </a:bodyPr>
          <a:lstStyle/>
          <a:p>
            <a:pPr algn="just">
              <a:spcAft>
                <a:spcPts val="800"/>
              </a:spcAft>
            </a:pP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65C86780-617C-F352-5136-3F8F4E23ED81}"/>
              </a:ext>
            </a:extLst>
          </p:cNvPr>
          <p:cNvGraphicFramePr/>
          <p:nvPr>
            <p:extLst>
              <p:ext uri="{D42A27DB-BD31-4B8C-83A1-F6EECF244321}">
                <p14:modId xmlns:p14="http://schemas.microsoft.com/office/powerpoint/2010/main" val="1990380133"/>
              </p:ext>
            </p:extLst>
          </p:nvPr>
        </p:nvGraphicFramePr>
        <p:xfrm>
          <a:off x="840763" y="1076265"/>
          <a:ext cx="8128000" cy="42130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ight Brace 8">
            <a:extLst>
              <a:ext uri="{FF2B5EF4-FFF2-40B4-BE49-F238E27FC236}">
                <a16:creationId xmlns:a16="http://schemas.microsoft.com/office/drawing/2014/main" xmlns="" id="{F083E8BA-AA2F-F756-6F32-6941872E3C42}"/>
              </a:ext>
            </a:extLst>
          </p:cNvPr>
          <p:cNvSpPr/>
          <p:nvPr/>
        </p:nvSpPr>
        <p:spPr>
          <a:xfrm>
            <a:off x="8053431" y="1568674"/>
            <a:ext cx="239337" cy="391257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xmlns="" id="{CBA518E3-976A-1053-8142-37F721D62AFD}"/>
              </a:ext>
            </a:extLst>
          </p:cNvPr>
          <p:cNvSpPr txBox="1"/>
          <p:nvPr/>
        </p:nvSpPr>
        <p:spPr>
          <a:xfrm>
            <a:off x="8348712" y="1934604"/>
            <a:ext cx="3636377"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3200" b="1" dirty="0">
                <a:latin typeface="Times New Roman" panose="02020603050405020304" pitchFamily="18" charset="0"/>
                <a:cs typeface="Times New Roman" panose="02020603050405020304" pitchFamily="18" charset="0"/>
              </a:rPr>
              <a:t>-&gt; Tiếng thu không còn mang tính khách quan nữa mà đã trở thành tiếng lòng của người sáng tạo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2269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0" y="-3271"/>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grpSp>
        <p:nvGrpSpPr>
          <p:cNvPr id="9" name="组合 2">
            <a:extLst>
              <a:ext uri="{FF2B5EF4-FFF2-40B4-BE49-F238E27FC236}">
                <a16:creationId xmlns:a16="http://schemas.microsoft.com/office/drawing/2014/main" xmlns="" id="{20A9D9E1-8129-490C-B07C-E6112560575A}"/>
              </a:ext>
            </a:extLst>
          </p:cNvPr>
          <p:cNvGrpSpPr/>
          <p:nvPr/>
        </p:nvGrpSpPr>
        <p:grpSpPr>
          <a:xfrm>
            <a:off x="2393660" y="1365425"/>
            <a:ext cx="8025467" cy="5138990"/>
            <a:chOff x="1949253" y="1627716"/>
            <a:chExt cx="3271491" cy="2309600"/>
          </a:xfrm>
        </p:grpSpPr>
        <p:grpSp>
          <p:nvGrpSpPr>
            <p:cNvPr id="11" name="组合 135">
              <a:extLst>
                <a:ext uri="{FF2B5EF4-FFF2-40B4-BE49-F238E27FC236}">
                  <a16:creationId xmlns:a16="http://schemas.microsoft.com/office/drawing/2014/main" xmlns="" id="{39D04EC5-59B7-4FC8-B621-17EF9E2B1729}"/>
                </a:ext>
              </a:extLst>
            </p:cNvPr>
            <p:cNvGrpSpPr/>
            <p:nvPr/>
          </p:nvGrpSpPr>
          <p:grpSpPr>
            <a:xfrm>
              <a:off x="1949253" y="1627716"/>
              <a:ext cx="3271491" cy="2309600"/>
              <a:chOff x="3246438" y="1068388"/>
              <a:chExt cx="5711825" cy="4678363"/>
            </a:xfrm>
            <a:solidFill>
              <a:srgbClr val="000000"/>
            </a:solidFill>
          </p:grpSpPr>
          <p:sp>
            <p:nvSpPr>
              <p:cNvPr id="13" name="Freeform 5">
                <a:extLst>
                  <a:ext uri="{FF2B5EF4-FFF2-40B4-BE49-F238E27FC236}">
                    <a16:creationId xmlns:a16="http://schemas.microsoft.com/office/drawing/2014/main" xmlns="" id="{2E288F4B-E341-47B1-B047-736BF9770BE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6">
                <a:extLst>
                  <a:ext uri="{FF2B5EF4-FFF2-40B4-BE49-F238E27FC236}">
                    <a16:creationId xmlns:a16="http://schemas.microsoft.com/office/drawing/2014/main" xmlns="" id="{CFF96533-E37E-443E-9B8C-4D6C3E4E48B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7">
                <a:extLst>
                  <a:ext uri="{FF2B5EF4-FFF2-40B4-BE49-F238E27FC236}">
                    <a16:creationId xmlns:a16="http://schemas.microsoft.com/office/drawing/2014/main" xmlns="" id="{84F63C42-2C8D-42DE-94F7-EA2EBE041A2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8">
                <a:extLst>
                  <a:ext uri="{FF2B5EF4-FFF2-40B4-BE49-F238E27FC236}">
                    <a16:creationId xmlns:a16="http://schemas.microsoft.com/office/drawing/2014/main" xmlns="" id="{A74850C0-12EC-426E-8875-154EBB277EE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9">
                <a:extLst>
                  <a:ext uri="{FF2B5EF4-FFF2-40B4-BE49-F238E27FC236}">
                    <a16:creationId xmlns:a16="http://schemas.microsoft.com/office/drawing/2014/main" xmlns="" id="{8227F85D-041D-42C9-A1BE-EB090E7D024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0">
                <a:extLst>
                  <a:ext uri="{FF2B5EF4-FFF2-40B4-BE49-F238E27FC236}">
                    <a16:creationId xmlns:a16="http://schemas.microsoft.com/office/drawing/2014/main" xmlns="" id="{F1F0E128-7F92-4B33-B9C6-777788C456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1">
                <a:extLst>
                  <a:ext uri="{FF2B5EF4-FFF2-40B4-BE49-F238E27FC236}">
                    <a16:creationId xmlns:a16="http://schemas.microsoft.com/office/drawing/2014/main" xmlns="" id="{9B570001-11F4-4AA5-929C-70911377D97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 name="组合 143">
                <a:extLst>
                  <a:ext uri="{FF2B5EF4-FFF2-40B4-BE49-F238E27FC236}">
                    <a16:creationId xmlns:a16="http://schemas.microsoft.com/office/drawing/2014/main" xmlns="" id="{FD8FC3ED-5512-425C-BC14-2C6B23EFE5FC}"/>
                  </a:ext>
                </a:extLst>
              </p:cNvPr>
              <p:cNvGrpSpPr/>
              <p:nvPr/>
            </p:nvGrpSpPr>
            <p:grpSpPr>
              <a:xfrm>
                <a:off x="3517901" y="1225551"/>
                <a:ext cx="5260975" cy="4090987"/>
                <a:chOff x="3517901" y="1225551"/>
                <a:chExt cx="5260975" cy="4090987"/>
              </a:xfrm>
              <a:grpFill/>
            </p:grpSpPr>
            <p:sp>
              <p:nvSpPr>
                <p:cNvPr id="21" name="Freeform 12">
                  <a:extLst>
                    <a:ext uri="{FF2B5EF4-FFF2-40B4-BE49-F238E27FC236}">
                      <a16:creationId xmlns:a16="http://schemas.microsoft.com/office/drawing/2014/main" xmlns="" id="{92099C2A-0758-429F-9AB0-A4610BA7975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3">
                  <a:extLst>
                    <a:ext uri="{FF2B5EF4-FFF2-40B4-BE49-F238E27FC236}">
                      <a16:creationId xmlns:a16="http://schemas.microsoft.com/office/drawing/2014/main" xmlns="" id="{3E929611-BC27-44A3-8CCB-327327FD5F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4">
                  <a:extLst>
                    <a:ext uri="{FF2B5EF4-FFF2-40B4-BE49-F238E27FC236}">
                      <a16:creationId xmlns:a16="http://schemas.microsoft.com/office/drawing/2014/main" xmlns="" id="{F87F59ED-23A9-4839-AB6E-32020FE8893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5">
                  <a:extLst>
                    <a:ext uri="{FF2B5EF4-FFF2-40B4-BE49-F238E27FC236}">
                      <a16:creationId xmlns:a16="http://schemas.microsoft.com/office/drawing/2014/main" xmlns="" id="{4E89D603-D40F-4B56-B145-A1A92E6DC0F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6">
                  <a:extLst>
                    <a:ext uri="{FF2B5EF4-FFF2-40B4-BE49-F238E27FC236}">
                      <a16:creationId xmlns:a16="http://schemas.microsoft.com/office/drawing/2014/main" xmlns="" id="{22873058-0E13-47F3-B60B-2EF0C515AEF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7">
                  <a:extLst>
                    <a:ext uri="{FF2B5EF4-FFF2-40B4-BE49-F238E27FC236}">
                      <a16:creationId xmlns:a16="http://schemas.microsoft.com/office/drawing/2014/main" xmlns="" id="{4B268044-4234-4B83-8F6E-3AA00F59BE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8">
                  <a:extLst>
                    <a:ext uri="{FF2B5EF4-FFF2-40B4-BE49-F238E27FC236}">
                      <a16:creationId xmlns:a16="http://schemas.microsoft.com/office/drawing/2014/main" xmlns="" id="{4A079744-DFEB-4CCE-8FC2-A5E0F604D8F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9">
                  <a:extLst>
                    <a:ext uri="{FF2B5EF4-FFF2-40B4-BE49-F238E27FC236}">
                      <a16:creationId xmlns:a16="http://schemas.microsoft.com/office/drawing/2014/main" xmlns="" id="{9B2AF752-3276-4EFE-A849-68835676885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0">
                  <a:extLst>
                    <a:ext uri="{FF2B5EF4-FFF2-40B4-BE49-F238E27FC236}">
                      <a16:creationId xmlns:a16="http://schemas.microsoft.com/office/drawing/2014/main" xmlns="" id="{333FD8BB-92BE-476D-815E-35D55D4D9C6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1">
                  <a:extLst>
                    <a:ext uri="{FF2B5EF4-FFF2-40B4-BE49-F238E27FC236}">
                      <a16:creationId xmlns:a16="http://schemas.microsoft.com/office/drawing/2014/main" xmlns="" id="{97CE0AF9-D293-4B01-8461-DD2306D9265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2">
                  <a:extLst>
                    <a:ext uri="{FF2B5EF4-FFF2-40B4-BE49-F238E27FC236}">
                      <a16:creationId xmlns:a16="http://schemas.microsoft.com/office/drawing/2014/main" xmlns="" id="{F501C3CC-94A6-4EE8-B3B5-B0FB6BF1DE1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3">
                  <a:extLst>
                    <a:ext uri="{FF2B5EF4-FFF2-40B4-BE49-F238E27FC236}">
                      <a16:creationId xmlns:a16="http://schemas.microsoft.com/office/drawing/2014/main" xmlns="" id="{5B12A9F9-CB73-435D-89C2-57F134F6F29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4">
                  <a:extLst>
                    <a:ext uri="{FF2B5EF4-FFF2-40B4-BE49-F238E27FC236}">
                      <a16:creationId xmlns:a16="http://schemas.microsoft.com/office/drawing/2014/main" xmlns="" id="{6178E32F-F608-4AC6-ACB4-33EE1E01B95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5">
                  <a:extLst>
                    <a:ext uri="{FF2B5EF4-FFF2-40B4-BE49-F238E27FC236}">
                      <a16:creationId xmlns:a16="http://schemas.microsoft.com/office/drawing/2014/main" xmlns="" id="{5BBE3521-209D-449F-9C56-C560CF2B4CC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6">
                  <a:extLst>
                    <a:ext uri="{FF2B5EF4-FFF2-40B4-BE49-F238E27FC236}">
                      <a16:creationId xmlns:a16="http://schemas.microsoft.com/office/drawing/2014/main" xmlns="" id="{D8F24A90-ED57-4A41-A705-FF51FB714C7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7">
                  <a:extLst>
                    <a:ext uri="{FF2B5EF4-FFF2-40B4-BE49-F238E27FC236}">
                      <a16:creationId xmlns:a16="http://schemas.microsoft.com/office/drawing/2014/main" xmlns="" id="{CF7335CC-A54C-49A0-8018-7324F6E95BB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8">
                  <a:extLst>
                    <a:ext uri="{FF2B5EF4-FFF2-40B4-BE49-F238E27FC236}">
                      <a16:creationId xmlns:a16="http://schemas.microsoft.com/office/drawing/2014/main" xmlns="" id="{E9F82FC5-B7A2-40FE-B384-9DC5DB34318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9">
                  <a:extLst>
                    <a:ext uri="{FF2B5EF4-FFF2-40B4-BE49-F238E27FC236}">
                      <a16:creationId xmlns:a16="http://schemas.microsoft.com/office/drawing/2014/main" xmlns="" id="{2DFB55E6-84BE-424E-9443-345F0267A00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0">
                  <a:extLst>
                    <a:ext uri="{FF2B5EF4-FFF2-40B4-BE49-F238E27FC236}">
                      <a16:creationId xmlns:a16="http://schemas.microsoft.com/office/drawing/2014/main" xmlns="" id="{BDC6934C-C3E3-4D6F-8BA5-8735ACE2007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1">
                  <a:extLst>
                    <a:ext uri="{FF2B5EF4-FFF2-40B4-BE49-F238E27FC236}">
                      <a16:creationId xmlns:a16="http://schemas.microsoft.com/office/drawing/2014/main" xmlns="" id="{D301163A-303F-44AB-880F-2E1A402C369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2">
                  <a:extLst>
                    <a:ext uri="{FF2B5EF4-FFF2-40B4-BE49-F238E27FC236}">
                      <a16:creationId xmlns:a16="http://schemas.microsoft.com/office/drawing/2014/main" xmlns="" id="{C4B104BE-12F3-479E-AC20-A53A73100DCB}"/>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3">
                  <a:extLst>
                    <a:ext uri="{FF2B5EF4-FFF2-40B4-BE49-F238E27FC236}">
                      <a16:creationId xmlns:a16="http://schemas.microsoft.com/office/drawing/2014/main" xmlns="" id="{BF837951-C6AA-47AE-995F-3311D2DBDC7C}"/>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4">
                  <a:extLst>
                    <a:ext uri="{FF2B5EF4-FFF2-40B4-BE49-F238E27FC236}">
                      <a16:creationId xmlns:a16="http://schemas.microsoft.com/office/drawing/2014/main" xmlns="" id="{83EE32F4-A207-46C4-8B30-A82D7F3E62D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5">
                  <a:extLst>
                    <a:ext uri="{FF2B5EF4-FFF2-40B4-BE49-F238E27FC236}">
                      <a16:creationId xmlns:a16="http://schemas.microsoft.com/office/drawing/2014/main" xmlns="" id="{58129BFC-E17A-4FCD-98C4-7435D7F7C4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6">
                  <a:extLst>
                    <a:ext uri="{FF2B5EF4-FFF2-40B4-BE49-F238E27FC236}">
                      <a16:creationId xmlns:a16="http://schemas.microsoft.com/office/drawing/2014/main" xmlns="" id="{8202DBB5-250E-4E18-890B-C743923A47D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7">
                  <a:extLst>
                    <a:ext uri="{FF2B5EF4-FFF2-40B4-BE49-F238E27FC236}">
                      <a16:creationId xmlns:a16="http://schemas.microsoft.com/office/drawing/2014/main" xmlns="" id="{293D89E3-5F4E-4404-9903-03A2778FC8B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8">
                  <a:extLst>
                    <a:ext uri="{FF2B5EF4-FFF2-40B4-BE49-F238E27FC236}">
                      <a16:creationId xmlns:a16="http://schemas.microsoft.com/office/drawing/2014/main" xmlns="" id="{64AC5D90-0263-4CB7-87C1-2A7DDE1EC3C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9">
                  <a:extLst>
                    <a:ext uri="{FF2B5EF4-FFF2-40B4-BE49-F238E27FC236}">
                      <a16:creationId xmlns:a16="http://schemas.microsoft.com/office/drawing/2014/main" xmlns="" id="{578F364B-60A2-49A5-9A17-1B724B2B6B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0">
                  <a:extLst>
                    <a:ext uri="{FF2B5EF4-FFF2-40B4-BE49-F238E27FC236}">
                      <a16:creationId xmlns:a16="http://schemas.microsoft.com/office/drawing/2014/main" xmlns="" id="{9E387D2C-28CB-4259-9A41-D95263FA51B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1">
                  <a:extLst>
                    <a:ext uri="{FF2B5EF4-FFF2-40B4-BE49-F238E27FC236}">
                      <a16:creationId xmlns:a16="http://schemas.microsoft.com/office/drawing/2014/main" xmlns="" id="{F5FD85B2-1A5B-4C5A-9DB7-52F56DD94F8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2">
                  <a:extLst>
                    <a:ext uri="{FF2B5EF4-FFF2-40B4-BE49-F238E27FC236}">
                      <a16:creationId xmlns:a16="http://schemas.microsoft.com/office/drawing/2014/main" xmlns="" id="{19655762-36A6-44F3-A30A-A3E70922E15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3">
                  <a:extLst>
                    <a:ext uri="{FF2B5EF4-FFF2-40B4-BE49-F238E27FC236}">
                      <a16:creationId xmlns:a16="http://schemas.microsoft.com/office/drawing/2014/main" xmlns="" id="{8932F55C-DA86-4B70-A1A8-B77FAC3863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4">
                  <a:extLst>
                    <a:ext uri="{FF2B5EF4-FFF2-40B4-BE49-F238E27FC236}">
                      <a16:creationId xmlns:a16="http://schemas.microsoft.com/office/drawing/2014/main" xmlns="" id="{72F26594-F29B-4B64-96C0-5E900F99AE6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5">
                  <a:extLst>
                    <a:ext uri="{FF2B5EF4-FFF2-40B4-BE49-F238E27FC236}">
                      <a16:creationId xmlns:a16="http://schemas.microsoft.com/office/drawing/2014/main" xmlns="" id="{8FBF0421-15FC-4C91-AFC3-A302859315F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6">
                  <a:extLst>
                    <a:ext uri="{FF2B5EF4-FFF2-40B4-BE49-F238E27FC236}">
                      <a16:creationId xmlns:a16="http://schemas.microsoft.com/office/drawing/2014/main" xmlns="" id="{40D8EC95-6B63-4C47-B4F6-163BA8A80A0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7">
                  <a:extLst>
                    <a:ext uri="{FF2B5EF4-FFF2-40B4-BE49-F238E27FC236}">
                      <a16:creationId xmlns:a16="http://schemas.microsoft.com/office/drawing/2014/main" xmlns="" id="{99EDE24B-989F-4D80-A127-51244B76432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8">
                  <a:extLst>
                    <a:ext uri="{FF2B5EF4-FFF2-40B4-BE49-F238E27FC236}">
                      <a16:creationId xmlns:a16="http://schemas.microsoft.com/office/drawing/2014/main" xmlns="" id="{469D5916-3F84-4B3A-88B7-4CABDDC00DB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9">
                  <a:extLst>
                    <a:ext uri="{FF2B5EF4-FFF2-40B4-BE49-F238E27FC236}">
                      <a16:creationId xmlns:a16="http://schemas.microsoft.com/office/drawing/2014/main" xmlns="" id="{3342AC04-2503-4E75-9A70-410836C6D1C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0">
                  <a:extLst>
                    <a:ext uri="{FF2B5EF4-FFF2-40B4-BE49-F238E27FC236}">
                      <a16:creationId xmlns:a16="http://schemas.microsoft.com/office/drawing/2014/main" xmlns="" id="{3D255B2B-AEF9-4E80-8386-7116A1BC690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1">
                  <a:extLst>
                    <a:ext uri="{FF2B5EF4-FFF2-40B4-BE49-F238E27FC236}">
                      <a16:creationId xmlns:a16="http://schemas.microsoft.com/office/drawing/2014/main" xmlns="" id="{B350FE3E-5288-449B-A111-837A6AE21A0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2">
                  <a:extLst>
                    <a:ext uri="{FF2B5EF4-FFF2-40B4-BE49-F238E27FC236}">
                      <a16:creationId xmlns:a16="http://schemas.microsoft.com/office/drawing/2014/main" xmlns="" id="{C297D58A-F2C0-458A-B20F-A19248061F2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3">
                  <a:extLst>
                    <a:ext uri="{FF2B5EF4-FFF2-40B4-BE49-F238E27FC236}">
                      <a16:creationId xmlns:a16="http://schemas.microsoft.com/office/drawing/2014/main" xmlns="" id="{11014154-B3F8-492D-AF7D-7B38C7903E1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4">
                  <a:extLst>
                    <a:ext uri="{FF2B5EF4-FFF2-40B4-BE49-F238E27FC236}">
                      <a16:creationId xmlns:a16="http://schemas.microsoft.com/office/drawing/2014/main" xmlns="" id="{A683196E-3AA5-4B46-A73E-BF200EE66D6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5">
                  <a:extLst>
                    <a:ext uri="{FF2B5EF4-FFF2-40B4-BE49-F238E27FC236}">
                      <a16:creationId xmlns:a16="http://schemas.microsoft.com/office/drawing/2014/main" xmlns="" id="{B927EE6A-9C4C-4B03-AC30-7B9CD227C3D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6">
                  <a:extLst>
                    <a:ext uri="{FF2B5EF4-FFF2-40B4-BE49-F238E27FC236}">
                      <a16:creationId xmlns:a16="http://schemas.microsoft.com/office/drawing/2014/main" xmlns="" id="{E767CD4E-6A5E-4162-96C3-0E0C88491CC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7">
                  <a:extLst>
                    <a:ext uri="{FF2B5EF4-FFF2-40B4-BE49-F238E27FC236}">
                      <a16:creationId xmlns:a16="http://schemas.microsoft.com/office/drawing/2014/main" xmlns="" id="{5DD1C91A-A712-4F42-BA5C-AD3905C8770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8">
                  <a:extLst>
                    <a:ext uri="{FF2B5EF4-FFF2-40B4-BE49-F238E27FC236}">
                      <a16:creationId xmlns:a16="http://schemas.microsoft.com/office/drawing/2014/main" xmlns="" id="{014CD78F-85FF-4318-9E20-3881EEF8C4B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9">
                  <a:extLst>
                    <a:ext uri="{FF2B5EF4-FFF2-40B4-BE49-F238E27FC236}">
                      <a16:creationId xmlns:a16="http://schemas.microsoft.com/office/drawing/2014/main" xmlns="" id="{019E3D8E-BAC5-4E14-BAF5-527432887EE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0">
                  <a:extLst>
                    <a:ext uri="{FF2B5EF4-FFF2-40B4-BE49-F238E27FC236}">
                      <a16:creationId xmlns:a16="http://schemas.microsoft.com/office/drawing/2014/main" xmlns="" id="{9F54E0C3-CBB5-4968-B8E0-760337C893B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1">
                  <a:extLst>
                    <a:ext uri="{FF2B5EF4-FFF2-40B4-BE49-F238E27FC236}">
                      <a16:creationId xmlns:a16="http://schemas.microsoft.com/office/drawing/2014/main" xmlns="" id="{015D772D-84C3-41ED-9FC7-4D61F007BF2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2">
                  <a:extLst>
                    <a:ext uri="{FF2B5EF4-FFF2-40B4-BE49-F238E27FC236}">
                      <a16:creationId xmlns:a16="http://schemas.microsoft.com/office/drawing/2014/main" xmlns="" id="{AE9F0DF5-A69C-49BE-A8F6-9F52220FA4A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3">
                  <a:extLst>
                    <a:ext uri="{FF2B5EF4-FFF2-40B4-BE49-F238E27FC236}">
                      <a16:creationId xmlns:a16="http://schemas.microsoft.com/office/drawing/2014/main" xmlns="" id="{DF25E2C7-B693-4717-8D69-FA104E79EE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4">
                  <a:extLst>
                    <a:ext uri="{FF2B5EF4-FFF2-40B4-BE49-F238E27FC236}">
                      <a16:creationId xmlns:a16="http://schemas.microsoft.com/office/drawing/2014/main" xmlns="" id="{CD81C42F-A24B-4772-9722-E8BF3DCCE89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5">
                  <a:extLst>
                    <a:ext uri="{FF2B5EF4-FFF2-40B4-BE49-F238E27FC236}">
                      <a16:creationId xmlns:a16="http://schemas.microsoft.com/office/drawing/2014/main" xmlns="" id="{9DA89867-D7B5-4B98-9744-941326F6691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6">
                  <a:extLst>
                    <a:ext uri="{FF2B5EF4-FFF2-40B4-BE49-F238E27FC236}">
                      <a16:creationId xmlns:a16="http://schemas.microsoft.com/office/drawing/2014/main" xmlns="" id="{D89B5770-3B8D-435A-A45A-D325B575D09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7">
                  <a:extLst>
                    <a:ext uri="{FF2B5EF4-FFF2-40B4-BE49-F238E27FC236}">
                      <a16:creationId xmlns:a16="http://schemas.microsoft.com/office/drawing/2014/main" xmlns="" id="{28091B25-4B92-4158-AD58-B82334EC413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8">
                  <a:extLst>
                    <a:ext uri="{FF2B5EF4-FFF2-40B4-BE49-F238E27FC236}">
                      <a16:creationId xmlns:a16="http://schemas.microsoft.com/office/drawing/2014/main" xmlns="" id="{1825376E-78A6-443D-90BC-52E5CD97FB2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9">
                  <a:extLst>
                    <a:ext uri="{FF2B5EF4-FFF2-40B4-BE49-F238E27FC236}">
                      <a16:creationId xmlns:a16="http://schemas.microsoft.com/office/drawing/2014/main" xmlns="" id="{4C07FBF8-4FC0-42D5-8EB0-819DBB44C42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0">
                  <a:extLst>
                    <a:ext uri="{FF2B5EF4-FFF2-40B4-BE49-F238E27FC236}">
                      <a16:creationId xmlns:a16="http://schemas.microsoft.com/office/drawing/2014/main" xmlns="" id="{188B98E7-E9BF-41D4-9061-FDB4D461910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1">
                  <a:extLst>
                    <a:ext uri="{FF2B5EF4-FFF2-40B4-BE49-F238E27FC236}">
                      <a16:creationId xmlns:a16="http://schemas.microsoft.com/office/drawing/2014/main" xmlns="" id="{879BE4C8-E7FF-4D91-B8B9-7B76C4BC94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2">
                  <a:extLst>
                    <a:ext uri="{FF2B5EF4-FFF2-40B4-BE49-F238E27FC236}">
                      <a16:creationId xmlns:a16="http://schemas.microsoft.com/office/drawing/2014/main" xmlns="" id="{D7FF7624-295F-4890-A98A-104930490F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3">
                  <a:extLst>
                    <a:ext uri="{FF2B5EF4-FFF2-40B4-BE49-F238E27FC236}">
                      <a16:creationId xmlns:a16="http://schemas.microsoft.com/office/drawing/2014/main" xmlns="" id="{7E73B479-0816-452F-A6F6-56877C92E7D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4">
                  <a:extLst>
                    <a:ext uri="{FF2B5EF4-FFF2-40B4-BE49-F238E27FC236}">
                      <a16:creationId xmlns:a16="http://schemas.microsoft.com/office/drawing/2014/main" xmlns="" id="{E4E04448-C5CA-4576-995E-4D5403596DA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5">
                  <a:extLst>
                    <a:ext uri="{FF2B5EF4-FFF2-40B4-BE49-F238E27FC236}">
                      <a16:creationId xmlns:a16="http://schemas.microsoft.com/office/drawing/2014/main" xmlns="" id="{C5C72579-8641-455F-BDC2-D5CC027A3C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6">
                  <a:extLst>
                    <a:ext uri="{FF2B5EF4-FFF2-40B4-BE49-F238E27FC236}">
                      <a16:creationId xmlns:a16="http://schemas.microsoft.com/office/drawing/2014/main" xmlns="" id="{74ABD863-F987-4DE5-BABC-68BC93E74BC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7">
                  <a:extLst>
                    <a:ext uri="{FF2B5EF4-FFF2-40B4-BE49-F238E27FC236}">
                      <a16:creationId xmlns:a16="http://schemas.microsoft.com/office/drawing/2014/main" xmlns="" id="{9B019248-4012-432E-BE24-40C712F9582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8">
                  <a:extLst>
                    <a:ext uri="{FF2B5EF4-FFF2-40B4-BE49-F238E27FC236}">
                      <a16:creationId xmlns:a16="http://schemas.microsoft.com/office/drawing/2014/main" xmlns="" id="{A9179266-1837-4858-B019-D5506F9FCF4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9">
                  <a:extLst>
                    <a:ext uri="{FF2B5EF4-FFF2-40B4-BE49-F238E27FC236}">
                      <a16:creationId xmlns:a16="http://schemas.microsoft.com/office/drawing/2014/main" xmlns="" id="{6C59BDFB-4C31-4CCF-9411-D4B8618DD79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0">
                  <a:extLst>
                    <a:ext uri="{FF2B5EF4-FFF2-40B4-BE49-F238E27FC236}">
                      <a16:creationId xmlns:a16="http://schemas.microsoft.com/office/drawing/2014/main" xmlns="" id="{66C29E98-F3F3-4378-A6C4-97831E844B6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1">
                  <a:extLst>
                    <a:ext uri="{FF2B5EF4-FFF2-40B4-BE49-F238E27FC236}">
                      <a16:creationId xmlns:a16="http://schemas.microsoft.com/office/drawing/2014/main" xmlns="" id="{06065DBC-3390-4E4A-88D7-2579B5057D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2">
                  <a:extLst>
                    <a:ext uri="{FF2B5EF4-FFF2-40B4-BE49-F238E27FC236}">
                      <a16:creationId xmlns:a16="http://schemas.microsoft.com/office/drawing/2014/main" xmlns="" id="{8FB3A212-E5AA-4192-84E4-7028B4AA440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3">
                  <a:extLst>
                    <a:ext uri="{FF2B5EF4-FFF2-40B4-BE49-F238E27FC236}">
                      <a16:creationId xmlns:a16="http://schemas.microsoft.com/office/drawing/2014/main" xmlns="" id="{C928ACE3-E922-4CB7-9D82-AA00C4D3CF9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4">
                  <a:extLst>
                    <a:ext uri="{FF2B5EF4-FFF2-40B4-BE49-F238E27FC236}">
                      <a16:creationId xmlns:a16="http://schemas.microsoft.com/office/drawing/2014/main" xmlns="" id="{87C401A6-8FD1-4F25-9D00-AC129364D7A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5">
                  <a:extLst>
                    <a:ext uri="{FF2B5EF4-FFF2-40B4-BE49-F238E27FC236}">
                      <a16:creationId xmlns:a16="http://schemas.microsoft.com/office/drawing/2014/main" xmlns="" id="{1E7A5AB7-97C9-4C8E-90DB-E4F786C316F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6">
                  <a:extLst>
                    <a:ext uri="{FF2B5EF4-FFF2-40B4-BE49-F238E27FC236}">
                      <a16:creationId xmlns:a16="http://schemas.microsoft.com/office/drawing/2014/main" xmlns="" id="{4E63EE97-F272-42B8-A56C-45A8224B533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7">
                  <a:extLst>
                    <a:ext uri="{FF2B5EF4-FFF2-40B4-BE49-F238E27FC236}">
                      <a16:creationId xmlns:a16="http://schemas.microsoft.com/office/drawing/2014/main" xmlns="" id="{CA0B7006-3C68-4E83-8C38-6BAF8B7B6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8">
                  <a:extLst>
                    <a:ext uri="{FF2B5EF4-FFF2-40B4-BE49-F238E27FC236}">
                      <a16:creationId xmlns:a16="http://schemas.microsoft.com/office/drawing/2014/main" xmlns="" id="{97E1741F-F257-47AD-8F4B-77A1D53C8B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9">
                  <a:extLst>
                    <a:ext uri="{FF2B5EF4-FFF2-40B4-BE49-F238E27FC236}">
                      <a16:creationId xmlns:a16="http://schemas.microsoft.com/office/drawing/2014/main" xmlns="" id="{E3BCBBFE-787D-45D2-ADDA-165AB62C947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0">
                  <a:extLst>
                    <a:ext uri="{FF2B5EF4-FFF2-40B4-BE49-F238E27FC236}">
                      <a16:creationId xmlns:a16="http://schemas.microsoft.com/office/drawing/2014/main" xmlns="" id="{486D6C3B-2946-4AE5-AEF6-1DA86D1220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91">
                  <a:extLst>
                    <a:ext uri="{FF2B5EF4-FFF2-40B4-BE49-F238E27FC236}">
                      <a16:creationId xmlns:a16="http://schemas.microsoft.com/office/drawing/2014/main" xmlns="" id="{2BD580C7-D921-4AC0-9D63-63AE3AD1540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2">
                  <a:extLst>
                    <a:ext uri="{FF2B5EF4-FFF2-40B4-BE49-F238E27FC236}">
                      <a16:creationId xmlns:a16="http://schemas.microsoft.com/office/drawing/2014/main" xmlns="" id="{63BE19E7-EB0D-4090-892F-0B800935AB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2" name="文本框 49">
              <a:extLst>
                <a:ext uri="{FF2B5EF4-FFF2-40B4-BE49-F238E27FC236}">
                  <a16:creationId xmlns:a16="http://schemas.microsoft.com/office/drawing/2014/main" xmlns="" id="{3E75C549-E295-4C1F-94FA-22C7CF024E96}"/>
                </a:ext>
              </a:extLst>
            </p:cNvPr>
            <p:cNvSpPr txBox="1">
              <a:spLocks noChangeArrowheads="1"/>
            </p:cNvSpPr>
            <p:nvPr/>
          </p:nvSpPr>
          <p:spPr bwMode="auto">
            <a:xfrm>
              <a:off x="2344778" y="2221795"/>
              <a:ext cx="2247242" cy="36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28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3" name="TextBox 102">
            <a:extLst>
              <a:ext uri="{FF2B5EF4-FFF2-40B4-BE49-F238E27FC236}">
                <a16:creationId xmlns:a16="http://schemas.microsoft.com/office/drawing/2014/main" xmlns="" id="{9AF90D26-41DB-C9D3-CE73-44C7D09BBD60}"/>
              </a:ext>
            </a:extLst>
          </p:cNvPr>
          <p:cNvSpPr txBox="1"/>
          <p:nvPr/>
        </p:nvSpPr>
        <p:spPr>
          <a:xfrm>
            <a:off x="3413013" y="2655968"/>
            <a:ext cx="5820642"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Đánh giá về tính hợp lí của cách tổ chức và triển khai ý tưởng trong bài viết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94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0C21F31A-A558-414F-8A96-BAF2117AB527}"/>
              </a:ext>
            </a:extLst>
          </p:cNvPr>
          <p:cNvSpPr/>
          <p:nvPr/>
        </p:nvSpPr>
        <p:spPr>
          <a:xfrm>
            <a:off x="382280" y="285750"/>
            <a:ext cx="523220" cy="6286500"/>
          </a:xfrm>
          <a:prstGeom prst="rect">
            <a:avLst/>
          </a:prstGeom>
          <a:noFill/>
          <a:ln>
            <a:solidFill>
              <a:srgbClr val="AE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สี่เหลี่ยมผืนผ้า 2">
            <a:extLst>
              <a:ext uri="{FF2B5EF4-FFF2-40B4-BE49-F238E27FC236}">
                <a16:creationId xmlns:a16="http://schemas.microsoft.com/office/drawing/2014/main" xmlns="" id="{D7C9EB7A-0877-4632-A7B0-BD4200198BA6}"/>
              </a:ext>
            </a:extLst>
          </p:cNvPr>
          <p:cNvSpPr/>
          <p:nvPr/>
        </p:nvSpPr>
        <p:spPr>
          <a:xfrm>
            <a:off x="11408338" y="285749"/>
            <a:ext cx="523220" cy="6286497"/>
          </a:xfrm>
          <a:prstGeom prst="rect">
            <a:avLst/>
          </a:prstGeom>
          <a:noFill/>
          <a:ln>
            <a:solidFill>
              <a:srgbClr val="AE8D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ตัวเชื่อมต่อตรง 3">
            <a:extLst>
              <a:ext uri="{FF2B5EF4-FFF2-40B4-BE49-F238E27FC236}">
                <a16:creationId xmlns:a16="http://schemas.microsoft.com/office/drawing/2014/main" xmlns="" id="{78B19F91-944E-4EDE-AC36-7F8E7EB39C6D}"/>
              </a:ext>
            </a:extLst>
          </p:cNvPr>
          <p:cNvCxnSpPr>
            <a:cxnSpLocks/>
          </p:cNvCxnSpPr>
          <p:nvPr/>
        </p:nvCxnSpPr>
        <p:spPr>
          <a:xfrm>
            <a:off x="0" y="285750"/>
            <a:ext cx="12192000" cy="0"/>
          </a:xfrm>
          <a:prstGeom prst="line">
            <a:avLst/>
          </a:prstGeom>
          <a:ln>
            <a:solidFill>
              <a:srgbClr val="AE8D46"/>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a:extLst>
              <a:ext uri="{FF2B5EF4-FFF2-40B4-BE49-F238E27FC236}">
                <a16:creationId xmlns:a16="http://schemas.microsoft.com/office/drawing/2014/main" xmlns="" id="{1DA096D6-7459-4D82-9E91-09A9CB21999D}"/>
              </a:ext>
            </a:extLst>
          </p:cNvPr>
          <p:cNvCxnSpPr>
            <a:cxnSpLocks/>
          </p:cNvCxnSpPr>
          <p:nvPr/>
        </p:nvCxnSpPr>
        <p:spPr>
          <a:xfrm>
            <a:off x="905500" y="6572246"/>
            <a:ext cx="10673090" cy="0"/>
          </a:xfrm>
          <a:prstGeom prst="line">
            <a:avLst/>
          </a:prstGeom>
          <a:ln>
            <a:solidFill>
              <a:srgbClr val="AE8D46"/>
            </a:solidFill>
          </a:ln>
        </p:spPr>
        <p:style>
          <a:lnRef idx="1">
            <a:schemeClr val="accent1"/>
          </a:lnRef>
          <a:fillRef idx="0">
            <a:schemeClr val="accent1"/>
          </a:fillRef>
          <a:effectRef idx="0">
            <a:schemeClr val="accent1"/>
          </a:effectRef>
          <a:fontRef idx="minor">
            <a:schemeClr val="tx1"/>
          </a:fontRef>
        </p:style>
      </p:cxnSp>
      <p:sp>
        <p:nvSpPr>
          <p:cNvPr id="8" name="กล่องข้อความ 7">
            <a:extLst>
              <a:ext uri="{FF2B5EF4-FFF2-40B4-BE49-F238E27FC236}">
                <a16:creationId xmlns:a16="http://schemas.microsoft.com/office/drawing/2014/main" xmlns="" id="{752D417C-3290-421B-A470-308A281FBB14}"/>
              </a:ext>
            </a:extLst>
          </p:cNvPr>
          <p:cNvSpPr txBox="1"/>
          <p:nvPr/>
        </p:nvSpPr>
        <p:spPr>
          <a:xfrm>
            <a:off x="1038365" y="253129"/>
            <a:ext cx="8032849" cy="954107"/>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2</a:t>
            </a:r>
            <a:r>
              <a:rPr lang="vi-VN" sz="2800" b="1" dirty="0">
                <a:latin typeface="Calibri" panose="020F0502020204030204" pitchFamily="34" charset="0"/>
                <a:cs typeface="Calibri" panose="020F0502020204030204" pitchFamily="34" charset="0"/>
              </a:rPr>
              <a:t>. Trình tự của bài viết và ý nghĩa “Tiếng thu” trong thơ Lưu Trọng Lư </a:t>
            </a:r>
            <a:endParaRPr lang="en-US" sz="2800" b="1" i="0" dirty="0">
              <a:effectLst/>
              <a:latin typeface="Calibri" panose="020F0502020204030204" pitchFamily="34" charset="0"/>
              <a:cs typeface="Calibri" panose="020F0502020204030204" pitchFamily="34" charset="0"/>
            </a:endParaRPr>
          </a:p>
        </p:txBody>
      </p:sp>
      <p:sp>
        <p:nvSpPr>
          <p:cNvPr id="9" name="กล่องข้อความ 8">
            <a:extLst>
              <a:ext uri="{FF2B5EF4-FFF2-40B4-BE49-F238E27FC236}">
                <a16:creationId xmlns:a16="http://schemas.microsoft.com/office/drawing/2014/main" xmlns="" id="{967F105C-801E-4390-A9A5-13AD52965FF2}"/>
              </a:ext>
            </a:extLst>
          </p:cNvPr>
          <p:cNvSpPr txBox="1"/>
          <p:nvPr/>
        </p:nvSpPr>
        <p:spPr>
          <a:xfrm>
            <a:off x="399080" y="1239857"/>
            <a:ext cx="8032850" cy="5021055"/>
          </a:xfrm>
          <a:prstGeom prst="rect">
            <a:avLst/>
          </a:prstGeom>
          <a:solidFill>
            <a:schemeClr val="bg1">
              <a:lumMod val="95000"/>
            </a:schemeClr>
          </a:solidFill>
        </p:spPr>
        <p:txBody>
          <a:bodyPr wrap="square" rtlCol="0">
            <a:spAutoFit/>
          </a:bodyPr>
          <a:lstStyle/>
          <a:p>
            <a:pPr marL="285750" indent="-285750" algn="thaiDist">
              <a:lnSpc>
                <a:spcPct val="150000"/>
              </a:lnSpc>
              <a:buFont typeface="Arial" panose="020B0604020202020204" pitchFamily="34" charset="0"/>
              <a:buChar char="•"/>
            </a:pPr>
            <a:r>
              <a:rPr lang="vi-VN" sz="2400" dirty="0">
                <a:solidFill>
                  <a:srgbClr val="002060"/>
                </a:solidFill>
                <a:latin typeface="Calibri" panose="020F0502020204030204" pitchFamily="34" charset="0"/>
                <a:cs typeface="Calibri" panose="020F0502020204030204" pitchFamily="34" charset="0"/>
              </a:rPr>
              <a:t>Trình tự của bài viết đi từ “tiếng thơ”, tức đi từ phương diện dễ thu hút sự chú ý của  người đọc ngay khi đọc bài thơ – nhạc tính của bài thơ</a:t>
            </a:r>
            <a:endParaRPr lang="en-US" sz="2400" dirty="0">
              <a:solidFill>
                <a:srgbClr val="002060"/>
              </a:solidFill>
              <a:latin typeface="Calibri" panose="020F0502020204030204" pitchFamily="34" charset="0"/>
              <a:cs typeface="Calibri" panose="020F0502020204030204" pitchFamily="34" charset="0"/>
            </a:endParaRPr>
          </a:p>
          <a:p>
            <a:pPr marL="285750" indent="-285750" algn="thaiDist">
              <a:lnSpc>
                <a:spcPct val="150000"/>
              </a:lnSpc>
              <a:buFont typeface="Arial" panose="020B0604020202020204" pitchFamily="34" charset="0"/>
              <a:buChar char="•"/>
            </a:pPr>
            <a:r>
              <a:rPr lang="vi-VN" sz="2400" dirty="0">
                <a:solidFill>
                  <a:srgbClr val="002060"/>
                </a:solidFill>
                <a:latin typeface="Calibri" panose="020F0502020204030204" pitchFamily="34" charset="0"/>
                <a:cs typeface="Calibri" panose="020F0502020204030204" pitchFamily="34" charset="0"/>
              </a:rPr>
              <a:t>Tác giả phân tích các thủ pháp kiến tạo nhạc tính của bài thơ để từ đó, cho thấy nhạc tính ở đây chính là một phương diện hình thức mang tính nội dung</a:t>
            </a:r>
            <a:endParaRPr lang="en-US" sz="2400" dirty="0">
              <a:solidFill>
                <a:srgbClr val="002060"/>
              </a:solidFill>
              <a:latin typeface="Calibri" panose="020F0502020204030204" pitchFamily="34" charset="0"/>
              <a:cs typeface="Calibri" panose="020F0502020204030204" pitchFamily="34" charset="0"/>
            </a:endParaRPr>
          </a:p>
          <a:p>
            <a:pPr marL="285750" indent="-285750" algn="thaiDist">
              <a:lnSpc>
                <a:spcPct val="150000"/>
              </a:lnSpc>
              <a:buFont typeface="Arial" panose="020B0604020202020204" pitchFamily="34" charset="0"/>
              <a:buChar char="•"/>
            </a:pPr>
            <a:r>
              <a:rPr lang="vi-VN" sz="2400" dirty="0">
                <a:solidFill>
                  <a:srgbClr val="002060"/>
                </a:solidFill>
                <a:latin typeface="Calibri" panose="020F0502020204030204" pitchFamily="34" charset="0"/>
                <a:cs typeface="Calibri" panose="020F0502020204030204" pitchFamily="34" charset="0"/>
              </a:rPr>
              <a:t>Cách tiếp cận bài thơ từ phương diện hình thức, vì thế, có sức thuyết phục bởi giá trị thẩm mĩ của một tác phẩm thơ ca toát lên từ chính hình thức cảm tính của nó</a:t>
            </a:r>
            <a:endParaRPr lang="en-US" sz="2400" dirty="0">
              <a:solidFill>
                <a:srgbClr val="002060"/>
              </a:solidFill>
              <a:latin typeface="Calibri" panose="020F0502020204030204" pitchFamily="34" charset="0"/>
              <a:cs typeface="Calibri" panose="020F0502020204030204" pitchFamily="34" charset="0"/>
            </a:endParaRPr>
          </a:p>
        </p:txBody>
      </p:sp>
      <p:sp>
        <p:nvSpPr>
          <p:cNvPr id="19" name="กล่องข้อความ 18">
            <a:extLst>
              <a:ext uri="{FF2B5EF4-FFF2-40B4-BE49-F238E27FC236}">
                <a16:creationId xmlns:a16="http://schemas.microsoft.com/office/drawing/2014/main" xmlns="" id="{5A1EA2D8-212D-4E63-BD78-8B158C7EB599}"/>
              </a:ext>
            </a:extLst>
          </p:cNvPr>
          <p:cNvSpPr txBox="1"/>
          <p:nvPr/>
        </p:nvSpPr>
        <p:spPr>
          <a:xfrm rot="5400000" flipH="1">
            <a:off x="10690119" y="901364"/>
            <a:ext cx="1943100" cy="400110"/>
          </a:xfrm>
          <a:prstGeom prst="rect">
            <a:avLst/>
          </a:prstGeom>
          <a:noFill/>
        </p:spPr>
        <p:txBody>
          <a:bodyPr wrap="square" rtlCol="0">
            <a:spAutoFit/>
          </a:bodyPr>
          <a:lstStyle/>
          <a:p>
            <a:pPr algn="ctr"/>
            <a:r>
              <a:rPr lang="en-US" sz="2000" dirty="0">
                <a:solidFill>
                  <a:srgbClr val="D0B269"/>
                </a:solidFill>
                <a:latin typeface="CaslonCP" panose="02000503000000000000" pitchFamily="50" charset="0"/>
                <a:cs typeface="LilyUPC" panose="020B0604020202020204" pitchFamily="34" charset="-34"/>
              </a:rPr>
              <a:t>Falls</a:t>
            </a:r>
          </a:p>
        </p:txBody>
      </p:sp>
      <p:sp>
        <p:nvSpPr>
          <p:cNvPr id="21" name="กล่องข้อความ 14">
            <a:extLst>
              <a:ext uri="{FF2B5EF4-FFF2-40B4-BE49-F238E27FC236}">
                <a16:creationId xmlns:a16="http://schemas.microsoft.com/office/drawing/2014/main" xmlns="" id="{963012A5-77B1-40C4-B939-B27EF09A2BF2}"/>
              </a:ext>
            </a:extLst>
          </p:cNvPr>
          <p:cNvSpPr txBox="1"/>
          <p:nvPr/>
        </p:nvSpPr>
        <p:spPr>
          <a:xfrm rot="16200000">
            <a:off x="-1807789" y="3241051"/>
            <a:ext cx="4880498" cy="523220"/>
          </a:xfrm>
          <a:prstGeom prst="rect">
            <a:avLst/>
          </a:prstGeom>
          <a:noFill/>
        </p:spPr>
        <p:txBody>
          <a:bodyPr wrap="square" rtlCol="0">
            <a:spAutoFit/>
          </a:bodyPr>
          <a:lstStyle/>
          <a:p>
            <a:pPr algn="ctr"/>
            <a:r>
              <a:rPr lang="en-US" sz="2800" b="1" dirty="0">
                <a:solidFill>
                  <a:schemeClr val="accent4">
                    <a:lumMod val="20000"/>
                    <a:lumOff val="80000"/>
                  </a:schemeClr>
                </a:solidFill>
                <a:cs typeface="LilyUPC" panose="020B0604020202020204" pitchFamily="34" charset="-34"/>
              </a:rPr>
              <a:t>II. ĐỌC HIỂU VĂN BẢN</a:t>
            </a:r>
          </a:p>
        </p:txBody>
      </p:sp>
      <p:sp>
        <p:nvSpPr>
          <p:cNvPr id="6" name="กล่องข้อความ 13">
            <a:extLst>
              <a:ext uri="{FF2B5EF4-FFF2-40B4-BE49-F238E27FC236}">
                <a16:creationId xmlns:a16="http://schemas.microsoft.com/office/drawing/2014/main" xmlns="" id="{EB69CCB4-DECA-B4B6-CBB4-20A16DDB38D5}"/>
              </a:ext>
            </a:extLst>
          </p:cNvPr>
          <p:cNvSpPr txBox="1"/>
          <p:nvPr/>
        </p:nvSpPr>
        <p:spPr>
          <a:xfrm>
            <a:off x="9470295" y="318372"/>
            <a:ext cx="2817189" cy="6129050"/>
          </a:xfrm>
          <a:prstGeom prst="rect">
            <a:avLst/>
          </a:prstGeom>
          <a:ln>
            <a:solidFill>
              <a:srgbClr val="3D1F1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thaiDist">
              <a:lnSpc>
                <a:spcPct val="150000"/>
              </a:lnSpc>
            </a:pPr>
            <a:r>
              <a:rPr lang="vi-VN" sz="2400" dirty="0">
                <a:solidFill>
                  <a:srgbClr val="582723"/>
                </a:solidFill>
                <a:latin typeface="Calibri" panose="020F0502020204030204" pitchFamily="34" charset="0"/>
                <a:cs typeface="Calibri" panose="020F0502020204030204" pitchFamily="34" charset="0"/>
              </a:rPr>
              <a:t>“tiếng thu” không còn mang tính khách quan nữa mà đã trở thành tiếng lòng của người sáng tạo, được phát ra nhờ sự cộng hưởng giữa con người và trời đất cùng các phương tiện ngôn từ được sử dụng.</a:t>
            </a:r>
            <a:endParaRPr lang="en-US" sz="2400" dirty="0">
              <a:solidFill>
                <a:srgbClr val="58272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2544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C933E81-7DB5-0C79-770D-7ECD980B778C}"/>
              </a:ext>
            </a:extLst>
          </p:cNvPr>
          <p:cNvSpPr txBox="1"/>
          <p:nvPr/>
        </p:nvSpPr>
        <p:spPr>
          <a:xfrm>
            <a:off x="1417598" y="199759"/>
            <a:ext cx="7826927" cy="1077218"/>
          </a:xfrm>
          <a:prstGeom prst="rect">
            <a:avLst/>
          </a:prstGeom>
          <a:noFill/>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Câu hỏi 3: Đánh giá về tính hợp lí của cách tổ chức và triển khai ý tưởng trong bài viết</a:t>
            </a:r>
            <a:endParaRPr lang="en-US" sz="3200" b="1" dirty="0">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075FA6A3-AD68-5FBB-C3A7-3B8ED7FB8C16}"/>
              </a:ext>
            </a:extLst>
          </p:cNvPr>
          <p:cNvGraphicFramePr/>
          <p:nvPr>
            <p:extLst>
              <p:ext uri="{D42A27DB-BD31-4B8C-83A1-F6EECF244321}">
                <p14:modId xmlns:p14="http://schemas.microsoft.com/office/powerpoint/2010/main" val="350096029"/>
              </p:ext>
            </p:extLst>
          </p:nvPr>
        </p:nvGraphicFramePr>
        <p:xfrm>
          <a:off x="1323596" y="1276977"/>
          <a:ext cx="10026709" cy="43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980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C4183A7-B4A3-057A-E2BD-BE5F91D70393}"/>
              </a:ext>
            </a:extLst>
          </p:cNvPr>
          <p:cNvSpPr txBox="1"/>
          <p:nvPr/>
        </p:nvSpPr>
        <p:spPr>
          <a:xfrm>
            <a:off x="0" y="289641"/>
            <a:ext cx="10164417" cy="584775"/>
          </a:xfrm>
          <a:prstGeom prst="rect">
            <a:avLst/>
          </a:prstGeom>
          <a:solidFill>
            <a:schemeClr val="bg1">
              <a:lumMod val="95000"/>
            </a:schemeClr>
          </a:solidFill>
        </p:spPr>
        <p:txBody>
          <a:bodyPr wrap="square">
            <a:spAutoFit/>
          </a:bodyPr>
          <a:lstStyle/>
          <a:p>
            <a:pPr algn="ct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hỏi</a:t>
            </a:r>
            <a:r>
              <a:rPr lang="en-US" sz="3200" b="1" dirty="0">
                <a:solidFill>
                  <a:srgbClr val="000000"/>
                </a:solidFill>
                <a:effectLst/>
                <a:latin typeface="Times New Roman" panose="02020603050405020304" pitchFamily="18" charset="0"/>
                <a:ea typeface="Times New Roman" panose="02020603050405020304" pitchFamily="18" charset="0"/>
              </a:rPr>
              <a:t> 4.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biệt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giữa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mới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cổ</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điển</a:t>
            </a:r>
            <a:endParaRPr lang="en-US" sz="3200" dirty="0"/>
          </a:p>
        </p:txBody>
      </p:sp>
      <p:pic>
        <p:nvPicPr>
          <p:cNvPr id="3" name="Picture 2">
            <a:extLst>
              <a:ext uri="{FF2B5EF4-FFF2-40B4-BE49-F238E27FC236}">
                <a16:creationId xmlns:a16="http://schemas.microsoft.com/office/drawing/2014/main" xmlns="" id="{689C33E8-8CD9-A193-684C-8C487D5B05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1629" y="1380459"/>
            <a:ext cx="8850385" cy="4895512"/>
          </a:xfrm>
          <a:prstGeom prst="rect">
            <a:avLst/>
          </a:prstGeom>
        </p:spPr>
      </p:pic>
    </p:spTree>
    <p:extLst>
      <p:ext uri="{BB962C8B-B14F-4D97-AF65-F5344CB8AC3E}">
        <p14:creationId xmlns:p14="http://schemas.microsoft.com/office/powerpoint/2010/main" val="1177837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40700" y="1848"/>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grpSp>
        <p:nvGrpSpPr>
          <p:cNvPr id="9" name="组合 2">
            <a:extLst>
              <a:ext uri="{FF2B5EF4-FFF2-40B4-BE49-F238E27FC236}">
                <a16:creationId xmlns:a16="http://schemas.microsoft.com/office/drawing/2014/main" xmlns="" id="{20A9D9E1-8129-490C-B07C-E6112560575A}"/>
              </a:ext>
            </a:extLst>
          </p:cNvPr>
          <p:cNvGrpSpPr/>
          <p:nvPr/>
        </p:nvGrpSpPr>
        <p:grpSpPr>
          <a:xfrm>
            <a:off x="2801923" y="1443141"/>
            <a:ext cx="7541701" cy="4127149"/>
            <a:chOff x="1949253" y="1627716"/>
            <a:chExt cx="3271491" cy="2309600"/>
          </a:xfrm>
        </p:grpSpPr>
        <p:grpSp>
          <p:nvGrpSpPr>
            <p:cNvPr id="11" name="组合 135">
              <a:extLst>
                <a:ext uri="{FF2B5EF4-FFF2-40B4-BE49-F238E27FC236}">
                  <a16:creationId xmlns:a16="http://schemas.microsoft.com/office/drawing/2014/main" xmlns="" id="{39D04EC5-59B7-4FC8-B621-17EF9E2B1729}"/>
                </a:ext>
              </a:extLst>
            </p:cNvPr>
            <p:cNvGrpSpPr/>
            <p:nvPr/>
          </p:nvGrpSpPr>
          <p:grpSpPr>
            <a:xfrm>
              <a:off x="1949253" y="1627716"/>
              <a:ext cx="3271491" cy="2309600"/>
              <a:chOff x="3246438" y="1068388"/>
              <a:chExt cx="5711825" cy="4678363"/>
            </a:xfrm>
            <a:solidFill>
              <a:srgbClr val="000000"/>
            </a:solidFill>
          </p:grpSpPr>
          <p:sp>
            <p:nvSpPr>
              <p:cNvPr id="13" name="Freeform 5">
                <a:extLst>
                  <a:ext uri="{FF2B5EF4-FFF2-40B4-BE49-F238E27FC236}">
                    <a16:creationId xmlns:a16="http://schemas.microsoft.com/office/drawing/2014/main" xmlns="" id="{2E288F4B-E341-47B1-B047-736BF9770BE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6">
                <a:extLst>
                  <a:ext uri="{FF2B5EF4-FFF2-40B4-BE49-F238E27FC236}">
                    <a16:creationId xmlns:a16="http://schemas.microsoft.com/office/drawing/2014/main" xmlns="" id="{CFF96533-E37E-443E-9B8C-4D6C3E4E48B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7">
                <a:extLst>
                  <a:ext uri="{FF2B5EF4-FFF2-40B4-BE49-F238E27FC236}">
                    <a16:creationId xmlns:a16="http://schemas.microsoft.com/office/drawing/2014/main" xmlns="" id="{84F63C42-2C8D-42DE-94F7-EA2EBE041A2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8">
                <a:extLst>
                  <a:ext uri="{FF2B5EF4-FFF2-40B4-BE49-F238E27FC236}">
                    <a16:creationId xmlns:a16="http://schemas.microsoft.com/office/drawing/2014/main" xmlns="" id="{A74850C0-12EC-426E-8875-154EBB277EE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9">
                <a:extLst>
                  <a:ext uri="{FF2B5EF4-FFF2-40B4-BE49-F238E27FC236}">
                    <a16:creationId xmlns:a16="http://schemas.microsoft.com/office/drawing/2014/main" xmlns="" id="{8227F85D-041D-42C9-A1BE-EB090E7D024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0">
                <a:extLst>
                  <a:ext uri="{FF2B5EF4-FFF2-40B4-BE49-F238E27FC236}">
                    <a16:creationId xmlns:a16="http://schemas.microsoft.com/office/drawing/2014/main" xmlns="" id="{F1F0E128-7F92-4B33-B9C6-777788C456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1">
                <a:extLst>
                  <a:ext uri="{FF2B5EF4-FFF2-40B4-BE49-F238E27FC236}">
                    <a16:creationId xmlns:a16="http://schemas.microsoft.com/office/drawing/2014/main" xmlns="" id="{9B570001-11F4-4AA5-929C-70911377D97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 name="组合 143">
                <a:extLst>
                  <a:ext uri="{FF2B5EF4-FFF2-40B4-BE49-F238E27FC236}">
                    <a16:creationId xmlns:a16="http://schemas.microsoft.com/office/drawing/2014/main" xmlns="" id="{FD8FC3ED-5512-425C-BC14-2C6B23EFE5FC}"/>
                  </a:ext>
                </a:extLst>
              </p:cNvPr>
              <p:cNvGrpSpPr/>
              <p:nvPr/>
            </p:nvGrpSpPr>
            <p:grpSpPr>
              <a:xfrm>
                <a:off x="3517901" y="1225551"/>
                <a:ext cx="5260975" cy="4090987"/>
                <a:chOff x="3517901" y="1225551"/>
                <a:chExt cx="5260975" cy="4090987"/>
              </a:xfrm>
              <a:grpFill/>
            </p:grpSpPr>
            <p:sp>
              <p:nvSpPr>
                <p:cNvPr id="21" name="Freeform 12">
                  <a:extLst>
                    <a:ext uri="{FF2B5EF4-FFF2-40B4-BE49-F238E27FC236}">
                      <a16:creationId xmlns:a16="http://schemas.microsoft.com/office/drawing/2014/main" xmlns="" id="{92099C2A-0758-429F-9AB0-A4610BA7975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3">
                  <a:extLst>
                    <a:ext uri="{FF2B5EF4-FFF2-40B4-BE49-F238E27FC236}">
                      <a16:creationId xmlns:a16="http://schemas.microsoft.com/office/drawing/2014/main" xmlns="" id="{3E929611-BC27-44A3-8CCB-327327FD5F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4">
                  <a:extLst>
                    <a:ext uri="{FF2B5EF4-FFF2-40B4-BE49-F238E27FC236}">
                      <a16:creationId xmlns:a16="http://schemas.microsoft.com/office/drawing/2014/main" xmlns="" id="{F87F59ED-23A9-4839-AB6E-32020FE8893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5">
                  <a:extLst>
                    <a:ext uri="{FF2B5EF4-FFF2-40B4-BE49-F238E27FC236}">
                      <a16:creationId xmlns:a16="http://schemas.microsoft.com/office/drawing/2014/main" xmlns="" id="{4E89D603-D40F-4B56-B145-A1A92E6DC0F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6">
                  <a:extLst>
                    <a:ext uri="{FF2B5EF4-FFF2-40B4-BE49-F238E27FC236}">
                      <a16:creationId xmlns:a16="http://schemas.microsoft.com/office/drawing/2014/main" xmlns="" id="{22873058-0E13-47F3-B60B-2EF0C515AEF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7">
                  <a:extLst>
                    <a:ext uri="{FF2B5EF4-FFF2-40B4-BE49-F238E27FC236}">
                      <a16:creationId xmlns:a16="http://schemas.microsoft.com/office/drawing/2014/main" xmlns="" id="{4B268044-4234-4B83-8F6E-3AA00F59BE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8">
                  <a:extLst>
                    <a:ext uri="{FF2B5EF4-FFF2-40B4-BE49-F238E27FC236}">
                      <a16:creationId xmlns:a16="http://schemas.microsoft.com/office/drawing/2014/main" xmlns="" id="{4A079744-DFEB-4CCE-8FC2-A5E0F604D8F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9">
                  <a:extLst>
                    <a:ext uri="{FF2B5EF4-FFF2-40B4-BE49-F238E27FC236}">
                      <a16:creationId xmlns:a16="http://schemas.microsoft.com/office/drawing/2014/main" xmlns="" id="{9B2AF752-3276-4EFE-A849-68835676885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0">
                  <a:extLst>
                    <a:ext uri="{FF2B5EF4-FFF2-40B4-BE49-F238E27FC236}">
                      <a16:creationId xmlns:a16="http://schemas.microsoft.com/office/drawing/2014/main" xmlns="" id="{333FD8BB-92BE-476D-815E-35D55D4D9C6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1">
                  <a:extLst>
                    <a:ext uri="{FF2B5EF4-FFF2-40B4-BE49-F238E27FC236}">
                      <a16:creationId xmlns:a16="http://schemas.microsoft.com/office/drawing/2014/main" xmlns="" id="{97CE0AF9-D293-4B01-8461-DD2306D9265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2">
                  <a:extLst>
                    <a:ext uri="{FF2B5EF4-FFF2-40B4-BE49-F238E27FC236}">
                      <a16:creationId xmlns:a16="http://schemas.microsoft.com/office/drawing/2014/main" xmlns="" id="{F501C3CC-94A6-4EE8-B3B5-B0FB6BF1DE1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3">
                  <a:extLst>
                    <a:ext uri="{FF2B5EF4-FFF2-40B4-BE49-F238E27FC236}">
                      <a16:creationId xmlns:a16="http://schemas.microsoft.com/office/drawing/2014/main" xmlns="" id="{5B12A9F9-CB73-435D-89C2-57F134F6F29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4">
                  <a:extLst>
                    <a:ext uri="{FF2B5EF4-FFF2-40B4-BE49-F238E27FC236}">
                      <a16:creationId xmlns:a16="http://schemas.microsoft.com/office/drawing/2014/main" xmlns="" id="{6178E32F-F608-4AC6-ACB4-33EE1E01B95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5">
                  <a:extLst>
                    <a:ext uri="{FF2B5EF4-FFF2-40B4-BE49-F238E27FC236}">
                      <a16:creationId xmlns:a16="http://schemas.microsoft.com/office/drawing/2014/main" xmlns="" id="{5BBE3521-209D-449F-9C56-C560CF2B4CC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6">
                  <a:extLst>
                    <a:ext uri="{FF2B5EF4-FFF2-40B4-BE49-F238E27FC236}">
                      <a16:creationId xmlns:a16="http://schemas.microsoft.com/office/drawing/2014/main" xmlns="" id="{D8F24A90-ED57-4A41-A705-FF51FB714C7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7">
                  <a:extLst>
                    <a:ext uri="{FF2B5EF4-FFF2-40B4-BE49-F238E27FC236}">
                      <a16:creationId xmlns:a16="http://schemas.microsoft.com/office/drawing/2014/main" xmlns="" id="{CF7335CC-A54C-49A0-8018-7324F6E95BB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8">
                  <a:extLst>
                    <a:ext uri="{FF2B5EF4-FFF2-40B4-BE49-F238E27FC236}">
                      <a16:creationId xmlns:a16="http://schemas.microsoft.com/office/drawing/2014/main" xmlns="" id="{E9F82FC5-B7A2-40FE-B384-9DC5DB34318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9">
                  <a:extLst>
                    <a:ext uri="{FF2B5EF4-FFF2-40B4-BE49-F238E27FC236}">
                      <a16:creationId xmlns:a16="http://schemas.microsoft.com/office/drawing/2014/main" xmlns="" id="{2DFB55E6-84BE-424E-9443-345F0267A00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0">
                  <a:extLst>
                    <a:ext uri="{FF2B5EF4-FFF2-40B4-BE49-F238E27FC236}">
                      <a16:creationId xmlns:a16="http://schemas.microsoft.com/office/drawing/2014/main" xmlns="" id="{BDC6934C-C3E3-4D6F-8BA5-8735ACE2007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1">
                  <a:extLst>
                    <a:ext uri="{FF2B5EF4-FFF2-40B4-BE49-F238E27FC236}">
                      <a16:creationId xmlns:a16="http://schemas.microsoft.com/office/drawing/2014/main" xmlns="" id="{D301163A-303F-44AB-880F-2E1A402C369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2">
                  <a:extLst>
                    <a:ext uri="{FF2B5EF4-FFF2-40B4-BE49-F238E27FC236}">
                      <a16:creationId xmlns:a16="http://schemas.microsoft.com/office/drawing/2014/main" xmlns="" id="{C4B104BE-12F3-479E-AC20-A53A73100DCB}"/>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3">
                  <a:extLst>
                    <a:ext uri="{FF2B5EF4-FFF2-40B4-BE49-F238E27FC236}">
                      <a16:creationId xmlns:a16="http://schemas.microsoft.com/office/drawing/2014/main" xmlns="" id="{BF837951-C6AA-47AE-995F-3311D2DBDC7C}"/>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4">
                  <a:extLst>
                    <a:ext uri="{FF2B5EF4-FFF2-40B4-BE49-F238E27FC236}">
                      <a16:creationId xmlns:a16="http://schemas.microsoft.com/office/drawing/2014/main" xmlns="" id="{83EE32F4-A207-46C4-8B30-A82D7F3E62D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5">
                  <a:extLst>
                    <a:ext uri="{FF2B5EF4-FFF2-40B4-BE49-F238E27FC236}">
                      <a16:creationId xmlns:a16="http://schemas.microsoft.com/office/drawing/2014/main" xmlns="" id="{58129BFC-E17A-4FCD-98C4-7435D7F7C4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6">
                  <a:extLst>
                    <a:ext uri="{FF2B5EF4-FFF2-40B4-BE49-F238E27FC236}">
                      <a16:creationId xmlns:a16="http://schemas.microsoft.com/office/drawing/2014/main" xmlns="" id="{8202DBB5-250E-4E18-890B-C743923A47D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7">
                  <a:extLst>
                    <a:ext uri="{FF2B5EF4-FFF2-40B4-BE49-F238E27FC236}">
                      <a16:creationId xmlns:a16="http://schemas.microsoft.com/office/drawing/2014/main" xmlns="" id="{293D89E3-5F4E-4404-9903-03A2778FC8B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8">
                  <a:extLst>
                    <a:ext uri="{FF2B5EF4-FFF2-40B4-BE49-F238E27FC236}">
                      <a16:creationId xmlns:a16="http://schemas.microsoft.com/office/drawing/2014/main" xmlns="" id="{64AC5D90-0263-4CB7-87C1-2A7DDE1EC3C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9">
                  <a:extLst>
                    <a:ext uri="{FF2B5EF4-FFF2-40B4-BE49-F238E27FC236}">
                      <a16:creationId xmlns:a16="http://schemas.microsoft.com/office/drawing/2014/main" xmlns="" id="{578F364B-60A2-49A5-9A17-1B724B2B6B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0">
                  <a:extLst>
                    <a:ext uri="{FF2B5EF4-FFF2-40B4-BE49-F238E27FC236}">
                      <a16:creationId xmlns:a16="http://schemas.microsoft.com/office/drawing/2014/main" xmlns="" id="{9E387D2C-28CB-4259-9A41-D95263FA51B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1">
                  <a:extLst>
                    <a:ext uri="{FF2B5EF4-FFF2-40B4-BE49-F238E27FC236}">
                      <a16:creationId xmlns:a16="http://schemas.microsoft.com/office/drawing/2014/main" xmlns="" id="{F5FD85B2-1A5B-4C5A-9DB7-52F56DD94F8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2">
                  <a:extLst>
                    <a:ext uri="{FF2B5EF4-FFF2-40B4-BE49-F238E27FC236}">
                      <a16:creationId xmlns:a16="http://schemas.microsoft.com/office/drawing/2014/main" xmlns="" id="{19655762-36A6-44F3-A30A-A3E70922E15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3">
                  <a:extLst>
                    <a:ext uri="{FF2B5EF4-FFF2-40B4-BE49-F238E27FC236}">
                      <a16:creationId xmlns:a16="http://schemas.microsoft.com/office/drawing/2014/main" xmlns="" id="{8932F55C-DA86-4B70-A1A8-B77FAC3863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4">
                  <a:extLst>
                    <a:ext uri="{FF2B5EF4-FFF2-40B4-BE49-F238E27FC236}">
                      <a16:creationId xmlns:a16="http://schemas.microsoft.com/office/drawing/2014/main" xmlns="" id="{72F26594-F29B-4B64-96C0-5E900F99AE6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5">
                  <a:extLst>
                    <a:ext uri="{FF2B5EF4-FFF2-40B4-BE49-F238E27FC236}">
                      <a16:creationId xmlns:a16="http://schemas.microsoft.com/office/drawing/2014/main" xmlns="" id="{8FBF0421-15FC-4C91-AFC3-A302859315F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6">
                  <a:extLst>
                    <a:ext uri="{FF2B5EF4-FFF2-40B4-BE49-F238E27FC236}">
                      <a16:creationId xmlns:a16="http://schemas.microsoft.com/office/drawing/2014/main" xmlns="" id="{40D8EC95-6B63-4C47-B4F6-163BA8A80A0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7">
                  <a:extLst>
                    <a:ext uri="{FF2B5EF4-FFF2-40B4-BE49-F238E27FC236}">
                      <a16:creationId xmlns:a16="http://schemas.microsoft.com/office/drawing/2014/main" xmlns="" id="{99EDE24B-989F-4D80-A127-51244B76432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8">
                  <a:extLst>
                    <a:ext uri="{FF2B5EF4-FFF2-40B4-BE49-F238E27FC236}">
                      <a16:creationId xmlns:a16="http://schemas.microsoft.com/office/drawing/2014/main" xmlns="" id="{469D5916-3F84-4B3A-88B7-4CABDDC00DB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9">
                  <a:extLst>
                    <a:ext uri="{FF2B5EF4-FFF2-40B4-BE49-F238E27FC236}">
                      <a16:creationId xmlns:a16="http://schemas.microsoft.com/office/drawing/2014/main" xmlns="" id="{3342AC04-2503-4E75-9A70-410836C6D1C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0">
                  <a:extLst>
                    <a:ext uri="{FF2B5EF4-FFF2-40B4-BE49-F238E27FC236}">
                      <a16:creationId xmlns:a16="http://schemas.microsoft.com/office/drawing/2014/main" xmlns="" id="{3D255B2B-AEF9-4E80-8386-7116A1BC690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1">
                  <a:extLst>
                    <a:ext uri="{FF2B5EF4-FFF2-40B4-BE49-F238E27FC236}">
                      <a16:creationId xmlns:a16="http://schemas.microsoft.com/office/drawing/2014/main" xmlns="" id="{B350FE3E-5288-449B-A111-837A6AE21A0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2">
                  <a:extLst>
                    <a:ext uri="{FF2B5EF4-FFF2-40B4-BE49-F238E27FC236}">
                      <a16:creationId xmlns:a16="http://schemas.microsoft.com/office/drawing/2014/main" xmlns="" id="{C297D58A-F2C0-458A-B20F-A19248061F2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3">
                  <a:extLst>
                    <a:ext uri="{FF2B5EF4-FFF2-40B4-BE49-F238E27FC236}">
                      <a16:creationId xmlns:a16="http://schemas.microsoft.com/office/drawing/2014/main" xmlns="" id="{11014154-B3F8-492D-AF7D-7B38C7903E1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4">
                  <a:extLst>
                    <a:ext uri="{FF2B5EF4-FFF2-40B4-BE49-F238E27FC236}">
                      <a16:creationId xmlns:a16="http://schemas.microsoft.com/office/drawing/2014/main" xmlns="" id="{A683196E-3AA5-4B46-A73E-BF200EE66D6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5">
                  <a:extLst>
                    <a:ext uri="{FF2B5EF4-FFF2-40B4-BE49-F238E27FC236}">
                      <a16:creationId xmlns:a16="http://schemas.microsoft.com/office/drawing/2014/main" xmlns="" id="{B927EE6A-9C4C-4B03-AC30-7B9CD227C3D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6">
                  <a:extLst>
                    <a:ext uri="{FF2B5EF4-FFF2-40B4-BE49-F238E27FC236}">
                      <a16:creationId xmlns:a16="http://schemas.microsoft.com/office/drawing/2014/main" xmlns="" id="{E767CD4E-6A5E-4162-96C3-0E0C88491CC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7">
                  <a:extLst>
                    <a:ext uri="{FF2B5EF4-FFF2-40B4-BE49-F238E27FC236}">
                      <a16:creationId xmlns:a16="http://schemas.microsoft.com/office/drawing/2014/main" xmlns="" id="{5DD1C91A-A712-4F42-BA5C-AD3905C8770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8">
                  <a:extLst>
                    <a:ext uri="{FF2B5EF4-FFF2-40B4-BE49-F238E27FC236}">
                      <a16:creationId xmlns:a16="http://schemas.microsoft.com/office/drawing/2014/main" xmlns="" id="{014CD78F-85FF-4318-9E20-3881EEF8C4B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9">
                  <a:extLst>
                    <a:ext uri="{FF2B5EF4-FFF2-40B4-BE49-F238E27FC236}">
                      <a16:creationId xmlns:a16="http://schemas.microsoft.com/office/drawing/2014/main" xmlns="" id="{019E3D8E-BAC5-4E14-BAF5-527432887EE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0">
                  <a:extLst>
                    <a:ext uri="{FF2B5EF4-FFF2-40B4-BE49-F238E27FC236}">
                      <a16:creationId xmlns:a16="http://schemas.microsoft.com/office/drawing/2014/main" xmlns="" id="{9F54E0C3-CBB5-4968-B8E0-760337C893B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1">
                  <a:extLst>
                    <a:ext uri="{FF2B5EF4-FFF2-40B4-BE49-F238E27FC236}">
                      <a16:creationId xmlns:a16="http://schemas.microsoft.com/office/drawing/2014/main" xmlns="" id="{015D772D-84C3-41ED-9FC7-4D61F007BF2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2">
                  <a:extLst>
                    <a:ext uri="{FF2B5EF4-FFF2-40B4-BE49-F238E27FC236}">
                      <a16:creationId xmlns:a16="http://schemas.microsoft.com/office/drawing/2014/main" xmlns="" id="{AE9F0DF5-A69C-49BE-A8F6-9F52220FA4A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3">
                  <a:extLst>
                    <a:ext uri="{FF2B5EF4-FFF2-40B4-BE49-F238E27FC236}">
                      <a16:creationId xmlns:a16="http://schemas.microsoft.com/office/drawing/2014/main" xmlns="" id="{DF25E2C7-B693-4717-8D69-FA104E79EE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4">
                  <a:extLst>
                    <a:ext uri="{FF2B5EF4-FFF2-40B4-BE49-F238E27FC236}">
                      <a16:creationId xmlns:a16="http://schemas.microsoft.com/office/drawing/2014/main" xmlns="" id="{CD81C42F-A24B-4772-9722-E8BF3DCCE89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5">
                  <a:extLst>
                    <a:ext uri="{FF2B5EF4-FFF2-40B4-BE49-F238E27FC236}">
                      <a16:creationId xmlns:a16="http://schemas.microsoft.com/office/drawing/2014/main" xmlns="" id="{9DA89867-D7B5-4B98-9744-941326F6691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6">
                  <a:extLst>
                    <a:ext uri="{FF2B5EF4-FFF2-40B4-BE49-F238E27FC236}">
                      <a16:creationId xmlns:a16="http://schemas.microsoft.com/office/drawing/2014/main" xmlns="" id="{D89B5770-3B8D-435A-A45A-D325B575D09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7">
                  <a:extLst>
                    <a:ext uri="{FF2B5EF4-FFF2-40B4-BE49-F238E27FC236}">
                      <a16:creationId xmlns:a16="http://schemas.microsoft.com/office/drawing/2014/main" xmlns="" id="{28091B25-4B92-4158-AD58-B82334EC413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8">
                  <a:extLst>
                    <a:ext uri="{FF2B5EF4-FFF2-40B4-BE49-F238E27FC236}">
                      <a16:creationId xmlns:a16="http://schemas.microsoft.com/office/drawing/2014/main" xmlns="" id="{1825376E-78A6-443D-90BC-52E5CD97FB2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9">
                  <a:extLst>
                    <a:ext uri="{FF2B5EF4-FFF2-40B4-BE49-F238E27FC236}">
                      <a16:creationId xmlns:a16="http://schemas.microsoft.com/office/drawing/2014/main" xmlns="" id="{4C07FBF8-4FC0-42D5-8EB0-819DBB44C42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0">
                  <a:extLst>
                    <a:ext uri="{FF2B5EF4-FFF2-40B4-BE49-F238E27FC236}">
                      <a16:creationId xmlns:a16="http://schemas.microsoft.com/office/drawing/2014/main" xmlns="" id="{188B98E7-E9BF-41D4-9061-FDB4D461910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1">
                  <a:extLst>
                    <a:ext uri="{FF2B5EF4-FFF2-40B4-BE49-F238E27FC236}">
                      <a16:creationId xmlns:a16="http://schemas.microsoft.com/office/drawing/2014/main" xmlns="" id="{879BE4C8-E7FF-4D91-B8B9-7B76C4BC94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2">
                  <a:extLst>
                    <a:ext uri="{FF2B5EF4-FFF2-40B4-BE49-F238E27FC236}">
                      <a16:creationId xmlns:a16="http://schemas.microsoft.com/office/drawing/2014/main" xmlns="" id="{D7FF7624-295F-4890-A98A-104930490F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3">
                  <a:extLst>
                    <a:ext uri="{FF2B5EF4-FFF2-40B4-BE49-F238E27FC236}">
                      <a16:creationId xmlns:a16="http://schemas.microsoft.com/office/drawing/2014/main" xmlns="" id="{7E73B479-0816-452F-A6F6-56877C92E7D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4">
                  <a:extLst>
                    <a:ext uri="{FF2B5EF4-FFF2-40B4-BE49-F238E27FC236}">
                      <a16:creationId xmlns:a16="http://schemas.microsoft.com/office/drawing/2014/main" xmlns="" id="{E4E04448-C5CA-4576-995E-4D5403596DA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5">
                  <a:extLst>
                    <a:ext uri="{FF2B5EF4-FFF2-40B4-BE49-F238E27FC236}">
                      <a16:creationId xmlns:a16="http://schemas.microsoft.com/office/drawing/2014/main" xmlns="" id="{C5C72579-8641-455F-BDC2-D5CC027A3C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6">
                  <a:extLst>
                    <a:ext uri="{FF2B5EF4-FFF2-40B4-BE49-F238E27FC236}">
                      <a16:creationId xmlns:a16="http://schemas.microsoft.com/office/drawing/2014/main" xmlns="" id="{74ABD863-F987-4DE5-BABC-68BC93E74BC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7">
                  <a:extLst>
                    <a:ext uri="{FF2B5EF4-FFF2-40B4-BE49-F238E27FC236}">
                      <a16:creationId xmlns:a16="http://schemas.microsoft.com/office/drawing/2014/main" xmlns="" id="{9B019248-4012-432E-BE24-40C712F9582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8">
                  <a:extLst>
                    <a:ext uri="{FF2B5EF4-FFF2-40B4-BE49-F238E27FC236}">
                      <a16:creationId xmlns:a16="http://schemas.microsoft.com/office/drawing/2014/main" xmlns="" id="{A9179266-1837-4858-B019-D5506F9FCF4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9">
                  <a:extLst>
                    <a:ext uri="{FF2B5EF4-FFF2-40B4-BE49-F238E27FC236}">
                      <a16:creationId xmlns:a16="http://schemas.microsoft.com/office/drawing/2014/main" xmlns="" id="{6C59BDFB-4C31-4CCF-9411-D4B8618DD79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0">
                  <a:extLst>
                    <a:ext uri="{FF2B5EF4-FFF2-40B4-BE49-F238E27FC236}">
                      <a16:creationId xmlns:a16="http://schemas.microsoft.com/office/drawing/2014/main" xmlns="" id="{66C29E98-F3F3-4378-A6C4-97831E844B6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1">
                  <a:extLst>
                    <a:ext uri="{FF2B5EF4-FFF2-40B4-BE49-F238E27FC236}">
                      <a16:creationId xmlns:a16="http://schemas.microsoft.com/office/drawing/2014/main" xmlns="" id="{06065DBC-3390-4E4A-88D7-2579B5057D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2">
                  <a:extLst>
                    <a:ext uri="{FF2B5EF4-FFF2-40B4-BE49-F238E27FC236}">
                      <a16:creationId xmlns:a16="http://schemas.microsoft.com/office/drawing/2014/main" xmlns="" id="{8FB3A212-E5AA-4192-84E4-7028B4AA440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3">
                  <a:extLst>
                    <a:ext uri="{FF2B5EF4-FFF2-40B4-BE49-F238E27FC236}">
                      <a16:creationId xmlns:a16="http://schemas.microsoft.com/office/drawing/2014/main" xmlns="" id="{C928ACE3-E922-4CB7-9D82-AA00C4D3CF9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4">
                  <a:extLst>
                    <a:ext uri="{FF2B5EF4-FFF2-40B4-BE49-F238E27FC236}">
                      <a16:creationId xmlns:a16="http://schemas.microsoft.com/office/drawing/2014/main" xmlns="" id="{87C401A6-8FD1-4F25-9D00-AC129364D7A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5">
                  <a:extLst>
                    <a:ext uri="{FF2B5EF4-FFF2-40B4-BE49-F238E27FC236}">
                      <a16:creationId xmlns:a16="http://schemas.microsoft.com/office/drawing/2014/main" xmlns="" id="{1E7A5AB7-97C9-4C8E-90DB-E4F786C316F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6">
                  <a:extLst>
                    <a:ext uri="{FF2B5EF4-FFF2-40B4-BE49-F238E27FC236}">
                      <a16:creationId xmlns:a16="http://schemas.microsoft.com/office/drawing/2014/main" xmlns="" id="{4E63EE97-F272-42B8-A56C-45A8224B533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7">
                  <a:extLst>
                    <a:ext uri="{FF2B5EF4-FFF2-40B4-BE49-F238E27FC236}">
                      <a16:creationId xmlns:a16="http://schemas.microsoft.com/office/drawing/2014/main" xmlns="" id="{CA0B7006-3C68-4E83-8C38-6BAF8B7B6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8">
                  <a:extLst>
                    <a:ext uri="{FF2B5EF4-FFF2-40B4-BE49-F238E27FC236}">
                      <a16:creationId xmlns:a16="http://schemas.microsoft.com/office/drawing/2014/main" xmlns="" id="{97E1741F-F257-47AD-8F4B-77A1D53C8B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9">
                  <a:extLst>
                    <a:ext uri="{FF2B5EF4-FFF2-40B4-BE49-F238E27FC236}">
                      <a16:creationId xmlns:a16="http://schemas.microsoft.com/office/drawing/2014/main" xmlns="" id="{E3BCBBFE-787D-45D2-ADDA-165AB62C947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0">
                  <a:extLst>
                    <a:ext uri="{FF2B5EF4-FFF2-40B4-BE49-F238E27FC236}">
                      <a16:creationId xmlns:a16="http://schemas.microsoft.com/office/drawing/2014/main" xmlns="" id="{486D6C3B-2946-4AE5-AEF6-1DA86D1220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91">
                  <a:extLst>
                    <a:ext uri="{FF2B5EF4-FFF2-40B4-BE49-F238E27FC236}">
                      <a16:creationId xmlns:a16="http://schemas.microsoft.com/office/drawing/2014/main" xmlns="" id="{2BD580C7-D921-4AC0-9D63-63AE3AD1540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2">
                  <a:extLst>
                    <a:ext uri="{FF2B5EF4-FFF2-40B4-BE49-F238E27FC236}">
                      <a16:creationId xmlns:a16="http://schemas.microsoft.com/office/drawing/2014/main" xmlns="" id="{63BE19E7-EB0D-4090-892F-0B800935AB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2" name="文本框 49">
              <a:extLst>
                <a:ext uri="{FF2B5EF4-FFF2-40B4-BE49-F238E27FC236}">
                  <a16:creationId xmlns:a16="http://schemas.microsoft.com/office/drawing/2014/main" xmlns="" id="{3E75C549-E295-4C1F-94FA-22C7CF024E96}"/>
                </a:ext>
              </a:extLst>
            </p:cNvPr>
            <p:cNvSpPr txBox="1">
              <a:spLocks noChangeArrowheads="1"/>
            </p:cNvSpPr>
            <p:nvPr/>
          </p:nvSpPr>
          <p:spPr bwMode="auto">
            <a:xfrm>
              <a:off x="2344778" y="2221795"/>
              <a:ext cx="2247242" cy="36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28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3" name="TextBox 102">
            <a:extLst>
              <a:ext uri="{FF2B5EF4-FFF2-40B4-BE49-F238E27FC236}">
                <a16:creationId xmlns:a16="http://schemas.microsoft.com/office/drawing/2014/main" xmlns="" id="{9AF90D26-41DB-C9D3-CE73-44C7D09BBD60}"/>
              </a:ext>
            </a:extLst>
          </p:cNvPr>
          <p:cNvSpPr txBox="1"/>
          <p:nvPr/>
        </p:nvSpPr>
        <p:spPr>
          <a:xfrm>
            <a:off x="3962352" y="2217484"/>
            <a:ext cx="4789049" cy="2554545"/>
          </a:xfrm>
          <a:prstGeom prst="rect">
            <a:avLst/>
          </a:prstGeom>
          <a:noFill/>
        </p:spPr>
        <p:txBody>
          <a:bodyPr wrap="square">
            <a:spAutoFit/>
          </a:bodyPr>
          <a:lstStyle/>
          <a:p>
            <a:pPr algn="just"/>
            <a:r>
              <a:rPr lang="vi-VN" sz="3200" b="1" dirty="0">
                <a:latin typeface="+mj-lt"/>
              </a:rPr>
              <a:t>Qua những bài thơ đã học, em hãy chia sẻ những điều thú vị và khó khăn khi phân tích một bài thơ trữ tình?</a:t>
            </a:r>
            <a:endParaRPr lang="en-US" sz="3200" b="1" dirty="0">
              <a:latin typeface="+mj-lt"/>
            </a:endParaRPr>
          </a:p>
        </p:txBody>
      </p:sp>
    </p:spTree>
    <p:extLst>
      <p:ext uri="{BB962C8B-B14F-4D97-AF65-F5344CB8AC3E}">
        <p14:creationId xmlns:p14="http://schemas.microsoft.com/office/powerpoint/2010/main" val="13645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28F54E3-C527-3C72-FC5F-54AF75883A63}"/>
              </a:ext>
            </a:extLst>
          </p:cNvPr>
          <p:cNvSpPr txBox="1"/>
          <p:nvPr/>
        </p:nvSpPr>
        <p:spPr>
          <a:xfrm>
            <a:off x="2550253" y="180634"/>
            <a:ext cx="6736359" cy="1077218"/>
          </a:xfrm>
          <a:prstGeom prst="rect">
            <a:avLst/>
          </a:prstGeom>
          <a:noFill/>
        </p:spPr>
        <p:txBody>
          <a:bodyPr wrap="square">
            <a:spAutoFit/>
          </a:bodyPr>
          <a:lstStyle/>
          <a:p>
            <a:pPr algn="ct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AD4AD733-72B7-5F99-4371-39F4C568BFFB}"/>
              </a:ext>
            </a:extLst>
          </p:cNvPr>
          <p:cNvGraphicFramePr/>
          <p:nvPr>
            <p:extLst>
              <p:ext uri="{D42A27DB-BD31-4B8C-83A1-F6EECF244321}">
                <p14:modId xmlns:p14="http://schemas.microsoft.com/office/powerpoint/2010/main" val="3618329496"/>
              </p:ext>
            </p:extLst>
          </p:nvPr>
        </p:nvGraphicFramePr>
        <p:xfrm>
          <a:off x="6566201" y="1386083"/>
          <a:ext cx="5440822" cy="4207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xmlns="" id="{2953E7D6-7749-4932-0D2E-87C949AC2DE0}"/>
              </a:ext>
            </a:extLst>
          </p:cNvPr>
          <p:cNvGraphicFramePr/>
          <p:nvPr>
            <p:extLst>
              <p:ext uri="{D42A27DB-BD31-4B8C-83A1-F6EECF244321}">
                <p14:modId xmlns:p14="http://schemas.microsoft.com/office/powerpoint/2010/main" val="1974870967"/>
              </p:ext>
            </p:extLst>
          </p:nvPr>
        </p:nvGraphicFramePr>
        <p:xfrm>
          <a:off x="440176" y="884341"/>
          <a:ext cx="6046797"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2233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2157A7A-99C6-BC6E-B6B2-E708E3C2C145}"/>
              </a:ext>
            </a:extLst>
          </p:cNvPr>
          <p:cNvSpPr txBox="1"/>
          <p:nvPr/>
        </p:nvSpPr>
        <p:spPr>
          <a:xfrm>
            <a:off x="1808888" y="145177"/>
            <a:ext cx="9186270" cy="584775"/>
          </a:xfrm>
          <a:prstGeom prst="rect">
            <a:avLst/>
          </a:prstGeom>
          <a:noFill/>
        </p:spPr>
        <p:txBody>
          <a:bodyPr wrap="square">
            <a:spAutoFit/>
          </a:bodyPr>
          <a:lstStyle/>
          <a:p>
            <a:pPr algn="ctr"/>
            <a:r>
              <a:rPr lang="en-US" sz="3200" b="1" dirty="0" err="1">
                <a:solidFill>
                  <a:srgbClr val="000000"/>
                </a:solidFill>
                <a:effectLst/>
                <a:latin typeface="Times New Roman" panose="02020603050405020304" pitchFamily="18" charset="0"/>
                <a:ea typeface="Times New Roman" panose="02020603050405020304" pitchFamily="18" charset="0"/>
              </a:rPr>
              <a:t>Nguyên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khác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biệt</a:t>
            </a:r>
            <a:endParaRPr lang="en-US" sz="3200" dirty="0"/>
          </a:p>
        </p:txBody>
      </p:sp>
      <p:graphicFrame>
        <p:nvGraphicFramePr>
          <p:cNvPr id="2" name="Diagram 1">
            <a:extLst>
              <a:ext uri="{FF2B5EF4-FFF2-40B4-BE49-F238E27FC236}">
                <a16:creationId xmlns:a16="http://schemas.microsoft.com/office/drawing/2014/main" xmlns="" id="{575735BB-9C4F-FBBA-9646-009891FBB9DB}"/>
              </a:ext>
            </a:extLst>
          </p:cNvPr>
          <p:cNvGraphicFramePr/>
          <p:nvPr>
            <p:extLst>
              <p:ext uri="{D42A27DB-BD31-4B8C-83A1-F6EECF244321}">
                <p14:modId xmlns:p14="http://schemas.microsoft.com/office/powerpoint/2010/main" val="218276781"/>
              </p:ext>
            </p:extLst>
          </p:nvPr>
        </p:nvGraphicFramePr>
        <p:xfrm>
          <a:off x="2032000" y="1047208"/>
          <a:ext cx="8128000" cy="4091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xmlns="" id="{05FF79C0-02E5-7482-10E0-3840ED78BC12}"/>
              </a:ext>
            </a:extLst>
          </p:cNvPr>
          <p:cNvSpPr txBox="1"/>
          <p:nvPr/>
        </p:nvSpPr>
        <p:spPr>
          <a:xfrm>
            <a:off x="2534478" y="5139137"/>
            <a:ext cx="7625522" cy="1200329"/>
          </a:xfrm>
          <a:prstGeom prst="rect">
            <a:avLst/>
          </a:prstGeom>
          <a:solidFill>
            <a:schemeClr val="bg1">
              <a:lumMod val="95000"/>
            </a:schemeClr>
          </a:solidFill>
        </p:spPr>
        <p:txBody>
          <a:bodyPr wrap="square">
            <a:spAutoFit/>
          </a:bodyPr>
          <a:lstStyle/>
          <a:p>
            <a:pPr marL="285750" indent="-285750" algn="thaiDist">
              <a:buFont typeface="Wingdings" panose="05000000000000000000" pitchFamily="2" charset="2"/>
              <a:buChar char="v"/>
            </a:pPr>
            <a:r>
              <a:rPr lang="en-US" sz="2400" b="1" dirty="0" err="1">
                <a:solidFill>
                  <a:srgbClr val="002060"/>
                </a:solidFill>
              </a:rPr>
              <a:t>Họ</a:t>
            </a:r>
            <a:r>
              <a:rPr lang="en-US" sz="2400" b="1" dirty="0">
                <a:solidFill>
                  <a:srgbClr val="002060"/>
                </a:solidFill>
              </a:rPr>
              <a:t> </a:t>
            </a:r>
            <a:r>
              <a:rPr lang="en-US" sz="2400" b="1" dirty="0" err="1">
                <a:solidFill>
                  <a:srgbClr val="002060"/>
                </a:solidFill>
              </a:rPr>
              <a:t>muốn</a:t>
            </a:r>
            <a:r>
              <a:rPr lang="en-US" sz="2400" b="1" dirty="0">
                <a:solidFill>
                  <a:srgbClr val="002060"/>
                </a:solidFill>
              </a:rPr>
              <a:t> </a:t>
            </a:r>
            <a:r>
              <a:rPr lang="en-US" sz="2400" b="1" dirty="0" err="1">
                <a:solidFill>
                  <a:srgbClr val="002060"/>
                </a:solidFill>
              </a:rPr>
              <a:t>tái</a:t>
            </a:r>
            <a:r>
              <a:rPr lang="en-US" sz="2400" b="1" dirty="0">
                <a:solidFill>
                  <a:srgbClr val="002060"/>
                </a:solidFill>
              </a:rPr>
              <a:t> </a:t>
            </a:r>
            <a:r>
              <a:rPr lang="en-US" sz="2400" b="1" dirty="0" err="1">
                <a:solidFill>
                  <a:srgbClr val="002060"/>
                </a:solidFill>
              </a:rPr>
              <a:t>hiện</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giới</a:t>
            </a:r>
            <a:r>
              <a:rPr lang="en-US" sz="2400" b="1" dirty="0">
                <a:solidFill>
                  <a:srgbClr val="002060"/>
                </a:solidFill>
              </a:rPr>
              <a:t> </a:t>
            </a:r>
            <a:r>
              <a:rPr lang="en-US" sz="2400" b="1" dirty="0" err="1">
                <a:solidFill>
                  <a:srgbClr val="002060"/>
                </a:solidFill>
              </a:rPr>
              <a:t>trong</a:t>
            </a:r>
            <a:r>
              <a:rPr lang="en-US" sz="2400" b="1" dirty="0">
                <a:solidFill>
                  <a:srgbClr val="002060"/>
                </a:solidFill>
              </a:rPr>
              <a:t> </a:t>
            </a:r>
            <a:r>
              <a:rPr lang="en-US" sz="2400" b="1" dirty="0" err="1">
                <a:solidFill>
                  <a:srgbClr val="002060"/>
                </a:solidFill>
              </a:rPr>
              <a:t>trạng</a:t>
            </a:r>
            <a:r>
              <a:rPr lang="en-US" sz="2400" b="1" dirty="0">
                <a:solidFill>
                  <a:srgbClr val="002060"/>
                </a:solidFill>
              </a:rPr>
              <a:t> </a:t>
            </a:r>
            <a:r>
              <a:rPr lang="en-US" sz="2400" b="1" dirty="0" err="1">
                <a:solidFill>
                  <a:srgbClr val="002060"/>
                </a:solidFill>
              </a:rPr>
              <a:t>thái</a:t>
            </a:r>
            <a:r>
              <a:rPr lang="en-US" sz="2400" b="1" dirty="0">
                <a:solidFill>
                  <a:srgbClr val="002060"/>
                </a:solidFill>
              </a:rPr>
              <a:t> </a:t>
            </a:r>
            <a:r>
              <a:rPr lang="en-US" sz="2400" b="1" dirty="0" err="1">
                <a:solidFill>
                  <a:srgbClr val="002060"/>
                </a:solidFill>
              </a:rPr>
              <a:t>đang</a:t>
            </a:r>
            <a:r>
              <a:rPr lang="en-US" sz="2400" b="1" dirty="0">
                <a:solidFill>
                  <a:srgbClr val="002060"/>
                </a:solidFill>
              </a:rPr>
              <a:t> </a:t>
            </a:r>
            <a:r>
              <a:rPr lang="en-US" sz="2400" b="1" dirty="0" err="1">
                <a:solidFill>
                  <a:srgbClr val="002060"/>
                </a:solidFill>
              </a:rPr>
              <a:t>vận</a:t>
            </a:r>
            <a:r>
              <a:rPr lang="en-US" sz="2400" b="1" dirty="0">
                <a:solidFill>
                  <a:srgbClr val="002060"/>
                </a:solidFill>
              </a:rPr>
              <a:t> </a:t>
            </a:r>
            <a:r>
              <a:rPr lang="en-US" sz="2400" b="1" dirty="0" err="1">
                <a:solidFill>
                  <a:srgbClr val="002060"/>
                </a:solidFill>
              </a:rPr>
              <a:t>động</a:t>
            </a:r>
            <a:r>
              <a:rPr lang="en-US" sz="2400" b="1" dirty="0">
                <a:solidFill>
                  <a:srgbClr val="002060"/>
                </a:solidFill>
              </a:rPr>
              <a:t>, </a:t>
            </a:r>
            <a:r>
              <a:rPr lang="en-US" sz="2400" b="1" dirty="0" err="1">
                <a:solidFill>
                  <a:srgbClr val="002060"/>
                </a:solidFill>
              </a:rPr>
              <a:t>đang</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chứ</a:t>
            </a:r>
            <a:r>
              <a:rPr lang="en-US" sz="2400" b="1" dirty="0">
                <a:solidFill>
                  <a:srgbClr val="002060"/>
                </a:solidFill>
              </a:rPr>
              <a:t> </a:t>
            </a:r>
            <a:r>
              <a:rPr lang="en-US" sz="2400" b="1" dirty="0" err="1">
                <a:solidFill>
                  <a:srgbClr val="002060"/>
                </a:solidFill>
              </a:rPr>
              <a:t>không</a:t>
            </a:r>
            <a:r>
              <a:rPr lang="en-US" sz="2400" b="1" dirty="0">
                <a:solidFill>
                  <a:srgbClr val="002060"/>
                </a:solidFill>
              </a:rPr>
              <a:t> </a:t>
            </a:r>
            <a:r>
              <a:rPr lang="en-US" sz="2400" b="1" dirty="0" err="1">
                <a:solidFill>
                  <a:srgbClr val="002060"/>
                </a:solidFill>
              </a:rPr>
              <a:t>phải</a:t>
            </a:r>
            <a:r>
              <a:rPr lang="en-US" sz="2400" b="1" dirty="0">
                <a:solidFill>
                  <a:srgbClr val="002060"/>
                </a:solidFill>
              </a:rPr>
              <a:t> </a:t>
            </a:r>
            <a:r>
              <a:rPr lang="en-US" sz="2400" b="1" dirty="0" err="1">
                <a:solidFill>
                  <a:srgbClr val="002060"/>
                </a:solidFill>
              </a:rPr>
              <a:t>một</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giới</a:t>
            </a:r>
            <a:r>
              <a:rPr lang="en-US" sz="2400" b="1" dirty="0">
                <a:solidFill>
                  <a:srgbClr val="002060"/>
                </a:solidFill>
              </a:rPr>
              <a:t> </a:t>
            </a:r>
            <a:r>
              <a:rPr lang="en-US" sz="2400" b="1" dirty="0" err="1">
                <a:solidFill>
                  <a:srgbClr val="002060"/>
                </a:solidFill>
              </a:rPr>
              <a:t>được</a:t>
            </a:r>
            <a:r>
              <a:rPr lang="en-US" sz="2400" b="1" dirty="0">
                <a:solidFill>
                  <a:srgbClr val="002060"/>
                </a:solidFill>
              </a:rPr>
              <a:t> </a:t>
            </a:r>
            <a:r>
              <a:rPr lang="en-US" sz="2400" b="1" dirty="0" err="1">
                <a:solidFill>
                  <a:srgbClr val="002060"/>
                </a:solidFill>
              </a:rPr>
              <a:t>ngưng</a:t>
            </a:r>
            <a:r>
              <a:rPr lang="en-US" sz="2400" b="1" dirty="0">
                <a:solidFill>
                  <a:srgbClr val="002060"/>
                </a:solidFill>
              </a:rPr>
              <a:t> </a:t>
            </a:r>
            <a:r>
              <a:rPr lang="en-US" sz="2400" b="1" dirty="0" err="1">
                <a:solidFill>
                  <a:srgbClr val="002060"/>
                </a:solidFill>
              </a:rPr>
              <a:t>kết</a:t>
            </a:r>
            <a:r>
              <a:rPr lang="en-US" sz="2400" b="1" dirty="0">
                <a:solidFill>
                  <a:srgbClr val="002060"/>
                </a:solidFill>
              </a:rPr>
              <a:t> </a:t>
            </a:r>
            <a:r>
              <a:rPr lang="en-US" sz="2400" b="1" dirty="0" err="1">
                <a:solidFill>
                  <a:srgbClr val="002060"/>
                </a:solidFill>
              </a:rPr>
              <a:t>lại</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vĩnh</a:t>
            </a:r>
            <a:r>
              <a:rPr lang="en-US" sz="2400" b="1" dirty="0">
                <a:solidFill>
                  <a:srgbClr val="002060"/>
                </a:solidFill>
              </a:rPr>
              <a:t> </a:t>
            </a:r>
            <a:r>
              <a:rPr lang="en-US" sz="2400" b="1" dirty="0" err="1">
                <a:solidFill>
                  <a:srgbClr val="002060"/>
                </a:solidFill>
              </a:rPr>
              <a:t>cửu</a:t>
            </a:r>
            <a:endParaRPr lang="en-US" sz="2400" b="1" dirty="0">
              <a:solidFill>
                <a:srgbClr val="002060"/>
              </a:solidFill>
              <a:cs typeface="Microsoft Uighur" panose="02000000000000000000" pitchFamily="2" charset="-78"/>
            </a:endParaRPr>
          </a:p>
        </p:txBody>
      </p:sp>
    </p:spTree>
    <p:extLst>
      <p:ext uri="{BB962C8B-B14F-4D97-AF65-F5344CB8AC3E}">
        <p14:creationId xmlns:p14="http://schemas.microsoft.com/office/powerpoint/2010/main" val="1857854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167EB90-2280-80F3-4A53-9FD9D47930A8}"/>
              </a:ext>
            </a:extLst>
          </p:cNvPr>
          <p:cNvSpPr txBox="1"/>
          <p:nvPr/>
        </p:nvSpPr>
        <p:spPr>
          <a:xfrm>
            <a:off x="2340528" y="269459"/>
            <a:ext cx="840786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Tầm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xmlns="" id="{EC43433B-51D8-76D6-7C2D-F78E32DF3797}"/>
              </a:ext>
            </a:extLst>
          </p:cNvPr>
          <p:cNvGraphicFramePr>
            <a:graphicFrameLocks noGrp="1"/>
          </p:cNvGraphicFramePr>
          <p:nvPr/>
        </p:nvGraphicFramePr>
        <p:xfrm>
          <a:off x="2709019" y="1665761"/>
          <a:ext cx="7167958" cy="2975166"/>
        </p:xfrm>
        <a:graphic>
          <a:graphicData uri="http://schemas.openxmlformats.org/drawingml/2006/table">
            <a:tbl>
              <a:tblPr firstRow="1" firstCol="1" bandRow="1"/>
              <a:tblGrid>
                <a:gridCol w="1581756">
                  <a:extLst>
                    <a:ext uri="{9D8B030D-6E8A-4147-A177-3AD203B41FA5}">
                      <a16:colId xmlns:a16="http://schemas.microsoft.com/office/drawing/2014/main" xmlns="" val="2214993536"/>
                    </a:ext>
                  </a:extLst>
                </a:gridCol>
                <a:gridCol w="2512790">
                  <a:extLst>
                    <a:ext uri="{9D8B030D-6E8A-4147-A177-3AD203B41FA5}">
                      <a16:colId xmlns:a16="http://schemas.microsoft.com/office/drawing/2014/main" xmlns="" val="776956178"/>
                    </a:ext>
                  </a:extLst>
                </a:gridCol>
                <a:gridCol w="3073412">
                  <a:extLst>
                    <a:ext uri="{9D8B030D-6E8A-4147-A177-3AD203B41FA5}">
                      <a16:colId xmlns:a16="http://schemas.microsoft.com/office/drawing/2014/main" xmlns="" val="3079914663"/>
                    </a:ext>
                  </a:extLst>
                </a:gridCol>
              </a:tblGrid>
              <a:tr h="0">
                <a:tc>
                  <a:txBody>
                    <a:bodyPr/>
                    <a:lstStyle/>
                    <a:p>
                      <a:pPr algn="ctr">
                        <a:lnSpc>
                          <a:spcPct val="150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Tầm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0386080"/>
                  </a:ext>
                </a:extLst>
              </a:tr>
              <a:tr h="0">
                <a:tc>
                  <a:txBody>
                    <a:bodyPr/>
                    <a:lstStyle/>
                    <a:p>
                      <a:pPr algn="just">
                        <a:lnSpc>
                          <a:spcPct val="150000"/>
                        </a:lnSpc>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5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7982839"/>
                  </a:ext>
                </a:extLst>
              </a:tr>
              <a:tr h="0">
                <a:tc>
                  <a:txBody>
                    <a:bodyPr/>
                    <a:lstStyle/>
                    <a:p>
                      <a:pPr algn="just">
                        <a:lnSpc>
                          <a:spcPct val="150000"/>
                        </a:lnSpc>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4058624904"/>
                  </a:ext>
                </a:extLst>
              </a:tr>
              <a:tr h="0">
                <a:tc>
                  <a:txBody>
                    <a:bodyPr/>
                    <a:lstStyle/>
                    <a:p>
                      <a:pPr algn="just">
                        <a:lnSpc>
                          <a:spcPct val="150000"/>
                        </a:lnSpc>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974741825"/>
                  </a:ext>
                </a:extLst>
              </a:tr>
            </a:tbl>
          </a:graphicData>
        </a:graphic>
      </p:graphicFrame>
      <p:sp>
        <p:nvSpPr>
          <p:cNvPr id="11" name="Rectangle 2">
            <a:extLst>
              <a:ext uri="{FF2B5EF4-FFF2-40B4-BE49-F238E27FC236}">
                <a16:creationId xmlns:a16="http://schemas.microsoft.com/office/drawing/2014/main" xmlns="" id="{F7D0343A-64DA-1ABE-3B2A-4967DA66CC7B}"/>
              </a:ext>
            </a:extLst>
          </p:cNvPr>
          <p:cNvSpPr>
            <a:spLocks noChangeArrowheads="1"/>
          </p:cNvSpPr>
          <p:nvPr/>
        </p:nvSpPr>
        <p:spPr bwMode="auto">
          <a:xfrm>
            <a:off x="3937579" y="19983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436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167EB90-2280-80F3-4A53-9FD9D47930A8}"/>
              </a:ext>
            </a:extLst>
          </p:cNvPr>
          <p:cNvSpPr txBox="1"/>
          <p:nvPr/>
        </p:nvSpPr>
        <p:spPr>
          <a:xfrm>
            <a:off x="2290082" y="122000"/>
            <a:ext cx="8407866"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Tầm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D8190AF0-F84A-4188-DF99-BB7581F333FC}"/>
              </a:ext>
            </a:extLst>
          </p:cNvPr>
          <p:cNvGraphicFramePr>
            <a:graphicFrameLocks noGrp="1"/>
          </p:cNvGraphicFramePr>
          <p:nvPr>
            <p:extLst>
              <p:ext uri="{D42A27DB-BD31-4B8C-83A1-F6EECF244321}">
                <p14:modId xmlns:p14="http://schemas.microsoft.com/office/powerpoint/2010/main" val="4197075899"/>
              </p:ext>
            </p:extLst>
          </p:nvPr>
        </p:nvGraphicFramePr>
        <p:xfrm>
          <a:off x="319268" y="802872"/>
          <a:ext cx="11553464" cy="6053777"/>
        </p:xfrm>
        <a:graphic>
          <a:graphicData uri="http://schemas.openxmlformats.org/drawingml/2006/table">
            <a:tbl>
              <a:tblPr firstRow="1" firstCol="1" bandRow="1"/>
              <a:tblGrid>
                <a:gridCol w="2241644">
                  <a:extLst>
                    <a:ext uri="{9D8B030D-6E8A-4147-A177-3AD203B41FA5}">
                      <a16:colId xmlns:a16="http://schemas.microsoft.com/office/drawing/2014/main" xmlns="" val="3132478981"/>
                    </a:ext>
                  </a:extLst>
                </a:gridCol>
                <a:gridCol w="4024561">
                  <a:extLst>
                    <a:ext uri="{9D8B030D-6E8A-4147-A177-3AD203B41FA5}">
                      <a16:colId xmlns:a16="http://schemas.microsoft.com/office/drawing/2014/main" xmlns="" val="670207769"/>
                    </a:ext>
                  </a:extLst>
                </a:gridCol>
                <a:gridCol w="5287259">
                  <a:extLst>
                    <a:ext uri="{9D8B030D-6E8A-4147-A177-3AD203B41FA5}">
                      <a16:colId xmlns:a16="http://schemas.microsoft.com/office/drawing/2014/main" xmlns="" val="292365050"/>
                    </a:ext>
                  </a:extLst>
                </a:gridCol>
              </a:tblGrid>
              <a:tr h="482989">
                <a:tc>
                  <a:txBody>
                    <a:bodyPr/>
                    <a:lstStyle/>
                    <a:p>
                      <a:pPr algn="ctr">
                        <a:lnSpc>
                          <a:spcPct val="100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Tầm quan trọng của các thao tác</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2934905078"/>
                  </a:ext>
                </a:extLst>
              </a:tr>
              <a:tr h="1448966">
                <a:tc>
                  <a:txBody>
                    <a:bodyPr/>
                    <a:lstStyle/>
                    <a:p>
                      <a:pPr algn="just">
                        <a:lnSpc>
                          <a:spcPct val="100000"/>
                        </a:lnSpc>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just">
                        <a:lnSpc>
                          <a:spcPct val="10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759252933"/>
                  </a:ext>
                </a:extLst>
              </a:tr>
              <a:tr h="3863908">
                <a:tc>
                  <a:txBody>
                    <a:bodyPr/>
                    <a:lstStyle/>
                    <a:p>
                      <a:pPr algn="just">
                        <a:lnSpc>
                          <a:spcPct val="100000"/>
                        </a:lnSpc>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So sánh và đối lập</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9241" marR="392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en-US"/>
                    </a:p>
                  </a:txBody>
                  <a:tcPr/>
                </a:tc>
                <a:extLst>
                  <a:ext uri="{0D108BD9-81ED-4DB2-BD59-A6C34878D82A}">
                    <a16:rowId xmlns:a16="http://schemas.microsoft.com/office/drawing/2014/main" xmlns="" val="1871702072"/>
                  </a:ext>
                </a:extLst>
              </a:tr>
            </a:tbl>
          </a:graphicData>
        </a:graphic>
      </p:graphicFrame>
      <p:sp>
        <p:nvSpPr>
          <p:cNvPr id="9" name="TextBox 8">
            <a:extLst>
              <a:ext uri="{FF2B5EF4-FFF2-40B4-BE49-F238E27FC236}">
                <a16:creationId xmlns:a16="http://schemas.microsoft.com/office/drawing/2014/main" xmlns="" id="{26423969-A97A-077C-215C-F18FBF2CD243}"/>
              </a:ext>
            </a:extLst>
          </p:cNvPr>
          <p:cNvSpPr txBox="1"/>
          <p:nvPr/>
        </p:nvSpPr>
        <p:spPr>
          <a:xfrm>
            <a:off x="2562115" y="1292380"/>
            <a:ext cx="3738862" cy="1815882"/>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khúc</a:t>
            </a:r>
            <a:endParaRPr lang="en-US" sz="28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A3952C6-6D2C-89A9-612B-8E63F2B77B39}"/>
              </a:ext>
            </a:extLst>
          </p:cNvPr>
          <p:cNvSpPr txBox="1"/>
          <p:nvPr/>
        </p:nvSpPr>
        <p:spPr>
          <a:xfrm>
            <a:off x="2702417" y="3118455"/>
            <a:ext cx="3738862" cy="3108543"/>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Số dòng trong các khổ; tính chất của các “tiếng” được thể hiện bằng các từ tượng thanh như “thổn thức”, “rạo rực”, “xào xạc”</a:t>
            </a:r>
            <a:endParaRPr lang="en-US"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80530F9-7FEE-B1CF-4909-4D30340CEF6C}"/>
              </a:ext>
            </a:extLst>
          </p:cNvPr>
          <p:cNvSpPr txBox="1"/>
          <p:nvPr/>
        </p:nvSpPr>
        <p:spPr>
          <a:xfrm>
            <a:off x="6759333" y="1327775"/>
            <a:ext cx="4795345" cy="5262979"/>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Để cảm thụ được giá trị của văn bản thơ, cần phải có sự khảo sát, thống kê kĩ lưỡng bởi mọi nhận xét đều phải được nêu trên nền một dữ kiện xác thực, chắc chắn. Bên cạnh đó, việc so sánh đối chiếu giá trị biểu đạt của từng từ ngữ khác nhau có ý nghĩa rất quan trọng, vì trong sáng tác thơ, việc lựa chọn từ ngữ luôn có một ý nghĩa đặc biệt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876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06242B35-B78D-4CD8-BA51-C9FF94E7EEE7}"/>
              </a:ext>
            </a:extLst>
          </p:cNvPr>
          <p:cNvSpPr/>
          <p:nvPr/>
        </p:nvSpPr>
        <p:spPr>
          <a:xfrm>
            <a:off x="382280" y="285750"/>
            <a:ext cx="523220" cy="6286500"/>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สี่เหลี่ยมผืนผ้า 2">
            <a:extLst>
              <a:ext uri="{FF2B5EF4-FFF2-40B4-BE49-F238E27FC236}">
                <a16:creationId xmlns:a16="http://schemas.microsoft.com/office/drawing/2014/main" xmlns="" id="{0593190B-D32C-439D-8D00-27082774CEC9}"/>
              </a:ext>
            </a:extLst>
          </p:cNvPr>
          <p:cNvSpPr/>
          <p:nvPr/>
        </p:nvSpPr>
        <p:spPr>
          <a:xfrm>
            <a:off x="11408338" y="285749"/>
            <a:ext cx="523220" cy="6286497"/>
          </a:xfrm>
          <a:prstGeom prst="rect">
            <a:avLst/>
          </a:prstGeom>
          <a:noFill/>
          <a:ln>
            <a:solidFill>
              <a:srgbClr val="CFB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ตัวเชื่อมต่อตรง 3">
            <a:extLst>
              <a:ext uri="{FF2B5EF4-FFF2-40B4-BE49-F238E27FC236}">
                <a16:creationId xmlns:a16="http://schemas.microsoft.com/office/drawing/2014/main" xmlns="" id="{F69CF968-B1EA-416B-8C3A-65155ECCAAA4}"/>
              </a:ext>
            </a:extLst>
          </p:cNvPr>
          <p:cNvCxnSpPr>
            <a:cxnSpLocks/>
          </p:cNvCxnSpPr>
          <p:nvPr/>
        </p:nvCxnSpPr>
        <p:spPr>
          <a:xfrm>
            <a:off x="0" y="285750"/>
            <a:ext cx="1219200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a:extLst>
              <a:ext uri="{FF2B5EF4-FFF2-40B4-BE49-F238E27FC236}">
                <a16:creationId xmlns:a16="http://schemas.microsoft.com/office/drawing/2014/main" xmlns="" id="{1786682A-F4D9-4012-B022-3CC2D2A044F4}"/>
              </a:ext>
            </a:extLst>
          </p:cNvPr>
          <p:cNvCxnSpPr>
            <a:cxnSpLocks/>
          </p:cNvCxnSpPr>
          <p:nvPr/>
        </p:nvCxnSpPr>
        <p:spPr>
          <a:xfrm>
            <a:off x="905500" y="6572246"/>
            <a:ext cx="10673090" cy="0"/>
          </a:xfrm>
          <a:prstGeom prst="line">
            <a:avLst/>
          </a:prstGeom>
          <a:ln>
            <a:solidFill>
              <a:srgbClr val="CFBE92"/>
            </a:solidFill>
          </a:ln>
        </p:spPr>
        <p:style>
          <a:lnRef idx="1">
            <a:schemeClr val="accent1"/>
          </a:lnRef>
          <a:fillRef idx="0">
            <a:schemeClr val="accent1"/>
          </a:fillRef>
          <a:effectRef idx="0">
            <a:schemeClr val="accent1"/>
          </a:effectRef>
          <a:fontRef idx="minor">
            <a:schemeClr val="tx1"/>
          </a:fontRef>
        </p:style>
      </p:cxnSp>
      <p:sp>
        <p:nvSpPr>
          <p:cNvPr id="10" name="กล่องข้อความ 9">
            <a:extLst>
              <a:ext uri="{FF2B5EF4-FFF2-40B4-BE49-F238E27FC236}">
                <a16:creationId xmlns:a16="http://schemas.microsoft.com/office/drawing/2014/main" xmlns="" id="{CC9FEE7B-3C5D-499B-8A73-D7A9E8E4599A}"/>
              </a:ext>
            </a:extLst>
          </p:cNvPr>
          <p:cNvSpPr txBox="1"/>
          <p:nvPr/>
        </p:nvSpPr>
        <p:spPr>
          <a:xfrm>
            <a:off x="892711" y="421962"/>
            <a:ext cx="10472663" cy="584775"/>
          </a:xfrm>
          <a:prstGeom prst="rect">
            <a:avLst/>
          </a:prstGeom>
          <a:solidFill>
            <a:schemeClr val="bg2">
              <a:lumMod val="9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6. Các</a:t>
            </a:r>
            <a:r>
              <a:rPr kumimoji="0" lang="en-US" sz="3200" b="1" i="0" u="none" strike="noStrike" kern="1200" cap="none" spc="0" normalizeH="0" noProof="0" dirty="0">
                <a:ln>
                  <a:noFill/>
                </a:ln>
                <a:effectLst/>
                <a:uLnTx/>
                <a:uFillTx/>
                <a:latin typeface="Calibri" panose="020F0502020204030204"/>
                <a:ea typeface="+mn-ea"/>
                <a:cs typeface="+mn-cs"/>
              </a:rPr>
              <a:t> </a:t>
            </a:r>
            <a:r>
              <a:rPr kumimoji="0" lang="en-US" sz="3200" b="1" i="0" u="none" strike="noStrike" kern="1200" cap="none" spc="0" normalizeH="0" noProof="0" dirty="0" err="1">
                <a:ln>
                  <a:noFill/>
                </a:ln>
                <a:effectLst/>
                <a:uLnTx/>
                <a:uFillTx/>
                <a:latin typeface="Calibri" panose="020F0502020204030204"/>
                <a:ea typeface="+mn-ea"/>
                <a:cs typeface="+mn-cs"/>
              </a:rPr>
              <a:t>yếu</a:t>
            </a:r>
            <a:r>
              <a:rPr kumimoji="0" lang="en-US" sz="3200" b="1" i="0" u="none" strike="noStrike" kern="1200" cap="none" spc="0" normalizeH="0" noProof="0" dirty="0">
                <a:ln>
                  <a:noFill/>
                </a:ln>
                <a:effectLst/>
                <a:uLnTx/>
                <a:uFillTx/>
                <a:latin typeface="Calibri" panose="020F0502020204030204"/>
                <a:ea typeface="+mn-ea"/>
                <a:cs typeface="+mn-cs"/>
              </a:rPr>
              <a:t> </a:t>
            </a:r>
            <a:r>
              <a:rPr kumimoji="0" lang="en-US" sz="3200" b="1" i="0" u="none" strike="noStrike" kern="1200" cap="none" spc="0" normalizeH="0" noProof="0" dirty="0" err="1">
                <a:ln>
                  <a:noFill/>
                </a:ln>
                <a:effectLst/>
                <a:uLnTx/>
                <a:uFillTx/>
                <a:latin typeface="Calibri" panose="020F0502020204030204"/>
                <a:ea typeface="+mn-ea"/>
                <a:cs typeface="+mn-cs"/>
              </a:rPr>
              <a:t>tố</a:t>
            </a:r>
            <a:r>
              <a:rPr kumimoji="0" lang="en-US" sz="3200" b="1" i="0" u="none" strike="noStrike" kern="1200" cap="none" spc="0" normalizeH="0" noProof="0" dirty="0">
                <a:ln>
                  <a:noFill/>
                </a:ln>
                <a:effectLst/>
                <a:uLnTx/>
                <a:uFillTx/>
                <a:latin typeface="Calibri" panose="020F0502020204030204"/>
                <a:ea typeface="+mn-ea"/>
                <a:cs typeface="+mn-cs"/>
              </a:rPr>
              <a:t> </a:t>
            </a:r>
            <a:r>
              <a:rPr kumimoji="0" lang="en-US" sz="3200" b="1" i="0" u="none" strike="noStrike" kern="1200" cap="none" spc="0" normalizeH="0" noProof="0" dirty="0" err="1">
                <a:ln>
                  <a:noFill/>
                </a:ln>
                <a:effectLst/>
                <a:uLnTx/>
                <a:uFillTx/>
                <a:latin typeface="Calibri" panose="020F0502020204030204"/>
                <a:ea typeface="+mn-ea"/>
                <a:cs typeface="+mn-cs"/>
              </a:rPr>
              <a:t>tạo</a:t>
            </a:r>
            <a:r>
              <a:rPr kumimoji="0" lang="en-US" sz="3200" b="1" i="0" u="none" strike="noStrike" kern="1200" cap="none" spc="0" normalizeH="0" noProof="0" dirty="0">
                <a:ln>
                  <a:noFill/>
                </a:ln>
                <a:effectLst/>
                <a:uLnTx/>
                <a:uFillTx/>
                <a:latin typeface="Calibri" panose="020F0502020204030204"/>
                <a:ea typeface="+mn-ea"/>
                <a:cs typeface="+mn-cs"/>
              </a:rPr>
              <a:t> nên </a:t>
            </a:r>
            <a:r>
              <a:rPr kumimoji="0" lang="en-US" sz="3200" b="1" i="0" u="none" strike="noStrike" kern="1200" cap="none" spc="0" normalizeH="0" noProof="0" dirty="0" err="1">
                <a:ln>
                  <a:noFill/>
                </a:ln>
                <a:effectLst/>
                <a:uLnTx/>
                <a:uFillTx/>
                <a:latin typeface="Calibri" panose="020F0502020204030204"/>
                <a:ea typeface="+mn-ea"/>
                <a:cs typeface="+mn-cs"/>
              </a:rPr>
              <a:t>sức</a:t>
            </a:r>
            <a:r>
              <a:rPr kumimoji="0" lang="en-US" sz="3200" b="1" i="0" u="none" strike="noStrike" kern="1200" cap="none" spc="0" normalizeH="0" noProof="0" dirty="0">
                <a:ln>
                  <a:noFill/>
                </a:ln>
                <a:effectLst/>
                <a:uLnTx/>
                <a:uFillTx/>
                <a:latin typeface="Calibri" panose="020F0502020204030204"/>
                <a:ea typeface="+mn-ea"/>
                <a:cs typeface="+mn-cs"/>
              </a:rPr>
              <a:t> </a:t>
            </a:r>
            <a:r>
              <a:rPr kumimoji="0" lang="en-US" sz="3200" b="1" i="0" u="none" strike="noStrike" kern="1200" cap="none" spc="0" normalizeH="0" noProof="0" dirty="0" err="1">
                <a:ln>
                  <a:noFill/>
                </a:ln>
                <a:effectLst/>
                <a:uLnTx/>
                <a:uFillTx/>
                <a:latin typeface="Calibri" panose="020F0502020204030204"/>
                <a:ea typeface="+mn-ea"/>
                <a:cs typeface="+mn-cs"/>
              </a:rPr>
              <a:t>hấp</a:t>
            </a:r>
            <a:r>
              <a:rPr kumimoji="0" lang="en-US" sz="3200" b="1" i="0" u="none" strike="noStrike" kern="1200" cap="none" spc="0" normalizeH="0" noProof="0" dirty="0">
                <a:ln>
                  <a:noFill/>
                </a:ln>
                <a:effectLst/>
                <a:uLnTx/>
                <a:uFillTx/>
                <a:latin typeface="Calibri" panose="020F0502020204030204"/>
                <a:ea typeface="+mn-ea"/>
                <a:cs typeface="+mn-cs"/>
              </a:rPr>
              <a:t> </a:t>
            </a:r>
            <a:r>
              <a:rPr kumimoji="0" lang="en-US" sz="3200" b="1" i="0" u="none" strike="noStrike" kern="1200" cap="none" spc="0" normalizeH="0" noProof="0" dirty="0" err="1">
                <a:ln>
                  <a:noFill/>
                </a:ln>
                <a:effectLst/>
                <a:uLnTx/>
                <a:uFillTx/>
                <a:latin typeface="Calibri" panose="020F0502020204030204"/>
                <a:ea typeface="+mn-ea"/>
                <a:cs typeface="+mn-cs"/>
              </a:rPr>
              <a:t>dẫn</a:t>
            </a:r>
            <a:r>
              <a:rPr kumimoji="0" lang="en-US" sz="3200" b="1" i="0" u="none" strike="noStrike" kern="1200" cap="none" spc="0" normalizeH="0" noProof="0" dirty="0">
                <a:ln>
                  <a:noFill/>
                </a:ln>
                <a:effectLst/>
                <a:uLnTx/>
                <a:uFillTx/>
                <a:latin typeface="Calibri" panose="020F0502020204030204"/>
                <a:ea typeface="+mn-ea"/>
                <a:cs typeface="+mn-cs"/>
              </a:rPr>
              <a:t> của </a:t>
            </a:r>
            <a:r>
              <a:rPr kumimoji="0" lang="en-US" sz="3200" b="1" i="0" u="none" strike="noStrike" kern="1200" cap="none" spc="0" normalizeH="0" noProof="0" dirty="0" err="1">
                <a:ln>
                  <a:noFill/>
                </a:ln>
                <a:effectLst/>
                <a:uLnTx/>
                <a:uFillTx/>
                <a:latin typeface="Calibri" panose="020F0502020204030204"/>
                <a:ea typeface="+mn-ea"/>
                <a:cs typeface="+mn-cs"/>
              </a:rPr>
              <a:t>bài</a:t>
            </a:r>
            <a:r>
              <a:rPr kumimoji="0" lang="en-US" sz="3200" b="1" i="0" u="none" strike="noStrike" kern="1200" cap="none" spc="0" normalizeH="0" noProof="0" dirty="0">
                <a:ln>
                  <a:noFill/>
                </a:ln>
                <a:effectLst/>
                <a:uLnTx/>
                <a:uFillTx/>
                <a:latin typeface="Calibri" panose="020F0502020204030204"/>
                <a:ea typeface="+mn-ea"/>
                <a:cs typeface="+mn-cs"/>
              </a:rPr>
              <a:t> </a:t>
            </a:r>
            <a:r>
              <a:rPr kumimoji="0" lang="en-US" sz="3200" b="1" i="0" u="none" strike="noStrike" kern="1200" cap="none" spc="0" normalizeH="0" noProof="0" dirty="0" err="1">
                <a:ln>
                  <a:noFill/>
                </a:ln>
                <a:effectLst/>
                <a:uLnTx/>
                <a:uFillTx/>
                <a:latin typeface="Calibri" panose="020F0502020204030204"/>
                <a:ea typeface="+mn-ea"/>
                <a:cs typeface="+mn-cs"/>
              </a:rPr>
              <a:t>thơ</a:t>
            </a:r>
            <a:r>
              <a:rPr kumimoji="0" lang="en-US" sz="3200" b="1" i="0" u="none" strike="noStrike" kern="1200" cap="none" spc="0" normalizeH="0" noProof="0" dirty="0">
                <a:ln>
                  <a:noFill/>
                </a:ln>
                <a:effectLst/>
                <a:uLnTx/>
                <a:uFillTx/>
                <a:latin typeface="Calibri" panose="020F0502020204030204"/>
                <a:ea typeface="+mn-ea"/>
                <a:cs typeface="+mn-cs"/>
              </a:rPr>
              <a:t> </a:t>
            </a:r>
            <a:endParaRPr kumimoji="0" lang="en-US" sz="3200" b="1" i="0" u="none" strike="noStrike" kern="1200" cap="none" spc="0" normalizeH="0" baseline="0" noProof="0" dirty="0">
              <a:ln>
                <a:noFill/>
              </a:ln>
              <a:effectLst/>
              <a:uLnTx/>
              <a:uFillTx/>
              <a:latin typeface="Calibri" panose="020F0502020204030204"/>
              <a:ea typeface="+mn-ea"/>
              <a:cs typeface="+mn-cs"/>
            </a:endParaRPr>
          </a:p>
        </p:txBody>
      </p:sp>
      <p:pic>
        <p:nvPicPr>
          <p:cNvPr id="7" name="รูปภาพ 6">
            <a:extLst>
              <a:ext uri="{FF2B5EF4-FFF2-40B4-BE49-F238E27FC236}">
                <a16:creationId xmlns:a16="http://schemas.microsoft.com/office/drawing/2014/main" xmlns="" id="{FE2E0F4E-01BF-4D2B-8A3F-EBB97D58AB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2344" y="3483546"/>
            <a:ext cx="531755" cy="797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รูปภาพ 8">
            <a:extLst>
              <a:ext uri="{FF2B5EF4-FFF2-40B4-BE49-F238E27FC236}">
                <a16:creationId xmlns:a16="http://schemas.microsoft.com/office/drawing/2014/main" xmlns="" id="{91E05671-645E-444A-8FEF-45E9A6766D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969" y="4763507"/>
            <a:ext cx="580209" cy="870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p:cNvSpPr txBox="1"/>
          <p:nvPr/>
        </p:nvSpPr>
        <p:spPr>
          <a:xfrm>
            <a:off x="1647178" y="3620752"/>
            <a:ext cx="22932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HÌNH</a:t>
            </a:r>
            <a:r>
              <a:rPr kumimoji="0" lang="en-US" sz="2800" b="0" i="0" u="none" strike="noStrike" kern="1200" cap="none" spc="0" normalizeH="0" noProof="0" dirty="0">
                <a:ln>
                  <a:noFill/>
                </a:ln>
                <a:solidFill>
                  <a:srgbClr val="FF0000"/>
                </a:solidFill>
                <a:effectLst/>
                <a:uLnTx/>
                <a:uFillTx/>
                <a:latin typeface="#9Slide03 AmpleSoft Bold" panose="02000000000000000000" pitchFamily="2" charset="0"/>
                <a:ea typeface="+mn-ea"/>
                <a:cs typeface="+mn-cs"/>
              </a:rPr>
              <a:t> THỨC</a:t>
            </a:r>
            <a:endParaRPr kumimoji="0" lang="en-US" sz="2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
        <p:nvSpPr>
          <p:cNvPr id="20" name="TextBox 19"/>
          <p:cNvSpPr txBox="1"/>
          <p:nvPr/>
        </p:nvSpPr>
        <p:spPr>
          <a:xfrm>
            <a:off x="1632226" y="5044044"/>
            <a:ext cx="22932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rPr>
              <a:t>NỘI</a:t>
            </a:r>
            <a:r>
              <a:rPr kumimoji="0" lang="en-US" sz="2800" b="0" i="0" u="none" strike="noStrike" kern="1200" cap="none" spc="0" normalizeH="0" noProof="0" dirty="0">
                <a:ln>
                  <a:noFill/>
                </a:ln>
                <a:solidFill>
                  <a:srgbClr val="FF0000"/>
                </a:solidFill>
                <a:effectLst/>
                <a:uLnTx/>
                <a:uFillTx/>
                <a:latin typeface="#9Slide03 AmpleSoft Bold" panose="02000000000000000000" pitchFamily="2" charset="0"/>
                <a:ea typeface="+mn-ea"/>
                <a:cs typeface="+mn-cs"/>
              </a:rPr>
              <a:t> DUNG</a:t>
            </a:r>
            <a:endParaRPr kumimoji="0" lang="en-US" sz="2800" b="0" i="0" u="none" strike="noStrike" kern="1200" cap="none" spc="0" normalizeH="0" baseline="0" noProof="0" dirty="0">
              <a:ln>
                <a:noFill/>
              </a:ln>
              <a:solidFill>
                <a:srgbClr val="FF0000"/>
              </a:solidFill>
              <a:effectLst/>
              <a:uLnTx/>
              <a:uFillTx/>
              <a:latin typeface="#9Slide03 AmpleSoft Bold" panose="02000000000000000000" pitchFamily="2" charset="0"/>
              <a:ea typeface="+mn-ea"/>
              <a:cs typeface="+mn-cs"/>
            </a:endParaRPr>
          </a:p>
        </p:txBody>
      </p:sp>
      <p:sp>
        <p:nvSpPr>
          <p:cNvPr id="23" name="Rectangle 22"/>
          <p:cNvSpPr/>
          <p:nvPr/>
        </p:nvSpPr>
        <p:spPr>
          <a:xfrm>
            <a:off x="3973514" y="3515347"/>
            <a:ext cx="7538299" cy="589072"/>
          </a:xfrm>
          <a:prstGeom prst="rect">
            <a:avLst/>
          </a:prstGeom>
        </p:spPr>
        <p:txBody>
          <a:bodyPr wrap="square">
            <a:spAutoFit/>
          </a:bodyPr>
          <a:lstStyle/>
          <a:p>
            <a:pPr algn="just">
              <a:lnSpc>
                <a:spcPct val="150000"/>
              </a:lnSpc>
              <a:spcAft>
                <a:spcPts val="800"/>
              </a:spcAft>
            </a:pPr>
            <a:r>
              <a:rPr lang="en-US" sz="2400" dirty="0" err="1">
                <a:ea typeface="Times New Roman" panose="02020603050405020304" pitchFamily="18" charset="0"/>
                <a:cs typeface="Times New Roman" panose="02020603050405020304" pitchFamily="18" charset="0"/>
              </a:rPr>
              <a:t>Âm</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điệu</a:t>
            </a:r>
            <a:r>
              <a:rPr lang="en-US" sz="2400" dirty="0">
                <a:ea typeface="Times New Roman" panose="02020603050405020304" pitchFamily="18" charset="0"/>
                <a:cs typeface="Times New Roman" panose="02020603050405020304" pitchFamily="18" charset="0"/>
              </a:rPr>
              <a:t>, ngôn </a:t>
            </a:r>
            <a:r>
              <a:rPr lang="en-US" sz="2400" dirty="0" err="1">
                <a:ea typeface="Times New Roman" panose="02020603050405020304" pitchFamily="18" charset="0"/>
                <a:cs typeface="Times New Roman" panose="02020603050405020304" pitchFamily="18" charset="0"/>
              </a:rPr>
              <a:t>từ</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âm</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hưởng</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cấu</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trúc</a:t>
            </a:r>
            <a:r>
              <a:rPr lang="en-US" sz="2400" dirty="0">
                <a:ea typeface="Times New Roman" panose="02020603050405020304" pitchFamily="18" charset="0"/>
                <a:cs typeface="Times New Roman" panose="02020603050405020304" pitchFamily="18" charset="0"/>
              </a:rPr>
              <a:t> </a:t>
            </a:r>
            <a:endParaRPr lang="en-US" sz="2400" dirty="0">
              <a:ea typeface="Yu Mincho"/>
              <a:cs typeface="Times New Roman" panose="02020603050405020304" pitchFamily="18" charset="0"/>
            </a:endParaRPr>
          </a:p>
        </p:txBody>
      </p:sp>
      <p:sp>
        <p:nvSpPr>
          <p:cNvPr id="6" name="Rectangle 5"/>
          <p:cNvSpPr/>
          <p:nvPr/>
        </p:nvSpPr>
        <p:spPr>
          <a:xfrm>
            <a:off x="1165942" y="1497790"/>
            <a:ext cx="9860116" cy="1961884"/>
          </a:xfrm>
          <a:prstGeom prst="rect">
            <a:avLst/>
          </a:prstGeom>
        </p:spPr>
        <p:txBody>
          <a:bodyPr wrap="square">
            <a:spAutoFit/>
          </a:bodyPr>
          <a:lstStyle/>
          <a:p>
            <a:pPr algn="just">
              <a:lnSpc>
                <a:spcPct val="150000"/>
              </a:lnSpc>
              <a:spcAft>
                <a:spcPts val="800"/>
              </a:spcAft>
            </a:pPr>
            <a:r>
              <a:rPr lang="en-US" sz="2800" b="1" dirty="0">
                <a:solidFill>
                  <a:srgbClr val="002060"/>
                </a:solidFill>
                <a:ea typeface="Times New Roman" panose="02020603050405020304" pitchFamily="18" charset="0"/>
                <a:cs typeface="Times New Roman" panose="02020603050405020304" pitchFamily="18" charset="0"/>
              </a:rPr>
              <a:t>Sự thống </a:t>
            </a:r>
            <a:r>
              <a:rPr lang="en-US" sz="2800" b="1" dirty="0" err="1">
                <a:solidFill>
                  <a:srgbClr val="002060"/>
                </a:solidFill>
                <a:ea typeface="Times New Roman" panose="02020603050405020304" pitchFamily="18" charset="0"/>
                <a:cs typeface="Times New Roman" panose="02020603050405020304" pitchFamily="18" charset="0"/>
              </a:rPr>
              <a:t>nhất</a:t>
            </a:r>
            <a:r>
              <a:rPr lang="en-US" sz="2800" b="1" dirty="0">
                <a:solidFill>
                  <a:srgbClr val="002060"/>
                </a:solidFill>
                <a:ea typeface="Times New Roman" panose="02020603050405020304" pitchFamily="18" charset="0"/>
                <a:cs typeface="Times New Roman" panose="02020603050405020304" pitchFamily="18" charset="0"/>
              </a:rPr>
              <a:t>, hài </a:t>
            </a:r>
            <a:r>
              <a:rPr lang="en-US" sz="2800" b="1" dirty="0" err="1">
                <a:solidFill>
                  <a:srgbClr val="002060"/>
                </a:solidFill>
                <a:ea typeface="Times New Roman" panose="02020603050405020304" pitchFamily="18" charset="0"/>
                <a:cs typeface="Times New Roman" panose="02020603050405020304" pitchFamily="18" charset="0"/>
              </a:rPr>
              <a:t>hoà</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giữa</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bình</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diện</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biểu</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đạt</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và</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bình</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diện</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được</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biểu</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đạt</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giữa</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tổ</a:t>
            </a:r>
            <a:r>
              <a:rPr lang="en-US" sz="2800" b="1" dirty="0">
                <a:solidFill>
                  <a:srgbClr val="002060"/>
                </a:solidFill>
                <a:ea typeface="Times New Roman" panose="02020603050405020304" pitchFamily="18" charset="0"/>
                <a:cs typeface="Times New Roman" panose="02020603050405020304" pitchFamily="18" charset="0"/>
              </a:rPr>
              <a:t> chức ngôn </a:t>
            </a:r>
            <a:r>
              <a:rPr lang="en-US" sz="2800" b="1" dirty="0" err="1">
                <a:solidFill>
                  <a:srgbClr val="002060"/>
                </a:solidFill>
                <a:ea typeface="Times New Roman" panose="02020603050405020304" pitchFamily="18" charset="0"/>
                <a:cs typeface="Times New Roman" panose="02020603050405020304" pitchFamily="18" charset="0"/>
              </a:rPr>
              <a:t>từ</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và</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cái</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nhìn</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thế</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giới</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độc</a:t>
            </a:r>
            <a:r>
              <a:rPr lang="en-US" sz="2800" b="1" dirty="0">
                <a:solidFill>
                  <a:srgbClr val="002060"/>
                </a:solidFill>
                <a:ea typeface="Times New Roman" panose="02020603050405020304" pitchFamily="18" charset="0"/>
                <a:cs typeface="Times New Roman" panose="02020603050405020304" pitchFamily="18" charset="0"/>
              </a:rPr>
              <a:t> </a:t>
            </a:r>
            <a:r>
              <a:rPr lang="en-US" sz="2800" b="1" dirty="0" err="1">
                <a:solidFill>
                  <a:srgbClr val="002060"/>
                </a:solidFill>
                <a:ea typeface="Times New Roman" panose="02020603050405020304" pitchFamily="18" charset="0"/>
                <a:cs typeface="Times New Roman" panose="02020603050405020304" pitchFamily="18" charset="0"/>
              </a:rPr>
              <a:t>đáo</a:t>
            </a:r>
            <a:r>
              <a:rPr lang="en-US" sz="2800" b="1" dirty="0">
                <a:solidFill>
                  <a:srgbClr val="002060"/>
                </a:solidFill>
                <a:ea typeface="Times New Roman" panose="02020603050405020304" pitchFamily="18" charset="0"/>
                <a:cs typeface="Times New Roman" panose="02020603050405020304" pitchFamily="18" charset="0"/>
              </a:rPr>
              <a:t>.</a:t>
            </a:r>
            <a:endParaRPr lang="en-US" sz="2000" b="1" dirty="0">
              <a:solidFill>
                <a:srgbClr val="002060"/>
              </a:solidFill>
              <a:ea typeface="Yu Mincho"/>
              <a:cs typeface="Times New Roman" panose="02020603050405020304" pitchFamily="18" charset="0"/>
            </a:endParaRPr>
          </a:p>
        </p:txBody>
      </p:sp>
      <p:sp>
        <p:nvSpPr>
          <p:cNvPr id="11" name="Rectangle 10"/>
          <p:cNvSpPr/>
          <p:nvPr/>
        </p:nvSpPr>
        <p:spPr>
          <a:xfrm>
            <a:off x="3688924" y="4687619"/>
            <a:ext cx="7752493" cy="1140825"/>
          </a:xfrm>
          <a:prstGeom prst="rect">
            <a:avLst/>
          </a:prstGeom>
          <a:solidFill>
            <a:schemeClr val="bg1"/>
          </a:solidFill>
        </p:spPr>
        <p:txBody>
          <a:bodyPr wrap="square">
            <a:spAutoFit/>
          </a:bodyPr>
          <a:lstStyle/>
          <a:p>
            <a:pPr algn="just">
              <a:lnSpc>
                <a:spcPct val="150000"/>
              </a:lnSpc>
              <a:spcAft>
                <a:spcPts val="800"/>
              </a:spcAft>
            </a:pPr>
            <a:r>
              <a:rPr lang="en-US" sz="2400" dirty="0">
                <a:ea typeface="Times New Roman" panose="02020603050405020304" pitchFamily="18" charset="0"/>
                <a:cs typeface="Times New Roman" panose="02020603050405020304" pitchFamily="18" charset="0"/>
              </a:rPr>
              <a:t>Ý </a:t>
            </a:r>
            <a:r>
              <a:rPr lang="en-US" sz="2400" dirty="0" err="1">
                <a:ea typeface="Times New Roman" panose="02020603050405020304" pitchFamily="18" charset="0"/>
                <a:cs typeface="Times New Roman" panose="02020603050405020304" pitchFamily="18" charset="0"/>
              </a:rPr>
              <a:t>nghĩa</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cao</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đẹp</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về</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cuộc</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sống</a:t>
            </a:r>
            <a:r>
              <a:rPr lang="en-US" sz="2400" dirty="0">
                <a:ea typeface="Times New Roman" panose="02020603050405020304" pitchFamily="18" charset="0"/>
                <a:cs typeface="Times New Roman" panose="02020603050405020304" pitchFamily="18" charset="0"/>
              </a:rPr>
              <a:t>, sự </a:t>
            </a:r>
            <a:r>
              <a:rPr lang="en-US" sz="2400" dirty="0" err="1">
                <a:ea typeface="Times New Roman" panose="02020603050405020304" pitchFamily="18" charset="0"/>
                <a:cs typeface="Times New Roman" panose="02020603050405020304" pitchFamily="18" charset="0"/>
              </a:rPr>
              <a:t>sống</a:t>
            </a:r>
            <a:r>
              <a:rPr lang="en-US" sz="2400" dirty="0">
                <a:ea typeface="Times New Roman" panose="02020603050405020304" pitchFamily="18" charset="0"/>
                <a:cs typeface="Times New Roman" panose="02020603050405020304" pitchFamily="18" charset="0"/>
              </a:rPr>
              <a:t> hay các </a:t>
            </a:r>
            <a:r>
              <a:rPr lang="en-US" sz="2400" dirty="0" err="1">
                <a:ea typeface="Times New Roman" panose="02020603050405020304" pitchFamily="18" charset="0"/>
                <a:cs typeface="Times New Roman" panose="02020603050405020304" pitchFamily="18" charset="0"/>
              </a:rPr>
              <a:t>vẻ</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đẹp</a:t>
            </a:r>
            <a:r>
              <a:rPr lang="en-US" sz="2400" dirty="0">
                <a:ea typeface="Times New Roman" panose="02020603050405020304" pitchFamily="18" charset="0"/>
                <a:cs typeface="Times New Roman" panose="02020603050405020304" pitchFamily="18" charset="0"/>
              </a:rPr>
              <a:t> có giá </a:t>
            </a:r>
            <a:r>
              <a:rPr lang="en-US" sz="2400" dirty="0" err="1">
                <a:ea typeface="Times New Roman" panose="02020603050405020304" pitchFamily="18" charset="0"/>
                <a:cs typeface="Times New Roman" panose="02020603050405020304" pitchFamily="18" charset="0"/>
              </a:rPr>
              <a:t>trị</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thẩm</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mĩ</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cao</a:t>
            </a:r>
            <a:r>
              <a:rPr lang="en-US" sz="2400" dirty="0">
                <a:ea typeface="Times New Roman" panose="02020603050405020304" pitchFamily="18" charset="0"/>
                <a:cs typeface="Times New Roman" panose="02020603050405020304" pitchFamily="18" charset="0"/>
              </a:rPr>
              <a:t> </a:t>
            </a:r>
            <a:endParaRPr lang="en-US" sz="2400" dirty="0">
              <a:cs typeface="Times New Roman" panose="02020603050405020304" pitchFamily="18" charset="0"/>
            </a:endParaRPr>
          </a:p>
        </p:txBody>
      </p:sp>
      <p:sp>
        <p:nvSpPr>
          <p:cNvPr id="17" name="กล่องข้อความ 14">
            <a:extLst>
              <a:ext uri="{FF2B5EF4-FFF2-40B4-BE49-F238E27FC236}">
                <a16:creationId xmlns:a16="http://schemas.microsoft.com/office/drawing/2014/main" xmlns="" id="{963012A5-77B1-40C4-B939-B27EF09A2BF2}"/>
              </a:ext>
            </a:extLst>
          </p:cNvPr>
          <p:cNvSpPr txBox="1"/>
          <p:nvPr/>
        </p:nvSpPr>
        <p:spPr>
          <a:xfrm rot="16200000">
            <a:off x="-1807789" y="3241051"/>
            <a:ext cx="48804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lumMod val="20000"/>
                    <a:lumOff val="80000"/>
                  </a:srgbClr>
                </a:solidFill>
                <a:effectLst/>
                <a:uLnTx/>
                <a:uFillTx/>
                <a:latin typeface="Calibri" panose="020F0502020204030204"/>
                <a:ea typeface="+mn-ea"/>
                <a:cs typeface="LilyUPC" panose="020B0604020202020204" pitchFamily="34" charset="-34"/>
              </a:rPr>
              <a:t>II. ĐỌC HIỂU VĂN BẢN</a:t>
            </a:r>
          </a:p>
        </p:txBody>
      </p:sp>
    </p:spTree>
    <p:extLst>
      <p:ext uri="{BB962C8B-B14F-4D97-AF65-F5344CB8AC3E}">
        <p14:creationId xmlns:p14="http://schemas.microsoft.com/office/powerpoint/2010/main" val="8293474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AA5046-ED7F-4F3E-B4C8-E35C2487467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26501DD-E8FF-43BC-A682-CD89798256EA}"/>
              </a:ext>
            </a:extLst>
          </p:cNvPr>
          <p:cNvSpPr txBox="1"/>
          <p:nvPr/>
        </p:nvSpPr>
        <p:spPr>
          <a:xfrm>
            <a:off x="5738071" y="2413337"/>
            <a:ext cx="6342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III.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Tổng</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kết</a:t>
            </a:r>
            <a:endPar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106078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40700" y="1848"/>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sp>
        <p:nvSpPr>
          <p:cNvPr id="8" name="TextBox 7">
            <a:extLst>
              <a:ext uri="{FF2B5EF4-FFF2-40B4-BE49-F238E27FC236}">
                <a16:creationId xmlns:a16="http://schemas.microsoft.com/office/drawing/2014/main" xmlns="" id="{528F54E3-C527-3C72-FC5F-54AF75883A63}"/>
              </a:ext>
            </a:extLst>
          </p:cNvPr>
          <p:cNvSpPr txBox="1"/>
          <p:nvPr/>
        </p:nvSpPr>
        <p:spPr>
          <a:xfrm>
            <a:off x="2550253" y="180634"/>
            <a:ext cx="673635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32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AD4AD733-72B7-5F99-4371-39F4C568BFFB}"/>
              </a:ext>
            </a:extLst>
          </p:cNvPr>
          <p:cNvGraphicFramePr/>
          <p:nvPr>
            <p:extLst>
              <p:ext uri="{D42A27DB-BD31-4B8C-83A1-F6EECF244321}">
                <p14:modId xmlns:p14="http://schemas.microsoft.com/office/powerpoint/2010/main" val="3490253774"/>
              </p:ext>
            </p:extLst>
          </p:nvPr>
        </p:nvGraphicFramePr>
        <p:xfrm>
          <a:off x="6342605" y="1016968"/>
          <a:ext cx="5440822" cy="4207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xmlns="" id="{2953E7D6-7749-4932-0D2E-87C949AC2DE0}"/>
              </a:ext>
            </a:extLst>
          </p:cNvPr>
          <p:cNvGraphicFramePr/>
          <p:nvPr>
            <p:extLst>
              <p:ext uri="{D42A27DB-BD31-4B8C-83A1-F6EECF244321}">
                <p14:modId xmlns:p14="http://schemas.microsoft.com/office/powerpoint/2010/main" val="1097681640"/>
              </p:ext>
            </p:extLst>
          </p:nvPr>
        </p:nvGraphicFramePr>
        <p:xfrm>
          <a:off x="440176" y="884341"/>
          <a:ext cx="6046797"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38583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AA5046-ED7F-4F3E-B4C8-E35C2487467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26501DD-E8FF-43BC-A682-CD89798256EA}"/>
              </a:ext>
            </a:extLst>
          </p:cNvPr>
          <p:cNvSpPr txBox="1"/>
          <p:nvPr/>
        </p:nvSpPr>
        <p:spPr>
          <a:xfrm>
            <a:off x="6409189" y="2013358"/>
            <a:ext cx="54528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133578074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63" y="4601818"/>
            <a:ext cx="3900652"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29" name="TextBox 28"/>
          <p:cNvSpPr txBox="1"/>
          <p:nvPr/>
        </p:nvSpPr>
        <p:spPr>
          <a:xfrm>
            <a:off x="1820475" y="1252666"/>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1</a:t>
            </a:r>
          </a:p>
        </p:txBody>
      </p:sp>
      <p:sp>
        <p:nvSpPr>
          <p:cNvPr id="48" name="Isosceles Triangle 47"/>
          <p:cNvSpPr/>
          <p:nvPr/>
        </p:nvSpPr>
        <p:spPr>
          <a:xfrm>
            <a:off x="2703" y="4097065"/>
            <a:ext cx="5350548" cy="1903687"/>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1" name="5-Point Star 50">
            <a:hlinkClick r:id="rId4" action="ppaction://hlinksldjump"/>
          </p:cNvPr>
          <p:cNvSpPr/>
          <p:nvPr/>
        </p:nvSpPr>
        <p:spPr>
          <a:xfrm>
            <a:off x="1710557" y="1578327"/>
            <a:ext cx="612891"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2" name="TextBox 51"/>
          <p:cNvSpPr txBox="1"/>
          <p:nvPr/>
        </p:nvSpPr>
        <p:spPr>
          <a:xfrm>
            <a:off x="3533329" y="1897022"/>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2</a:t>
            </a:r>
          </a:p>
        </p:txBody>
      </p:sp>
      <p:sp>
        <p:nvSpPr>
          <p:cNvPr id="53" name="5-Point Star 52">
            <a:hlinkClick r:id="rId5" action="ppaction://hlinksldjump"/>
          </p:cNvPr>
          <p:cNvSpPr/>
          <p:nvPr/>
        </p:nvSpPr>
        <p:spPr>
          <a:xfrm>
            <a:off x="3300288" y="2222683"/>
            <a:ext cx="859141"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4" name="TextBox 53"/>
          <p:cNvSpPr txBox="1"/>
          <p:nvPr/>
        </p:nvSpPr>
        <p:spPr>
          <a:xfrm>
            <a:off x="6346085" y="1249136"/>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5</a:t>
            </a:r>
          </a:p>
        </p:txBody>
      </p:sp>
      <p:sp>
        <p:nvSpPr>
          <p:cNvPr id="55" name="5-Point Star 54">
            <a:hlinkClick r:id="rId6" action="ppaction://hlinksldjump"/>
          </p:cNvPr>
          <p:cNvSpPr/>
          <p:nvPr/>
        </p:nvSpPr>
        <p:spPr>
          <a:xfrm>
            <a:off x="6113044" y="1574797"/>
            <a:ext cx="859141"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6" name="TextBox 55"/>
          <p:cNvSpPr txBox="1"/>
          <p:nvPr/>
        </p:nvSpPr>
        <p:spPr>
          <a:xfrm>
            <a:off x="9158841" y="2219200"/>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6</a:t>
            </a:r>
          </a:p>
        </p:txBody>
      </p:sp>
      <p:sp>
        <p:nvSpPr>
          <p:cNvPr id="57" name="5-Point Star 56">
            <a:hlinkClick r:id="rId7" action="ppaction://hlinksldjump"/>
          </p:cNvPr>
          <p:cNvSpPr/>
          <p:nvPr/>
        </p:nvSpPr>
        <p:spPr>
          <a:xfrm>
            <a:off x="8925800" y="2544861"/>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58" name="TextBox 57"/>
          <p:cNvSpPr txBox="1"/>
          <p:nvPr/>
        </p:nvSpPr>
        <p:spPr>
          <a:xfrm>
            <a:off x="7088705" y="2955176"/>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4</a:t>
            </a:r>
          </a:p>
        </p:txBody>
      </p:sp>
      <p:sp>
        <p:nvSpPr>
          <p:cNvPr id="59" name="5-Point Star 58">
            <a:hlinkClick r:id="rId8" action="ppaction://hlinksldjump"/>
          </p:cNvPr>
          <p:cNvSpPr/>
          <p:nvPr/>
        </p:nvSpPr>
        <p:spPr>
          <a:xfrm>
            <a:off x="6972185" y="3280837"/>
            <a:ext cx="626099" cy="469575"/>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2" name="TextBox 61"/>
          <p:cNvSpPr txBox="1"/>
          <p:nvPr/>
        </p:nvSpPr>
        <p:spPr>
          <a:xfrm>
            <a:off x="750953" y="2219198"/>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a:sym typeface="Arial"/>
              </a:rPr>
              <a:t>3</a:t>
            </a:r>
          </a:p>
        </p:txBody>
      </p:sp>
      <p:sp>
        <p:nvSpPr>
          <p:cNvPr id="63" name="5-Point Star 62">
            <a:hlinkClick r:id="rId9" action="ppaction://hlinksldjump"/>
          </p:cNvPr>
          <p:cNvSpPr/>
          <p:nvPr/>
        </p:nvSpPr>
        <p:spPr>
          <a:xfrm>
            <a:off x="732697" y="2544860"/>
            <a:ext cx="429571" cy="322179"/>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68" name="TextBox 67"/>
          <p:cNvSpPr txBox="1"/>
          <p:nvPr/>
        </p:nvSpPr>
        <p:spPr>
          <a:xfrm>
            <a:off x="4584973" y="2750681"/>
            <a:ext cx="1232517"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a:ea typeface="+mn-ea"/>
                <a:cs typeface="Arial"/>
                <a:sym typeface="Arial"/>
              </a:rPr>
              <a:t>Đặc</a:t>
            </a:r>
            <a:r>
              <a:rPr kumimoji="0" lang="en-US" sz="2400" b="1" i="0" u="none" strike="noStrike" kern="1200" cap="none" spc="0" normalizeH="0" baseline="0" noProof="0" dirty="0">
                <a:ln>
                  <a:noFill/>
                </a:ln>
                <a:solidFill>
                  <a:prstClr val="white"/>
                </a:solidFill>
                <a:effectLst/>
                <a:uLnTx/>
                <a:uFillTx/>
                <a:latin typeface="Calibri"/>
                <a:ea typeface="+mn-ea"/>
                <a:cs typeface="Arial"/>
                <a:sym typeface="Arial"/>
              </a:rPr>
              <a:t> </a:t>
            </a:r>
            <a:r>
              <a:rPr kumimoji="0" lang="en-US" sz="2400" b="1" i="0" u="none" strike="noStrike" kern="1200" cap="none" spc="0" normalizeH="0" baseline="0" noProof="0" dirty="0" err="1">
                <a:ln>
                  <a:noFill/>
                </a:ln>
                <a:solidFill>
                  <a:prstClr val="white"/>
                </a:solidFill>
                <a:effectLst/>
                <a:uLnTx/>
                <a:uFillTx/>
                <a:latin typeface="Calibri"/>
                <a:ea typeface="+mn-ea"/>
                <a:cs typeface="Arial"/>
                <a:sym typeface="Arial"/>
              </a:rPr>
              <a:t>biệt</a:t>
            </a:r>
            <a:endParaRPr kumimoji="0" lang="en-US" sz="24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9" name="5-Point Star 68">
            <a:hlinkClick r:id="rId7" action="ppaction://hlinksldjump"/>
          </p:cNvPr>
          <p:cNvSpPr/>
          <p:nvPr/>
        </p:nvSpPr>
        <p:spPr>
          <a:xfrm>
            <a:off x="3866341" y="3127009"/>
            <a:ext cx="2579713" cy="1441897"/>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
        <p:nvSpPr>
          <p:cNvPr id="70" name="Pentagon 69"/>
          <p:cNvSpPr/>
          <p:nvPr/>
        </p:nvSpPr>
        <p:spPr>
          <a:xfrm flipH="1">
            <a:off x="10159134" y="5436145"/>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pipi</a:t>
            </a:r>
          </a:p>
        </p:txBody>
      </p:sp>
      <p:sp>
        <p:nvSpPr>
          <p:cNvPr id="71" name="Rectangle 70"/>
          <p:cNvSpPr/>
          <p:nvPr/>
        </p:nvSpPr>
        <p:spPr>
          <a:xfrm>
            <a:off x="2800453" y="4478042"/>
            <a:ext cx="6591099" cy="1084914"/>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Ngôi</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sao</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 may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rPr>
              <a:t>mắn</a:t>
            </a:r>
            <a:endPar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a:ea typeface="+mn-ea"/>
              <a:cs typeface="Arial"/>
              <a:sym typeface="Arial"/>
            </a:endParaRPr>
          </a:p>
        </p:txBody>
      </p:sp>
      <p:pic>
        <p:nvPicPr>
          <p:cNvPr id="73" name="Picture 7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73506" y="3168687"/>
            <a:ext cx="149975" cy="99503"/>
          </a:xfrm>
          <a:prstGeom prst="rect">
            <a:avLst/>
          </a:prstGeom>
        </p:spPr>
      </p:pic>
      <p:pic>
        <p:nvPicPr>
          <p:cNvPr id="76" name="Picture 7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17129" y="1859268"/>
            <a:ext cx="247651" cy="164307"/>
          </a:xfrm>
          <a:prstGeom prst="rect">
            <a:avLst/>
          </a:prstGeom>
        </p:spPr>
      </p:pic>
      <p:pic>
        <p:nvPicPr>
          <p:cNvPr id="77" name="Picture 7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77169" y="2256887"/>
            <a:ext cx="206475" cy="136988"/>
          </a:xfrm>
          <a:prstGeom prst="rect">
            <a:avLst/>
          </a:prstGeom>
        </p:spPr>
      </p:pic>
      <p:pic>
        <p:nvPicPr>
          <p:cNvPr id="79" name="Picture 7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08514" y="2274135"/>
            <a:ext cx="174279" cy="115628"/>
          </a:xfrm>
          <a:prstGeom prst="rect">
            <a:avLst/>
          </a:prstGeom>
        </p:spPr>
      </p:pic>
      <p:sp>
        <p:nvSpPr>
          <p:cNvPr id="2" name="Rectangle: Rounded Corners 1">
            <a:hlinkClick r:id="" action="ppaction://noaction"/>
            <a:extLst>
              <a:ext uri="{FF2B5EF4-FFF2-40B4-BE49-F238E27FC236}">
                <a16:creationId xmlns:a16="http://schemas.microsoft.com/office/drawing/2014/main" xmlns="" id="{0480B393-4988-4D76-866F-5168E707A428}"/>
              </a:ext>
            </a:extLst>
          </p:cNvPr>
          <p:cNvSpPr/>
          <p:nvPr/>
        </p:nvSpPr>
        <p:spPr>
          <a:xfrm>
            <a:off x="100885" y="5488100"/>
            <a:ext cx="1693257" cy="437797"/>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a:ln>
                  <a:noFill/>
                </a:ln>
                <a:solidFill>
                  <a:prstClr val="black"/>
                </a:solidFill>
                <a:effectLst/>
                <a:uLnTx/>
                <a:uFillTx/>
                <a:latin typeface="Calibri"/>
                <a:ea typeface="+mn-ea"/>
                <a:cs typeface="+mn-cs"/>
                <a:sym typeface="Arial"/>
              </a:rPr>
              <a:t>Bài học</a:t>
            </a:r>
          </a:p>
        </p:txBody>
      </p:sp>
      <p:pic>
        <p:nvPicPr>
          <p:cNvPr id="4" name="Victory-Bond_zh8.mp3">
            <a:hlinkClick r:id="" action="ppaction://media"/>
          </p:cNvPr>
          <p:cNvPicPr>
            <a:picLocks noChangeAspect="1"/>
          </p:cNvPicPr>
          <p:nvPr>
            <a:audioFile r:link="rId1"/>
            <p:extLst>
              <p:ext uri="{DAA4B4D4-6D71-4841-9C94-3DE7FCFB9230}">
                <p14:media xmlns:p14="http://schemas.microsoft.com/office/powerpoint/2010/main" r:embed="rId2">
                  <p14:trim st="12176.8776" end="183294.0435"/>
                </p14:media>
              </p:ext>
            </p:extLst>
          </p:nvPr>
        </p:nvPicPr>
        <p:blipFill>
          <a:blip r:embed="rId11"/>
          <a:stretch>
            <a:fillRect/>
          </a:stretch>
        </p:blipFill>
        <p:spPr>
          <a:xfrm>
            <a:off x="-943735" y="3543155"/>
            <a:ext cx="609600" cy="609600"/>
          </a:xfrm>
          <a:prstGeom prst="rect">
            <a:avLst/>
          </a:prstGeom>
        </p:spPr>
      </p:pic>
      <p:sp>
        <p:nvSpPr>
          <p:cNvPr id="26" name="TextBox 25">
            <a:extLst>
              <a:ext uri="{FF2B5EF4-FFF2-40B4-BE49-F238E27FC236}">
                <a16:creationId xmlns:a16="http://schemas.microsoft.com/office/drawing/2014/main" xmlns="" id="{539F984B-8D4A-6EB1-01C1-71F1D190B4D7}"/>
              </a:ext>
            </a:extLst>
          </p:cNvPr>
          <p:cNvSpPr txBox="1"/>
          <p:nvPr/>
        </p:nvSpPr>
        <p:spPr>
          <a:xfrm>
            <a:off x="10224243" y="3504095"/>
            <a:ext cx="340158" cy="461665"/>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Arial"/>
                <a:sym typeface="Arial"/>
              </a:rPr>
              <a:t>7</a:t>
            </a:r>
          </a:p>
        </p:txBody>
      </p:sp>
      <p:sp>
        <p:nvSpPr>
          <p:cNvPr id="27" name="5-Point Star 56">
            <a:hlinkClick r:id="rId12" action="ppaction://hlinksldjump"/>
            <a:extLst>
              <a:ext uri="{FF2B5EF4-FFF2-40B4-BE49-F238E27FC236}">
                <a16:creationId xmlns:a16="http://schemas.microsoft.com/office/drawing/2014/main" xmlns="" id="{629A3E1C-40D6-F0DF-AAE7-3CED025043AA}"/>
              </a:ext>
            </a:extLst>
          </p:cNvPr>
          <p:cNvSpPr/>
          <p:nvPr/>
        </p:nvSpPr>
        <p:spPr>
          <a:xfrm>
            <a:off x="9991202" y="3829756"/>
            <a:ext cx="859141"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sym typeface="Arial"/>
            </a:endParaRPr>
          </a:p>
        </p:txBody>
      </p:sp>
    </p:spTree>
    <p:extLst>
      <p:ext uri="{BB962C8B-B14F-4D97-AF65-F5344CB8AC3E}">
        <p14:creationId xmlns:p14="http://schemas.microsoft.com/office/powerpoint/2010/main" val="288577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2500" fill="hold"/>
                                        <p:tgtEl>
                                          <p:spTgt spid="69"/>
                                        </p:tgtEl>
                                        <p:attrNameLst>
                                          <p:attrName>r</p:attrName>
                                        </p:attrNameLst>
                                      </p:cBhvr>
                                    </p:animRot>
                                  </p:childTnLst>
                                </p:cTn>
                              </p:par>
                            </p:childTnLst>
                          </p:cTn>
                        </p:par>
                        <p:par>
                          <p:cTn id="25" fill="hold">
                            <p:stCondLst>
                              <p:cond delay="3250"/>
                            </p:stCondLst>
                            <p:childTnLst>
                              <p:par>
                                <p:cTn id="26" presetID="1" presetClass="mediacall" presetSubtype="0" fill="hold" nodeType="afterEffect">
                                  <p:stCondLst>
                                    <p:cond delay="0"/>
                                  </p:stCondLst>
                                  <p:childTnLst>
                                    <p:cmd type="call" cmd="playFrom(0.0)">
                                      <p:cBhvr>
                                        <p:cTn id="27" dur="73061" fill="hold"/>
                                        <p:tgtEl>
                                          <p:spTgt spid="4"/>
                                        </p:tgtEl>
                                      </p:cBhvr>
                                    </p:cmd>
                                  </p:childTnLst>
                                </p:cTn>
                              </p:par>
                              <p:par>
                                <p:cTn id="28" presetID="8" presetClass="emph" presetSubtype="0" repeatCount="indefinite" fill="hold" grpId="1" nodeType="withEffect">
                                  <p:stCondLst>
                                    <p:cond delay="0"/>
                                  </p:stCondLst>
                                  <p:childTnLst>
                                    <p:animRot by="21600000">
                                      <p:cBhvr>
                                        <p:cTn id="29" dur="1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23" presetClass="exit" presetSubtype="544" fill="hold" grpId="0" nodeType="clickEffect">
                                  <p:stCondLst>
                                    <p:cond delay="0"/>
                                  </p:stCondLst>
                                  <p:childTnLst>
                                    <p:anim calcmode="lin" valueType="num">
                                      <p:cBhvr>
                                        <p:cTn id="34" dur="500"/>
                                        <p:tgtEl>
                                          <p:spTgt spid="51"/>
                                        </p:tgtEl>
                                        <p:attrNameLst>
                                          <p:attrName>ppt_w</p:attrName>
                                        </p:attrNameLst>
                                      </p:cBhvr>
                                      <p:tavLst>
                                        <p:tav tm="0">
                                          <p:val>
                                            <p:strVal val="ppt_w"/>
                                          </p:val>
                                        </p:tav>
                                        <p:tav tm="100000">
                                          <p:val>
                                            <p:fltVal val="0"/>
                                          </p:val>
                                        </p:tav>
                                      </p:tavLst>
                                    </p:anim>
                                    <p:anim calcmode="lin" valueType="num">
                                      <p:cBhvr>
                                        <p:cTn id="35" dur="500"/>
                                        <p:tgtEl>
                                          <p:spTgt spid="51"/>
                                        </p:tgtEl>
                                        <p:attrNameLst>
                                          <p:attrName>ppt_h</p:attrName>
                                        </p:attrNameLst>
                                      </p:cBhvr>
                                      <p:tavLst>
                                        <p:tav tm="0">
                                          <p:val>
                                            <p:strVal val="ppt_h"/>
                                          </p:val>
                                        </p:tav>
                                        <p:tav tm="100000">
                                          <p:val>
                                            <p:fltVal val="0"/>
                                          </p:val>
                                        </p:tav>
                                      </p:tavLst>
                                    </p:anim>
                                    <p:anim calcmode="lin" valueType="num">
                                      <p:cBhvr>
                                        <p:cTn id="36" dur="500"/>
                                        <p:tgtEl>
                                          <p:spTgt spid="51"/>
                                        </p:tgtEl>
                                        <p:attrNameLst>
                                          <p:attrName>ppt_x</p:attrName>
                                        </p:attrNameLst>
                                      </p:cBhvr>
                                      <p:tavLst>
                                        <p:tav tm="0">
                                          <p:val>
                                            <p:strVal val="ppt_x"/>
                                          </p:val>
                                        </p:tav>
                                        <p:tav tm="100000">
                                          <p:val>
                                            <p:fltVal val="0.5"/>
                                          </p:val>
                                        </p:tav>
                                      </p:tavLst>
                                    </p:anim>
                                    <p:anim calcmode="lin" valueType="num">
                                      <p:cBhvr>
                                        <p:cTn id="37" dur="500"/>
                                        <p:tgtEl>
                                          <p:spTgt spid="51"/>
                                        </p:tgtEl>
                                        <p:attrNameLst>
                                          <p:attrName>ppt_y</p:attrName>
                                        </p:attrNameLst>
                                      </p:cBhvr>
                                      <p:tavLst>
                                        <p:tav tm="0">
                                          <p:val>
                                            <p:strVal val="ppt_y"/>
                                          </p:val>
                                        </p:tav>
                                        <p:tav tm="100000">
                                          <p:val>
                                            <p:fltVal val="0.5"/>
                                          </p:val>
                                        </p:tav>
                                      </p:tavLst>
                                    </p:anim>
                                    <p:set>
                                      <p:cBhvr>
                                        <p:cTn id="38" dur="1" fill="hold">
                                          <p:stCondLst>
                                            <p:cond delay="499"/>
                                          </p:stCondLst>
                                        </p:cTn>
                                        <p:tgtEl>
                                          <p:spTgt spid="51"/>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10"/>
                                        <p:tgtEl>
                                          <p:spTgt spid="29"/>
                                        </p:tgtEl>
                                      </p:cBhvr>
                                    </p:animEffect>
                                    <p:set>
                                      <p:cBhvr>
                                        <p:cTn id="41"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2" restart="whenNotActive" fill="hold" evtFilter="cancelBubble" nodeType="interactiveSeq">
                <p:stCondLst>
                  <p:cond evt="onClick" delay="0">
                    <p:tgtEl>
                      <p:spTgt spid="53"/>
                    </p:tgtEl>
                  </p:cond>
                </p:stCondLst>
                <p:endSync evt="end" delay="0">
                  <p:rtn val="all"/>
                </p:endSync>
                <p:childTnLst>
                  <p:par>
                    <p:cTn id="43" fill="hold">
                      <p:stCondLst>
                        <p:cond delay="0"/>
                      </p:stCondLst>
                      <p:childTnLst>
                        <p:par>
                          <p:cTn id="44" fill="hold">
                            <p:stCondLst>
                              <p:cond delay="0"/>
                            </p:stCondLst>
                            <p:childTnLst>
                              <p:par>
                                <p:cTn id="45" presetID="23" presetClass="exit" presetSubtype="544" fill="hold" grpId="0" nodeType="clickEffect">
                                  <p:stCondLst>
                                    <p:cond delay="0"/>
                                  </p:stCondLst>
                                  <p:childTnLst>
                                    <p:anim calcmode="lin" valueType="num">
                                      <p:cBhvr>
                                        <p:cTn id="46" dur="500"/>
                                        <p:tgtEl>
                                          <p:spTgt spid="53"/>
                                        </p:tgtEl>
                                        <p:attrNameLst>
                                          <p:attrName>ppt_w</p:attrName>
                                        </p:attrNameLst>
                                      </p:cBhvr>
                                      <p:tavLst>
                                        <p:tav tm="0">
                                          <p:val>
                                            <p:strVal val="ppt_w"/>
                                          </p:val>
                                        </p:tav>
                                        <p:tav tm="100000">
                                          <p:val>
                                            <p:fltVal val="0"/>
                                          </p:val>
                                        </p:tav>
                                      </p:tavLst>
                                    </p:anim>
                                    <p:anim calcmode="lin" valueType="num">
                                      <p:cBhvr>
                                        <p:cTn id="47" dur="500"/>
                                        <p:tgtEl>
                                          <p:spTgt spid="53"/>
                                        </p:tgtEl>
                                        <p:attrNameLst>
                                          <p:attrName>ppt_h</p:attrName>
                                        </p:attrNameLst>
                                      </p:cBhvr>
                                      <p:tavLst>
                                        <p:tav tm="0">
                                          <p:val>
                                            <p:strVal val="ppt_h"/>
                                          </p:val>
                                        </p:tav>
                                        <p:tav tm="100000">
                                          <p:val>
                                            <p:fltVal val="0"/>
                                          </p:val>
                                        </p:tav>
                                      </p:tavLst>
                                    </p:anim>
                                    <p:anim calcmode="lin" valueType="num">
                                      <p:cBhvr>
                                        <p:cTn id="48" dur="500"/>
                                        <p:tgtEl>
                                          <p:spTgt spid="53"/>
                                        </p:tgtEl>
                                        <p:attrNameLst>
                                          <p:attrName>ppt_x</p:attrName>
                                        </p:attrNameLst>
                                      </p:cBhvr>
                                      <p:tavLst>
                                        <p:tav tm="0">
                                          <p:val>
                                            <p:strVal val="ppt_x"/>
                                          </p:val>
                                        </p:tav>
                                        <p:tav tm="100000">
                                          <p:val>
                                            <p:fltVal val="0.5"/>
                                          </p:val>
                                        </p:tav>
                                      </p:tavLst>
                                    </p:anim>
                                    <p:anim calcmode="lin" valueType="num">
                                      <p:cBhvr>
                                        <p:cTn id="49" dur="500"/>
                                        <p:tgtEl>
                                          <p:spTgt spid="53"/>
                                        </p:tgtEl>
                                        <p:attrNameLst>
                                          <p:attrName>ppt_y</p:attrName>
                                        </p:attrNameLst>
                                      </p:cBhvr>
                                      <p:tavLst>
                                        <p:tav tm="0">
                                          <p:val>
                                            <p:strVal val="ppt_y"/>
                                          </p:val>
                                        </p:tav>
                                        <p:tav tm="100000">
                                          <p:val>
                                            <p:fltVal val="0.5"/>
                                          </p:val>
                                        </p:tav>
                                      </p:tavLst>
                                    </p:anim>
                                    <p:set>
                                      <p:cBhvr>
                                        <p:cTn id="50" dur="1" fill="hold">
                                          <p:stCondLst>
                                            <p:cond delay="499"/>
                                          </p:stCondLst>
                                        </p:cTn>
                                        <p:tgtEl>
                                          <p:spTgt spid="53"/>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10"/>
                                        <p:tgtEl>
                                          <p:spTgt spid="52"/>
                                        </p:tgtEl>
                                      </p:cBhvr>
                                    </p:animEffect>
                                    <p:set>
                                      <p:cBhvr>
                                        <p:cTn id="53"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4" restart="whenNotActive" fill="hold" evtFilter="cancelBubble" nodeType="interactiveSeq">
                <p:stCondLst>
                  <p:cond evt="onClick" delay="0">
                    <p:tgtEl>
                      <p:spTgt spid="55"/>
                    </p:tgtEl>
                  </p:cond>
                </p:stCondLst>
                <p:endSync evt="end" delay="0">
                  <p:rtn val="all"/>
                </p:endSync>
                <p:childTnLst>
                  <p:par>
                    <p:cTn id="55" fill="hold">
                      <p:stCondLst>
                        <p:cond delay="0"/>
                      </p:stCondLst>
                      <p:childTnLst>
                        <p:par>
                          <p:cTn id="56" fill="hold">
                            <p:stCondLst>
                              <p:cond delay="0"/>
                            </p:stCondLst>
                            <p:childTnLst>
                              <p:par>
                                <p:cTn id="57" presetID="23" presetClass="exit" presetSubtype="544" fill="hold" grpId="0" nodeType="clickEffect">
                                  <p:stCondLst>
                                    <p:cond delay="0"/>
                                  </p:stCondLst>
                                  <p:childTnLst>
                                    <p:anim calcmode="lin" valueType="num">
                                      <p:cBhvr>
                                        <p:cTn id="58" dur="500"/>
                                        <p:tgtEl>
                                          <p:spTgt spid="55"/>
                                        </p:tgtEl>
                                        <p:attrNameLst>
                                          <p:attrName>ppt_w</p:attrName>
                                        </p:attrNameLst>
                                      </p:cBhvr>
                                      <p:tavLst>
                                        <p:tav tm="0">
                                          <p:val>
                                            <p:strVal val="ppt_w"/>
                                          </p:val>
                                        </p:tav>
                                        <p:tav tm="100000">
                                          <p:val>
                                            <p:fltVal val="0"/>
                                          </p:val>
                                        </p:tav>
                                      </p:tavLst>
                                    </p:anim>
                                    <p:anim calcmode="lin" valueType="num">
                                      <p:cBhvr>
                                        <p:cTn id="59" dur="500"/>
                                        <p:tgtEl>
                                          <p:spTgt spid="55"/>
                                        </p:tgtEl>
                                        <p:attrNameLst>
                                          <p:attrName>ppt_h</p:attrName>
                                        </p:attrNameLst>
                                      </p:cBhvr>
                                      <p:tavLst>
                                        <p:tav tm="0">
                                          <p:val>
                                            <p:strVal val="ppt_h"/>
                                          </p:val>
                                        </p:tav>
                                        <p:tav tm="100000">
                                          <p:val>
                                            <p:fltVal val="0"/>
                                          </p:val>
                                        </p:tav>
                                      </p:tavLst>
                                    </p:anim>
                                    <p:anim calcmode="lin" valueType="num">
                                      <p:cBhvr>
                                        <p:cTn id="60" dur="500"/>
                                        <p:tgtEl>
                                          <p:spTgt spid="55"/>
                                        </p:tgtEl>
                                        <p:attrNameLst>
                                          <p:attrName>ppt_x</p:attrName>
                                        </p:attrNameLst>
                                      </p:cBhvr>
                                      <p:tavLst>
                                        <p:tav tm="0">
                                          <p:val>
                                            <p:strVal val="ppt_x"/>
                                          </p:val>
                                        </p:tav>
                                        <p:tav tm="100000">
                                          <p:val>
                                            <p:fltVal val="0.5"/>
                                          </p:val>
                                        </p:tav>
                                      </p:tavLst>
                                    </p:anim>
                                    <p:anim calcmode="lin" valueType="num">
                                      <p:cBhvr>
                                        <p:cTn id="61" dur="500"/>
                                        <p:tgtEl>
                                          <p:spTgt spid="55"/>
                                        </p:tgtEl>
                                        <p:attrNameLst>
                                          <p:attrName>ppt_y</p:attrName>
                                        </p:attrNameLst>
                                      </p:cBhvr>
                                      <p:tavLst>
                                        <p:tav tm="0">
                                          <p:val>
                                            <p:strVal val="ppt_y"/>
                                          </p:val>
                                        </p:tav>
                                        <p:tav tm="100000">
                                          <p:val>
                                            <p:fltVal val="0.5"/>
                                          </p:val>
                                        </p:tav>
                                      </p:tavLst>
                                    </p:anim>
                                    <p:set>
                                      <p:cBhvr>
                                        <p:cTn id="62" dur="1" fill="hold">
                                          <p:stCondLst>
                                            <p:cond delay="499"/>
                                          </p:stCondLst>
                                        </p:cTn>
                                        <p:tgtEl>
                                          <p:spTgt spid="55"/>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10"/>
                                        <p:tgtEl>
                                          <p:spTgt spid="54"/>
                                        </p:tgtEl>
                                      </p:cBhvr>
                                    </p:animEffect>
                                    <p:set>
                                      <p:cBhvr>
                                        <p:cTn id="65"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6" restart="whenNotActive" fill="hold" evtFilter="cancelBubble" nodeType="interactiveSeq">
                <p:stCondLst>
                  <p:cond evt="onClick" delay="0">
                    <p:tgtEl>
                      <p:spTgt spid="57"/>
                    </p:tgtEl>
                  </p:cond>
                </p:stCondLst>
                <p:endSync evt="end" delay="0">
                  <p:rtn val="all"/>
                </p:endSync>
                <p:childTnLst>
                  <p:par>
                    <p:cTn id="67" fill="hold">
                      <p:stCondLst>
                        <p:cond delay="0"/>
                      </p:stCondLst>
                      <p:childTnLst>
                        <p:par>
                          <p:cTn id="68" fill="hold">
                            <p:stCondLst>
                              <p:cond delay="0"/>
                            </p:stCondLst>
                            <p:childTnLst>
                              <p:par>
                                <p:cTn id="69" presetID="23" presetClass="exit" presetSubtype="544" fill="hold" grpId="0" nodeType="clickEffect">
                                  <p:stCondLst>
                                    <p:cond delay="0"/>
                                  </p:stCondLst>
                                  <p:childTnLst>
                                    <p:anim calcmode="lin" valueType="num">
                                      <p:cBhvr>
                                        <p:cTn id="70" dur="500"/>
                                        <p:tgtEl>
                                          <p:spTgt spid="57"/>
                                        </p:tgtEl>
                                        <p:attrNameLst>
                                          <p:attrName>ppt_w</p:attrName>
                                        </p:attrNameLst>
                                      </p:cBhvr>
                                      <p:tavLst>
                                        <p:tav tm="0">
                                          <p:val>
                                            <p:strVal val="ppt_w"/>
                                          </p:val>
                                        </p:tav>
                                        <p:tav tm="100000">
                                          <p:val>
                                            <p:fltVal val="0"/>
                                          </p:val>
                                        </p:tav>
                                      </p:tavLst>
                                    </p:anim>
                                    <p:anim calcmode="lin" valueType="num">
                                      <p:cBhvr>
                                        <p:cTn id="71" dur="500"/>
                                        <p:tgtEl>
                                          <p:spTgt spid="57"/>
                                        </p:tgtEl>
                                        <p:attrNameLst>
                                          <p:attrName>ppt_h</p:attrName>
                                        </p:attrNameLst>
                                      </p:cBhvr>
                                      <p:tavLst>
                                        <p:tav tm="0">
                                          <p:val>
                                            <p:strVal val="ppt_h"/>
                                          </p:val>
                                        </p:tav>
                                        <p:tav tm="100000">
                                          <p:val>
                                            <p:fltVal val="0"/>
                                          </p:val>
                                        </p:tav>
                                      </p:tavLst>
                                    </p:anim>
                                    <p:anim calcmode="lin" valueType="num">
                                      <p:cBhvr>
                                        <p:cTn id="72" dur="500"/>
                                        <p:tgtEl>
                                          <p:spTgt spid="57"/>
                                        </p:tgtEl>
                                        <p:attrNameLst>
                                          <p:attrName>ppt_x</p:attrName>
                                        </p:attrNameLst>
                                      </p:cBhvr>
                                      <p:tavLst>
                                        <p:tav tm="0">
                                          <p:val>
                                            <p:strVal val="ppt_x"/>
                                          </p:val>
                                        </p:tav>
                                        <p:tav tm="100000">
                                          <p:val>
                                            <p:fltVal val="0.5"/>
                                          </p:val>
                                        </p:tav>
                                      </p:tavLst>
                                    </p:anim>
                                    <p:anim calcmode="lin" valueType="num">
                                      <p:cBhvr>
                                        <p:cTn id="73" dur="500"/>
                                        <p:tgtEl>
                                          <p:spTgt spid="57"/>
                                        </p:tgtEl>
                                        <p:attrNameLst>
                                          <p:attrName>ppt_y</p:attrName>
                                        </p:attrNameLst>
                                      </p:cBhvr>
                                      <p:tavLst>
                                        <p:tav tm="0">
                                          <p:val>
                                            <p:strVal val="ppt_y"/>
                                          </p:val>
                                        </p:tav>
                                        <p:tav tm="100000">
                                          <p:val>
                                            <p:fltVal val="0.5"/>
                                          </p:val>
                                        </p:tav>
                                      </p:tavLst>
                                    </p:anim>
                                    <p:set>
                                      <p:cBhvr>
                                        <p:cTn id="74" dur="1" fill="hold">
                                          <p:stCondLst>
                                            <p:cond delay="499"/>
                                          </p:stCondLst>
                                        </p:cTn>
                                        <p:tgtEl>
                                          <p:spTgt spid="57"/>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10"/>
                                        <p:tgtEl>
                                          <p:spTgt spid="56"/>
                                        </p:tgtEl>
                                      </p:cBhvr>
                                    </p:animEffect>
                                    <p:set>
                                      <p:cBhvr>
                                        <p:cTn id="77"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8" restart="whenNotActive" fill="hold" evtFilter="cancelBubble" nodeType="interactiveSeq">
                <p:stCondLst>
                  <p:cond evt="onClick" delay="0">
                    <p:tgtEl>
                      <p:spTgt spid="59"/>
                    </p:tgtEl>
                  </p:cond>
                </p:stCondLst>
                <p:endSync evt="end" delay="0">
                  <p:rtn val="all"/>
                </p:endSync>
                <p:childTnLst>
                  <p:par>
                    <p:cTn id="79" fill="hold">
                      <p:stCondLst>
                        <p:cond delay="0"/>
                      </p:stCondLst>
                      <p:childTnLst>
                        <p:par>
                          <p:cTn id="80" fill="hold">
                            <p:stCondLst>
                              <p:cond delay="0"/>
                            </p:stCondLst>
                            <p:childTnLst>
                              <p:par>
                                <p:cTn id="81" presetID="23" presetClass="exit" presetSubtype="544" fill="hold" grpId="0" nodeType="clickEffect">
                                  <p:stCondLst>
                                    <p:cond delay="0"/>
                                  </p:stCondLst>
                                  <p:childTnLst>
                                    <p:anim calcmode="lin" valueType="num">
                                      <p:cBhvr>
                                        <p:cTn id="82" dur="500"/>
                                        <p:tgtEl>
                                          <p:spTgt spid="59"/>
                                        </p:tgtEl>
                                        <p:attrNameLst>
                                          <p:attrName>ppt_w</p:attrName>
                                        </p:attrNameLst>
                                      </p:cBhvr>
                                      <p:tavLst>
                                        <p:tav tm="0">
                                          <p:val>
                                            <p:strVal val="ppt_w"/>
                                          </p:val>
                                        </p:tav>
                                        <p:tav tm="100000">
                                          <p:val>
                                            <p:fltVal val="0"/>
                                          </p:val>
                                        </p:tav>
                                      </p:tavLst>
                                    </p:anim>
                                    <p:anim calcmode="lin" valueType="num">
                                      <p:cBhvr>
                                        <p:cTn id="83" dur="500"/>
                                        <p:tgtEl>
                                          <p:spTgt spid="59"/>
                                        </p:tgtEl>
                                        <p:attrNameLst>
                                          <p:attrName>ppt_h</p:attrName>
                                        </p:attrNameLst>
                                      </p:cBhvr>
                                      <p:tavLst>
                                        <p:tav tm="0">
                                          <p:val>
                                            <p:strVal val="ppt_h"/>
                                          </p:val>
                                        </p:tav>
                                        <p:tav tm="100000">
                                          <p:val>
                                            <p:fltVal val="0"/>
                                          </p:val>
                                        </p:tav>
                                      </p:tavLst>
                                    </p:anim>
                                    <p:anim calcmode="lin" valueType="num">
                                      <p:cBhvr>
                                        <p:cTn id="84" dur="500"/>
                                        <p:tgtEl>
                                          <p:spTgt spid="59"/>
                                        </p:tgtEl>
                                        <p:attrNameLst>
                                          <p:attrName>ppt_x</p:attrName>
                                        </p:attrNameLst>
                                      </p:cBhvr>
                                      <p:tavLst>
                                        <p:tav tm="0">
                                          <p:val>
                                            <p:strVal val="ppt_x"/>
                                          </p:val>
                                        </p:tav>
                                        <p:tav tm="100000">
                                          <p:val>
                                            <p:fltVal val="0.5"/>
                                          </p:val>
                                        </p:tav>
                                      </p:tavLst>
                                    </p:anim>
                                    <p:anim calcmode="lin" valueType="num">
                                      <p:cBhvr>
                                        <p:cTn id="85" dur="500"/>
                                        <p:tgtEl>
                                          <p:spTgt spid="59"/>
                                        </p:tgtEl>
                                        <p:attrNameLst>
                                          <p:attrName>ppt_y</p:attrName>
                                        </p:attrNameLst>
                                      </p:cBhvr>
                                      <p:tavLst>
                                        <p:tav tm="0">
                                          <p:val>
                                            <p:strVal val="ppt_y"/>
                                          </p:val>
                                        </p:tav>
                                        <p:tav tm="100000">
                                          <p:val>
                                            <p:fltVal val="0.5"/>
                                          </p:val>
                                        </p:tav>
                                      </p:tavLst>
                                    </p:anim>
                                    <p:set>
                                      <p:cBhvr>
                                        <p:cTn id="86" dur="1" fill="hold">
                                          <p:stCondLst>
                                            <p:cond delay="499"/>
                                          </p:stCondLst>
                                        </p:cTn>
                                        <p:tgtEl>
                                          <p:spTgt spid="59"/>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10"/>
                                        <p:tgtEl>
                                          <p:spTgt spid="58"/>
                                        </p:tgtEl>
                                      </p:cBhvr>
                                    </p:animEffect>
                                    <p:set>
                                      <p:cBhvr>
                                        <p:cTn id="89"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0" restart="whenNotActive" fill="hold" evtFilter="cancelBubble" nodeType="interactiveSeq">
                <p:stCondLst>
                  <p:cond evt="onClick" delay="0">
                    <p:tgtEl>
                      <p:spTgt spid="63"/>
                    </p:tgtEl>
                  </p:cond>
                </p:stCondLst>
                <p:endSync evt="end" delay="0">
                  <p:rtn val="all"/>
                </p:endSync>
                <p:childTnLst>
                  <p:par>
                    <p:cTn id="91" fill="hold">
                      <p:stCondLst>
                        <p:cond delay="0"/>
                      </p:stCondLst>
                      <p:childTnLst>
                        <p:par>
                          <p:cTn id="92" fill="hold">
                            <p:stCondLst>
                              <p:cond delay="0"/>
                            </p:stCondLst>
                            <p:childTnLst>
                              <p:par>
                                <p:cTn id="93" presetID="23" presetClass="exit" presetSubtype="544" fill="hold" grpId="0" nodeType="clickEffect">
                                  <p:stCondLst>
                                    <p:cond delay="0"/>
                                  </p:stCondLst>
                                  <p:childTnLst>
                                    <p:anim calcmode="lin" valueType="num">
                                      <p:cBhvr>
                                        <p:cTn id="94" dur="500"/>
                                        <p:tgtEl>
                                          <p:spTgt spid="63"/>
                                        </p:tgtEl>
                                        <p:attrNameLst>
                                          <p:attrName>ppt_w</p:attrName>
                                        </p:attrNameLst>
                                      </p:cBhvr>
                                      <p:tavLst>
                                        <p:tav tm="0">
                                          <p:val>
                                            <p:strVal val="ppt_w"/>
                                          </p:val>
                                        </p:tav>
                                        <p:tav tm="100000">
                                          <p:val>
                                            <p:fltVal val="0"/>
                                          </p:val>
                                        </p:tav>
                                      </p:tavLst>
                                    </p:anim>
                                    <p:anim calcmode="lin" valueType="num">
                                      <p:cBhvr>
                                        <p:cTn id="95" dur="500"/>
                                        <p:tgtEl>
                                          <p:spTgt spid="63"/>
                                        </p:tgtEl>
                                        <p:attrNameLst>
                                          <p:attrName>ppt_h</p:attrName>
                                        </p:attrNameLst>
                                      </p:cBhvr>
                                      <p:tavLst>
                                        <p:tav tm="0">
                                          <p:val>
                                            <p:strVal val="ppt_h"/>
                                          </p:val>
                                        </p:tav>
                                        <p:tav tm="100000">
                                          <p:val>
                                            <p:fltVal val="0"/>
                                          </p:val>
                                        </p:tav>
                                      </p:tavLst>
                                    </p:anim>
                                    <p:anim calcmode="lin" valueType="num">
                                      <p:cBhvr>
                                        <p:cTn id="96" dur="500"/>
                                        <p:tgtEl>
                                          <p:spTgt spid="63"/>
                                        </p:tgtEl>
                                        <p:attrNameLst>
                                          <p:attrName>ppt_x</p:attrName>
                                        </p:attrNameLst>
                                      </p:cBhvr>
                                      <p:tavLst>
                                        <p:tav tm="0">
                                          <p:val>
                                            <p:strVal val="ppt_x"/>
                                          </p:val>
                                        </p:tav>
                                        <p:tav tm="100000">
                                          <p:val>
                                            <p:fltVal val="0.5"/>
                                          </p:val>
                                        </p:tav>
                                      </p:tavLst>
                                    </p:anim>
                                    <p:anim calcmode="lin" valueType="num">
                                      <p:cBhvr>
                                        <p:cTn id="97" dur="500"/>
                                        <p:tgtEl>
                                          <p:spTgt spid="63"/>
                                        </p:tgtEl>
                                        <p:attrNameLst>
                                          <p:attrName>ppt_y</p:attrName>
                                        </p:attrNameLst>
                                      </p:cBhvr>
                                      <p:tavLst>
                                        <p:tav tm="0">
                                          <p:val>
                                            <p:strVal val="ppt_y"/>
                                          </p:val>
                                        </p:tav>
                                        <p:tav tm="100000">
                                          <p:val>
                                            <p:fltVal val="0.5"/>
                                          </p:val>
                                        </p:tav>
                                      </p:tavLst>
                                    </p:anim>
                                    <p:set>
                                      <p:cBhvr>
                                        <p:cTn id="98" dur="1" fill="hold">
                                          <p:stCondLst>
                                            <p:cond delay="499"/>
                                          </p:stCondLst>
                                        </p:cTn>
                                        <p:tgtEl>
                                          <p:spTgt spid="63"/>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10"/>
                                        <p:tgtEl>
                                          <p:spTgt spid="62"/>
                                        </p:tgtEl>
                                      </p:cBhvr>
                                    </p:animEffect>
                                    <p:set>
                                      <p:cBhvr>
                                        <p:cTn id="101"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2" restart="whenNotActive" fill="hold" evtFilter="cancelBubble" nodeType="interactiveSeq">
                <p:stCondLst>
                  <p:cond evt="onClick" delay="0">
                    <p:tgtEl>
                      <p:spTgt spid="69"/>
                    </p:tgtEl>
                  </p:cond>
                </p:stCondLst>
                <p:endSync evt="end" delay="0">
                  <p:rtn val="all"/>
                </p:endSync>
                <p:childTnLst>
                  <p:par>
                    <p:cTn id="103" fill="hold">
                      <p:stCondLst>
                        <p:cond delay="0"/>
                      </p:stCondLst>
                      <p:childTnLst>
                        <p:par>
                          <p:cTn id="104" fill="hold">
                            <p:stCondLst>
                              <p:cond delay="0"/>
                            </p:stCondLst>
                            <p:childTnLst>
                              <p:par>
                                <p:cTn id="105" presetID="23" presetClass="exit" presetSubtype="544" fill="hold" grpId="0" nodeType="clickEffect">
                                  <p:stCondLst>
                                    <p:cond delay="0"/>
                                  </p:stCondLst>
                                  <p:childTnLst>
                                    <p:anim calcmode="lin" valueType="num">
                                      <p:cBhvr>
                                        <p:cTn id="106" dur="500"/>
                                        <p:tgtEl>
                                          <p:spTgt spid="69"/>
                                        </p:tgtEl>
                                        <p:attrNameLst>
                                          <p:attrName>ppt_w</p:attrName>
                                        </p:attrNameLst>
                                      </p:cBhvr>
                                      <p:tavLst>
                                        <p:tav tm="0">
                                          <p:val>
                                            <p:strVal val="ppt_w"/>
                                          </p:val>
                                        </p:tav>
                                        <p:tav tm="100000">
                                          <p:val>
                                            <p:fltVal val="0"/>
                                          </p:val>
                                        </p:tav>
                                      </p:tavLst>
                                    </p:anim>
                                    <p:anim calcmode="lin" valueType="num">
                                      <p:cBhvr>
                                        <p:cTn id="107" dur="500"/>
                                        <p:tgtEl>
                                          <p:spTgt spid="69"/>
                                        </p:tgtEl>
                                        <p:attrNameLst>
                                          <p:attrName>ppt_h</p:attrName>
                                        </p:attrNameLst>
                                      </p:cBhvr>
                                      <p:tavLst>
                                        <p:tav tm="0">
                                          <p:val>
                                            <p:strVal val="ppt_h"/>
                                          </p:val>
                                        </p:tav>
                                        <p:tav tm="100000">
                                          <p:val>
                                            <p:fltVal val="0"/>
                                          </p:val>
                                        </p:tav>
                                      </p:tavLst>
                                    </p:anim>
                                    <p:anim calcmode="lin" valueType="num">
                                      <p:cBhvr>
                                        <p:cTn id="108" dur="500"/>
                                        <p:tgtEl>
                                          <p:spTgt spid="69"/>
                                        </p:tgtEl>
                                        <p:attrNameLst>
                                          <p:attrName>ppt_x</p:attrName>
                                        </p:attrNameLst>
                                      </p:cBhvr>
                                      <p:tavLst>
                                        <p:tav tm="0">
                                          <p:val>
                                            <p:strVal val="ppt_x"/>
                                          </p:val>
                                        </p:tav>
                                        <p:tav tm="100000">
                                          <p:val>
                                            <p:fltVal val="0.5"/>
                                          </p:val>
                                        </p:tav>
                                      </p:tavLst>
                                    </p:anim>
                                    <p:anim calcmode="lin" valueType="num">
                                      <p:cBhvr>
                                        <p:cTn id="109" dur="500"/>
                                        <p:tgtEl>
                                          <p:spTgt spid="69"/>
                                        </p:tgtEl>
                                        <p:attrNameLst>
                                          <p:attrName>ppt_y</p:attrName>
                                        </p:attrNameLst>
                                      </p:cBhvr>
                                      <p:tavLst>
                                        <p:tav tm="0">
                                          <p:val>
                                            <p:strVal val="ppt_y"/>
                                          </p:val>
                                        </p:tav>
                                        <p:tav tm="100000">
                                          <p:val>
                                            <p:fltVal val="0.5"/>
                                          </p:val>
                                        </p:tav>
                                      </p:tavLst>
                                    </p:anim>
                                    <p:set>
                                      <p:cBhvr>
                                        <p:cTn id="110" dur="1" fill="hold">
                                          <p:stCondLst>
                                            <p:cond delay="499"/>
                                          </p:stCondLst>
                                        </p:cTn>
                                        <p:tgtEl>
                                          <p:spTgt spid="69"/>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10"/>
                                        <p:tgtEl>
                                          <p:spTgt spid="68"/>
                                        </p:tgtEl>
                                      </p:cBhvr>
                                    </p:animEffect>
                                    <p:set>
                                      <p:cBhvr>
                                        <p:cTn id="113"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p:cTn id="114" fill="hold" display="0">
                  <p:stCondLst>
                    <p:cond delay="indefinite"/>
                  </p:stCondLst>
                  <p:endCondLst>
                    <p:cond evt="onStopAudio" delay="0">
                      <p:tgtEl>
                        <p:sldTgt/>
                      </p:tgtEl>
                    </p:cond>
                  </p:endCondLst>
                </p:cTn>
                <p:tgtEl>
                  <p:spTgt spid="4"/>
                </p:tgtEl>
              </p:cMediaNode>
            </p:audio>
            <p:seq concurrent="1" nextAc="seek">
              <p:cTn id="115" restart="whenNotActive" fill="hold" evtFilter="cancelBubble" nodeType="interactiveSeq">
                <p:stCondLst>
                  <p:cond evt="onClick" delay="0">
                    <p:tgtEl>
                      <p:spTgt spid="27"/>
                    </p:tgtEl>
                  </p:cond>
                </p:stCondLst>
                <p:endSync evt="end" delay="0">
                  <p:rtn val="all"/>
                </p:endSync>
                <p:childTnLst>
                  <p:par>
                    <p:cTn id="116" fill="hold">
                      <p:stCondLst>
                        <p:cond delay="0"/>
                      </p:stCondLst>
                      <p:childTnLst>
                        <p:par>
                          <p:cTn id="117" fill="hold">
                            <p:stCondLst>
                              <p:cond delay="0"/>
                            </p:stCondLst>
                            <p:childTnLst>
                              <p:par>
                                <p:cTn id="118" presetID="23" presetClass="exit" presetSubtype="544" fill="hold" grpId="0" nodeType="clickEffect">
                                  <p:stCondLst>
                                    <p:cond delay="0"/>
                                  </p:stCondLst>
                                  <p:childTnLst>
                                    <p:anim calcmode="lin" valueType="num">
                                      <p:cBhvr>
                                        <p:cTn id="119" dur="500"/>
                                        <p:tgtEl>
                                          <p:spTgt spid="27"/>
                                        </p:tgtEl>
                                        <p:attrNameLst>
                                          <p:attrName>ppt_w</p:attrName>
                                        </p:attrNameLst>
                                      </p:cBhvr>
                                      <p:tavLst>
                                        <p:tav tm="0">
                                          <p:val>
                                            <p:strVal val="ppt_w"/>
                                          </p:val>
                                        </p:tav>
                                        <p:tav tm="100000">
                                          <p:val>
                                            <p:fltVal val="0"/>
                                          </p:val>
                                        </p:tav>
                                      </p:tavLst>
                                    </p:anim>
                                    <p:anim calcmode="lin" valueType="num">
                                      <p:cBhvr>
                                        <p:cTn id="120" dur="500"/>
                                        <p:tgtEl>
                                          <p:spTgt spid="27"/>
                                        </p:tgtEl>
                                        <p:attrNameLst>
                                          <p:attrName>ppt_h</p:attrName>
                                        </p:attrNameLst>
                                      </p:cBhvr>
                                      <p:tavLst>
                                        <p:tav tm="0">
                                          <p:val>
                                            <p:strVal val="ppt_h"/>
                                          </p:val>
                                        </p:tav>
                                        <p:tav tm="100000">
                                          <p:val>
                                            <p:fltVal val="0"/>
                                          </p:val>
                                        </p:tav>
                                      </p:tavLst>
                                    </p:anim>
                                    <p:anim calcmode="lin" valueType="num">
                                      <p:cBhvr>
                                        <p:cTn id="121" dur="500"/>
                                        <p:tgtEl>
                                          <p:spTgt spid="27"/>
                                        </p:tgtEl>
                                        <p:attrNameLst>
                                          <p:attrName>ppt_x</p:attrName>
                                        </p:attrNameLst>
                                      </p:cBhvr>
                                      <p:tavLst>
                                        <p:tav tm="0">
                                          <p:val>
                                            <p:strVal val="ppt_x"/>
                                          </p:val>
                                        </p:tav>
                                        <p:tav tm="100000">
                                          <p:val>
                                            <p:fltVal val="0.5"/>
                                          </p:val>
                                        </p:tav>
                                      </p:tavLst>
                                    </p:anim>
                                    <p:anim calcmode="lin" valueType="num">
                                      <p:cBhvr>
                                        <p:cTn id="122" dur="500"/>
                                        <p:tgtEl>
                                          <p:spTgt spid="27"/>
                                        </p:tgtEl>
                                        <p:attrNameLst>
                                          <p:attrName>ppt_y</p:attrName>
                                        </p:attrNameLst>
                                      </p:cBhvr>
                                      <p:tavLst>
                                        <p:tav tm="0">
                                          <p:val>
                                            <p:strVal val="ppt_y"/>
                                          </p:val>
                                        </p:tav>
                                        <p:tav tm="100000">
                                          <p:val>
                                            <p:fltVal val="0.5"/>
                                          </p:val>
                                        </p:tav>
                                      </p:tavLst>
                                    </p:anim>
                                    <p:set>
                                      <p:cBhvr>
                                        <p:cTn id="123" dur="1" fill="hold">
                                          <p:stCondLst>
                                            <p:cond delay="499"/>
                                          </p:stCondLst>
                                        </p:cTn>
                                        <p:tgtEl>
                                          <p:spTgt spid="27"/>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
                                        <p:tgtEl>
                                          <p:spTgt spid="26"/>
                                        </p:tgtEl>
                                      </p:cBhvr>
                                    </p:animEffect>
                                    <p:set>
                                      <p:cBhvr>
                                        <p:cTn id="126" dur="1" fill="hold">
                                          <p:stCondLst>
                                            <p:cond delay="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68" grpId="0"/>
      <p:bldP spid="69" grpId="0" animBg="1"/>
      <p:bldP spid="69" grpId="1" animBg="1"/>
      <p:bldP spid="71" grpId="0"/>
      <p:bldP spid="26" grpId="0"/>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48" y="4757110"/>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12" name="Snip Diagonal Corner Rectangle 11"/>
          <p:cNvSpPr/>
          <p:nvPr/>
        </p:nvSpPr>
        <p:spPr>
          <a:xfrm>
            <a:off x="1623848" y="1059919"/>
            <a:ext cx="9375819" cy="1406363"/>
          </a:xfrm>
          <a:prstGeom prst="snip2DiagRect">
            <a:avLst>
              <a:gd name="adj1" fmla="val 0"/>
              <a:gd name="adj2" fmla="val 24222"/>
            </a:avLst>
          </a:prstGeom>
          <a:blipFill dpi="0" rotWithShape="1">
            <a:blip r:embed="rId6"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dirty="0">
                <a:solidFill>
                  <a:srgbClr val="002060"/>
                </a:solidFill>
                <a:latin typeface="Times New Roman" panose="02020603050405020304" pitchFamily="18" charset="0"/>
              </a:rPr>
              <a:t>Câu 1: Theo tác giả, yếu tố nào đã đồng vọng mà tạo “tiếng thu”?</a:t>
            </a:r>
            <a:endPar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sp>
        <p:nvSpPr>
          <p:cNvPr id="5" name="Rectangle 4"/>
          <p:cNvSpPr/>
          <p:nvPr/>
        </p:nvSpPr>
        <p:spPr>
          <a:xfrm>
            <a:off x="2286000" y="4402438"/>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vi-VN" sz="3200" b="1" dirty="0">
                <a:solidFill>
                  <a:prstClr val="black"/>
                </a:solidFill>
                <a:latin typeface="Times New Roman" pitchFamily="18" charset="0"/>
                <a:cs typeface="Times New Roman" pitchFamily="18" charset="0"/>
                <a:sym typeface="Arial"/>
              </a:rPr>
              <a:t>hồn thơ và hồn thu</a:t>
            </a:r>
            <a:endParaRPr kumimoji="0" lang="vi-VN"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938290" y="3646688"/>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3 candies</a:t>
            </a:r>
          </a:p>
        </p:txBody>
      </p:sp>
      <p:sp>
        <p:nvSpPr>
          <p:cNvPr id="8" name="Pentagon 7">
            <a:hlinkClick r:id="rId7" action="ppaction://hlinksldjump"/>
          </p:cNvPr>
          <p:cNvSpPr/>
          <p:nvPr/>
        </p:nvSpPr>
        <p:spPr>
          <a:xfrm flipH="1">
            <a:off x="10062590" y="5747136"/>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154042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11C8904-C52D-4682-B338-D68FB3C74263}"/>
              </a:ext>
            </a:extLst>
          </p:cNvPr>
          <p:cNvSpPr txBox="1"/>
          <p:nvPr/>
        </p:nvSpPr>
        <p:spPr>
          <a:xfrm>
            <a:off x="1868557" y="1450252"/>
            <a:ext cx="690174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BẢN HÒA ÂM NGÔN TỪ TRONG TIẾNG THU CỦA LƯU TRỌNG LƯ</a:t>
            </a:r>
          </a:p>
        </p:txBody>
      </p:sp>
      <p:sp>
        <p:nvSpPr>
          <p:cNvPr id="5" name="TextBox 4">
            <a:extLst>
              <a:ext uri="{FF2B5EF4-FFF2-40B4-BE49-F238E27FC236}">
                <a16:creationId xmlns:a16="http://schemas.microsoft.com/office/drawing/2014/main" xmlns="" id="{D6609F14-7FC4-9144-8942-FFA80956B0CC}"/>
              </a:ext>
            </a:extLst>
          </p:cNvPr>
          <p:cNvSpPr txBox="1"/>
          <p:nvPr/>
        </p:nvSpPr>
        <p:spPr>
          <a:xfrm>
            <a:off x="4871610" y="4301816"/>
            <a:ext cx="31393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Chu Văn Sơn</a:t>
            </a:r>
          </a:p>
        </p:txBody>
      </p:sp>
    </p:spTree>
    <p:extLst>
      <p:ext uri="{BB962C8B-B14F-4D97-AF65-F5344CB8AC3E}">
        <p14:creationId xmlns:p14="http://schemas.microsoft.com/office/powerpoint/2010/main" val="384345291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45" y="4757106"/>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93"/>
            <a:ext cx="9375819" cy="1406363"/>
          </a:xfrm>
          <a:prstGeom prst="snip2DiagRect">
            <a:avLst>
              <a:gd name="adj1" fmla="val 0"/>
              <a:gd name="adj2" fmla="val 24222"/>
            </a:avLst>
          </a:prstGeom>
          <a:blipFill dpi="0" rotWithShape="1">
            <a:blip r:embed="rId6"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dirty="0">
                <a:solidFill>
                  <a:srgbClr val="002060"/>
                </a:solidFill>
                <a:latin typeface="Times New Roman" pitchFamily="18" charset="0"/>
                <a:cs typeface="Times New Roman" pitchFamily="18" charset="0"/>
              </a:rPr>
              <a:t>Câu 2: Con người cổ điển vốn xem điều gì là gốc của sự vận động trong tạo vật?</a:t>
            </a:r>
            <a:endParaRPr kumimoji="0" lang="vi-VN"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45"/>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Tĩnh</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ectangle 14"/>
          <p:cNvSpPr/>
          <p:nvPr/>
        </p:nvSpPr>
        <p:spPr>
          <a:xfrm>
            <a:off x="3722559"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 candies</a:t>
            </a:r>
          </a:p>
        </p:txBody>
      </p:sp>
      <p:sp>
        <p:nvSpPr>
          <p:cNvPr id="8" name="Pentagon 7">
            <a:hlinkClick r:id="rId7" action="ppaction://hlinksldjump"/>
          </p:cNvPr>
          <p:cNvSpPr/>
          <p:nvPr/>
        </p:nvSpPr>
        <p:spPr>
          <a:xfrm flipH="1">
            <a:off x="10024994" y="5914045"/>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a:t>
            </a:r>
            <a:r>
              <a:rPr kumimoji="0" lang="en-US" sz="2100" b="0" i="0" u="none" strike="noStrike" kern="1200" cap="none" spc="0" normalizeH="0" baseline="0" noProof="0">
                <a:ln>
                  <a:noFill/>
                </a:ln>
                <a:solidFill>
                  <a:prstClr val="black"/>
                </a:solidFill>
                <a:effectLst/>
                <a:uLnTx/>
                <a:uFillTx/>
                <a:latin typeface="Calibri"/>
                <a:ea typeface="+mn-ea"/>
                <a:cs typeface="+mn-cs"/>
                <a:sym typeface="Arial"/>
                <a:hlinkClick r:id="rId8" action="ppaction://hlinksldjump"/>
              </a:rPr>
              <a:t>HOME</a:t>
            </a:r>
            <a:endParaRPr kumimoji="0" lang="en-US" sz="2100" b="0" i="0" u="none" strike="noStrike" kern="1200" cap="none" spc="0" normalizeH="0" baseline="0" noProof="0">
              <a:ln>
                <a:noFill/>
              </a:ln>
              <a:solidFill>
                <a:prstClr val="black"/>
              </a:solidFill>
              <a:effectLst/>
              <a:uLnTx/>
              <a:uFillTx/>
              <a:latin typeface="Calibri"/>
              <a:ea typeface="+mn-ea"/>
              <a:cs typeface="+mn-cs"/>
              <a:sym typeface="Arial"/>
            </a:endParaRPr>
          </a:p>
        </p:txBody>
      </p:sp>
    </p:spTree>
    <p:extLst>
      <p:ext uri="{BB962C8B-B14F-4D97-AF65-F5344CB8AC3E}">
        <p14:creationId xmlns:p14="http://schemas.microsoft.com/office/powerpoint/2010/main" val="22855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41" y="4757101"/>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703988"/>
            <a:ext cx="9375819" cy="1406363"/>
          </a:xfrm>
          <a:prstGeom prst="snip2DiagRect">
            <a:avLst>
              <a:gd name="adj1" fmla="val 0"/>
              <a:gd name="adj2" fmla="val 24222"/>
            </a:avLst>
          </a:prstGeom>
          <a:blipFill dpi="0" rotWithShape="1">
            <a:blip r:embed="rId6"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dirty="0">
                <a:solidFill>
                  <a:srgbClr val="002060"/>
                </a:solidFill>
                <a:latin typeface="Times New Roman" pitchFamily="18" charset="0"/>
                <a:cs typeface="Times New Roman" pitchFamily="18" charset="0"/>
              </a:rPr>
              <a:t>Câu 3: Âm hưởng đặc trưng nhất vang lên từ đáy hồn Thơ mới là…?</a:t>
            </a:r>
            <a:endParaRPr kumimoji="0" lang="vi-VN"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8"/>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Xôn</a:t>
            </a:r>
            <a:r>
              <a:rPr kumimoji="0" lang="en-US" sz="3200" b="1" i="0" u="none" strike="noStrike" kern="1200" cap="none" spc="0" normalizeH="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mn-ea"/>
                <a:cs typeface="Times New Roman" pitchFamily="18" charset="0"/>
                <a:sym typeface="Arial"/>
              </a:rPr>
              <a:t>xao</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5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5 candies</a:t>
            </a:r>
          </a:p>
        </p:txBody>
      </p:sp>
      <p:sp>
        <p:nvSpPr>
          <p:cNvPr id="8" name="Pentagon 7">
            <a:hlinkClick r:id="rId7" action="ppaction://hlinksldjump"/>
          </p:cNvPr>
          <p:cNvSpPr/>
          <p:nvPr/>
        </p:nvSpPr>
        <p:spPr>
          <a:xfrm flipH="1">
            <a:off x="10159105" y="592585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27204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36" y="4757093"/>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897622"/>
            <a:ext cx="9375819" cy="2212721"/>
          </a:xfrm>
          <a:prstGeom prst="snip2DiagRect">
            <a:avLst>
              <a:gd name="adj1" fmla="val 0"/>
              <a:gd name="adj2" fmla="val 24222"/>
            </a:avLst>
          </a:prstGeom>
          <a:blipFill dpi="0" rotWithShape="1">
            <a:blip r:embed="rId6"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defRPr/>
            </a:pPr>
            <a:r>
              <a:rPr lang="vi-VN" sz="2800" b="1" dirty="0">
                <a:solidFill>
                  <a:srgbClr val="002060"/>
                </a:solidFill>
                <a:latin typeface="Times New Roman" pitchFamily="18" charset="0"/>
                <a:cs typeface="Times New Roman" pitchFamily="18" charset="0"/>
              </a:rPr>
              <a:t>Câu 4: Điền từ còn thiếu vào câu sau: “…không phải là một thanh âm riêng rẽ nào, cũng không phải là một tập hợp nôm na của nỗi thổn thức trong đất trời”</a:t>
            </a:r>
            <a:endParaRPr kumimoji="0" lang="vi-VN"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30"/>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Tiếng</a:t>
            </a:r>
            <a:r>
              <a:rPr kumimoji="0" lang="en-US" sz="3200" b="1" i="0" u="none" strike="noStrike" kern="1200" cap="none" spc="0" normalizeH="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mn-ea"/>
                <a:cs typeface="Times New Roman" pitchFamily="18" charset="0"/>
                <a:sym typeface="Arial"/>
              </a:rPr>
              <a:t>thu</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722550" y="3117377"/>
            <a:ext cx="4746941"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8 candies</a:t>
            </a:r>
          </a:p>
        </p:txBody>
      </p:sp>
      <p:sp>
        <p:nvSpPr>
          <p:cNvPr id="8" name="Pentagon 7">
            <a:hlinkClick r:id="rId7" action="ppaction://hlinksldjump"/>
          </p:cNvPr>
          <p:cNvSpPr/>
          <p:nvPr/>
        </p:nvSpPr>
        <p:spPr>
          <a:xfrm flipH="1">
            <a:off x="10159106" y="5987197"/>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25233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29" y="4757082"/>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12" name="Snip Diagonal Corner Rectangle 11"/>
          <p:cNvSpPr/>
          <p:nvPr/>
        </p:nvSpPr>
        <p:spPr>
          <a:xfrm>
            <a:off x="1493553" y="1417739"/>
            <a:ext cx="9375819" cy="1692593"/>
          </a:xfrm>
          <a:prstGeom prst="snip2DiagRect">
            <a:avLst>
              <a:gd name="adj1" fmla="val 0"/>
              <a:gd name="adj2" fmla="val 24222"/>
            </a:avLst>
          </a:prstGeom>
          <a:blipFill dpi="0" rotWithShape="1">
            <a:blip r:embed="rId6"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eaLnBrk="0" fontAlgn="base" hangingPunct="0">
              <a:spcBef>
                <a:spcPct val="0"/>
              </a:spcBef>
              <a:spcAft>
                <a:spcPct val="0"/>
              </a:spcAft>
              <a:defRPr/>
            </a:pPr>
            <a:r>
              <a:rPr lang="vi-VN" sz="2800" b="1" dirty="0">
                <a:solidFill>
                  <a:srgbClr val="002060"/>
                </a:solidFill>
                <a:latin typeface="Times New Roman" pitchFamily="18" charset="0"/>
                <a:cs typeface="Times New Roman" pitchFamily="18" charset="0"/>
              </a:rPr>
              <a:t>Câu 5: Theo tác giả, một trong những nét đặc sắc nhất của thi phẩm “Tiếng thu” là gì?</a:t>
            </a:r>
            <a:endParaRPr kumimoji="0" lang="vi-VN"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21"/>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vi-VN" sz="3200" b="1" dirty="0">
                <a:solidFill>
                  <a:srgbClr val="002060"/>
                </a:solidFill>
                <a:latin typeface="Times New Roman" pitchFamily="18" charset="0"/>
                <a:cs typeface="Times New Roman" pitchFamily="18" charset="0"/>
                <a:sym typeface="Arial"/>
              </a:rPr>
              <a:t>Âm điệu</a:t>
            </a:r>
            <a:endParaRPr kumimoji="0" lang="vi-VN"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607120" y="3117377"/>
            <a:ext cx="4977773"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sym typeface="Arial"/>
              </a:rPr>
              <a:t>You are given 10 candies</a:t>
            </a:r>
          </a:p>
        </p:txBody>
      </p:sp>
      <p:sp>
        <p:nvSpPr>
          <p:cNvPr id="8" name="Pentagon 7">
            <a:hlinkClick r:id="rId7" action="ppaction://hlinksldjump"/>
          </p:cNvPr>
          <p:cNvSpPr/>
          <p:nvPr/>
        </p:nvSpPr>
        <p:spPr>
          <a:xfrm flipH="1">
            <a:off x="10317842" y="5838440"/>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Tree>
    <p:extLst>
      <p:ext uri="{BB962C8B-B14F-4D97-AF65-F5344CB8AC3E}">
        <p14:creationId xmlns:p14="http://schemas.microsoft.com/office/powerpoint/2010/main" val="2805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9" name="Pentagon 8">
            <a:hlinkClick r:id="rId6" action="ppaction://hlinksldjump"/>
          </p:cNvPr>
          <p:cNvSpPr/>
          <p:nvPr/>
        </p:nvSpPr>
        <p:spPr>
          <a:xfrm flipH="1">
            <a:off x="10159106" y="543610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
        <p:nvSpPr>
          <p:cNvPr id="12" name="Snip Diagonal Corner Rectangle 11"/>
          <p:cNvSpPr/>
          <p:nvPr/>
        </p:nvSpPr>
        <p:spPr>
          <a:xfrm>
            <a:off x="1320803" y="1591743"/>
            <a:ext cx="10088847" cy="1406363"/>
          </a:xfrm>
          <a:prstGeom prst="snip2DiagRect">
            <a:avLst>
              <a:gd name="adj1" fmla="val 0"/>
              <a:gd name="adj2" fmla="val 24222"/>
            </a:avLst>
          </a:prstGeom>
          <a:blipFill dpi="0" rotWithShape="1">
            <a:blip r:embed="rId7"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dirty="0">
                <a:solidFill>
                  <a:srgbClr val="002060"/>
                </a:solidFill>
                <a:latin typeface="Times New Roman" pitchFamily="18" charset="0"/>
                <a:cs typeface="Times New Roman" pitchFamily="18" charset="0"/>
              </a:rPr>
              <a:t>Câu 6: Thao tác lập luận nào được sử dụng trong câu văn: “Ba khổ thì khổ 1: 2 dòng; khổ 2: 3 dòng; và khổ 3: 4 dòng”</a:t>
            </a:r>
            <a:endParaRPr kumimoji="0" lang="vi-VN"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Thống</a:t>
            </a:r>
            <a:r>
              <a:rPr kumimoji="0" lang="en-US" sz="3200" b="1" i="0" u="none" strike="noStrike" kern="1200" cap="none" spc="0" normalizeH="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mn-ea"/>
                <a:cs typeface="Times New Roman" pitchFamily="18" charset="0"/>
                <a:sym typeface="Arial"/>
              </a:rPr>
              <a:t>kê</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Tree>
    <p:extLst>
      <p:ext uri="{BB962C8B-B14F-4D97-AF65-F5344CB8AC3E}">
        <p14:creationId xmlns:p14="http://schemas.microsoft.com/office/powerpoint/2010/main" val="420218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821" y="4757070"/>
            <a:ext cx="1320033" cy="990025"/>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0" y="1285875"/>
            <a:ext cx="7620000" cy="4286251"/>
          </a:xfrm>
          <a:prstGeom prst="rect">
            <a:avLst/>
          </a:prstGeom>
        </p:spPr>
      </p:pic>
      <p:sp>
        <p:nvSpPr>
          <p:cNvPr id="9" name="Pentagon 8">
            <a:hlinkClick r:id="rId6" action="ppaction://hlinksldjump"/>
          </p:cNvPr>
          <p:cNvSpPr/>
          <p:nvPr/>
        </p:nvSpPr>
        <p:spPr>
          <a:xfrm flipH="1">
            <a:off x="10159106" y="5436104"/>
            <a:ext cx="187415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Calibri"/>
                <a:ea typeface="+mn-ea"/>
                <a:cs typeface="+mn-cs"/>
                <a:sym typeface="Arial"/>
              </a:rPr>
              <a:t>GO HOME</a:t>
            </a:r>
          </a:p>
        </p:txBody>
      </p:sp>
      <p:sp>
        <p:nvSpPr>
          <p:cNvPr id="12" name="Snip Diagonal Corner Rectangle 11"/>
          <p:cNvSpPr/>
          <p:nvPr/>
        </p:nvSpPr>
        <p:spPr>
          <a:xfrm>
            <a:off x="1320803" y="1110905"/>
            <a:ext cx="10088847" cy="1887201"/>
          </a:xfrm>
          <a:prstGeom prst="snip2DiagRect">
            <a:avLst>
              <a:gd name="adj1" fmla="val 0"/>
              <a:gd name="adj2" fmla="val 24222"/>
            </a:avLst>
          </a:prstGeom>
          <a:blipFill dpi="0" rotWithShape="1">
            <a:blip r:embed="rId7" cstate="email">
              <a:extLs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77" eaLnBrk="0" fontAlgn="base" hangingPunct="0">
              <a:spcBef>
                <a:spcPct val="0"/>
              </a:spcBef>
              <a:spcAft>
                <a:spcPct val="0"/>
              </a:spcAft>
            </a:pPr>
            <a:r>
              <a:rPr lang="vi-VN" sz="2800" b="1" dirty="0">
                <a:solidFill>
                  <a:srgbClr val="002060"/>
                </a:solidFill>
                <a:latin typeface="Times New Roman" pitchFamily="18" charset="0"/>
                <a:cs typeface="Times New Roman" pitchFamily="18" charset="0"/>
              </a:rPr>
              <a:t>Câu 7: Điền từ còn thiếu vào đoạn văn sau: “…đanh và cao, gợi được tiếng lá quét mình trên đường phố, nó là cái hơi thu phố phường. Còn…lại trầm và đục, trong không khí này, đã gợi được cẻ âm u và huyền bí của rừng già”</a:t>
            </a:r>
            <a:endParaRPr kumimoji="0" lang="vi-VN"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5" name="Rectangle 4"/>
          <p:cNvSpPr/>
          <p:nvPr/>
        </p:nvSpPr>
        <p:spPr>
          <a:xfrm>
            <a:off x="2203823" y="3733309"/>
            <a:ext cx="795528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783">
              <a:defRPr/>
            </a:pPr>
            <a:r>
              <a:rPr lang="en-US" sz="3200" b="1">
                <a:solidFill>
                  <a:srgbClr val="002060"/>
                </a:solidFill>
                <a:latin typeface="Times New Roman" pitchFamily="18" charset="0"/>
                <a:cs typeface="Times New Roman" pitchFamily="18" charset="0"/>
                <a:sym typeface="Arial"/>
              </a:rPr>
              <a:t>xao xác và xào xạc</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endParaRPr>
          </a:p>
        </p:txBody>
      </p:sp>
      <p:sp>
        <p:nvSpPr>
          <p:cNvPr id="15" name="Rectangle 14"/>
          <p:cNvSpPr/>
          <p:nvPr/>
        </p:nvSpPr>
        <p:spPr>
          <a:xfrm>
            <a:off x="3804830" y="3117377"/>
            <a:ext cx="4582345" cy="623250"/>
          </a:xfrm>
          <a:prstGeom prst="rect">
            <a:avLst/>
          </a:prstGeom>
          <a:noFill/>
        </p:spPr>
        <p:txBody>
          <a:bodyPr wrap="none" lIns="68580" tIns="34291" rIns="68580" bIns="34291">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a:ea typeface="+mn-ea"/>
                <a:cs typeface="Arial"/>
                <a:sym typeface="Arial"/>
              </a:rPr>
              <a:t>You are given 2 candies</a:t>
            </a:r>
          </a:p>
        </p:txBody>
      </p:sp>
    </p:spTree>
    <p:extLst>
      <p:ext uri="{BB962C8B-B14F-4D97-AF65-F5344CB8AC3E}">
        <p14:creationId xmlns:p14="http://schemas.microsoft.com/office/powerpoint/2010/main" val="39146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AA5046-ED7F-4F3E-B4C8-E35C2487467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26501DD-E8FF-43BC-A682-CD89798256EA}"/>
              </a:ext>
            </a:extLst>
          </p:cNvPr>
          <p:cNvSpPr txBox="1"/>
          <p:nvPr/>
        </p:nvSpPr>
        <p:spPr>
          <a:xfrm>
            <a:off x="6409189" y="2013358"/>
            <a:ext cx="54528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1521711741"/>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40700" y="1848"/>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sp>
        <p:nvSpPr>
          <p:cNvPr id="8" name="TextBox 7">
            <a:extLst>
              <a:ext uri="{FF2B5EF4-FFF2-40B4-BE49-F238E27FC236}">
                <a16:creationId xmlns:a16="http://schemas.microsoft.com/office/drawing/2014/main" xmlns="" id="{E014FE3C-37BA-7333-72E5-0894EAF7B364}"/>
              </a:ext>
            </a:extLst>
          </p:cNvPr>
          <p:cNvSpPr txBox="1"/>
          <p:nvPr/>
        </p:nvSpPr>
        <p:spPr>
          <a:xfrm>
            <a:off x="1982960" y="1188193"/>
            <a:ext cx="8394309" cy="3785652"/>
          </a:xfrm>
          <a:prstGeom prst="rect">
            <a:avLst/>
          </a:prstGeom>
          <a:noFill/>
        </p:spPr>
        <p:txBody>
          <a:bodyPr wrap="square">
            <a:spAutoFit/>
          </a:bodyPr>
          <a:lstStyle/>
          <a:p>
            <a:pPr algn="just">
              <a:tabLst>
                <a:tab pos="90170" algn="l"/>
                <a:tab pos="180340" algn="l"/>
              </a:tabLst>
            </a:pP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150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386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40700" y="1848"/>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sp>
        <p:nvSpPr>
          <p:cNvPr id="8" name="TextBox 7">
            <a:extLst>
              <a:ext uri="{FF2B5EF4-FFF2-40B4-BE49-F238E27FC236}">
                <a16:creationId xmlns:a16="http://schemas.microsoft.com/office/drawing/2014/main" xmlns="" id="{FDF9E9BC-0F62-07B8-CF7F-5A9C8CA06ADD}"/>
              </a:ext>
            </a:extLst>
          </p:cNvPr>
          <p:cNvSpPr txBox="1"/>
          <p:nvPr/>
        </p:nvSpPr>
        <p:spPr>
          <a:xfrm>
            <a:off x="226503" y="115845"/>
            <a:ext cx="11437331" cy="67403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sản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phẩm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sự</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sáng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tạo</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nghệ</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thuật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coi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xuất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hiện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gần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như</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sớm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nhất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trong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sống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loài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người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Đã</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hàng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ngàn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định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nghĩa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nhưng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chưa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một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định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nghĩa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nào</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thể</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diễn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đạt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một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toàn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diện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sâu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sắc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về</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Do </a:t>
            </a:r>
            <a:r>
              <a:rPr lang="en-US" sz="2400" b="1" i="1" dirty="0" err="1">
                <a:effectLst/>
                <a:latin typeface="Times New Roman" panose="02020603050405020304" pitchFamily="18" charset="0"/>
                <a:ea typeface="Times New Roman" panose="02020603050405020304" pitchFamily="18" charset="0"/>
              </a:rPr>
              <a:t>đó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người</a:t>
            </a:r>
            <a:r>
              <a:rPr lang="en-US" sz="2400" b="1" i="1" dirty="0">
                <a:effectLst/>
                <a:latin typeface="Times New Roman" panose="02020603050405020304" pitchFamily="18" charset="0"/>
                <a:ea typeface="Times New Roman" panose="02020603050405020304" pitchFamily="18" charset="0"/>
              </a:rPr>
              <a:t> ta </a:t>
            </a:r>
            <a:r>
              <a:rPr lang="en-US" sz="2400" b="1" i="1" dirty="0" err="1">
                <a:effectLst/>
                <a:latin typeface="Times New Roman" panose="02020603050405020304" pitchFamily="18" charset="0"/>
                <a:ea typeface="Times New Roman" panose="02020603050405020304" pitchFamily="18" charset="0"/>
              </a:rPr>
              <a:t>hiểu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rằng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định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nghĩa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về</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rất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Chỉ</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thể</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thừa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nhận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rằng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thể</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loại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tiêu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biểu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cho</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sự</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tinh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tuý</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nghệ</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thuật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ngôn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từ</a:t>
            </a:r>
            <a:r>
              <a:rPr lang="en-US" sz="2400" b="1" i="1" dirty="0">
                <a:effectLst/>
                <a:latin typeface="Times New Roman" panose="02020603050405020304" pitchFamily="18" charset="0"/>
                <a:ea typeface="Times New Roman" panose="02020603050405020304" pitchFamily="18" charset="0"/>
              </a:rPr>
              <a:t>. Khi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một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bất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kì</a:t>
            </a:r>
            <a:r>
              <a:rPr lang="en-US" sz="2400" b="1" i="1" dirty="0">
                <a:effectLst/>
                <a:latin typeface="Times New Roman" panose="02020603050405020304" pitchFamily="18" charset="0"/>
                <a:ea typeface="Times New Roman" panose="02020603050405020304" pitchFamily="18" charset="0"/>
              </a:rPr>
              <a:t>, ta </a:t>
            </a:r>
            <a:r>
              <a:rPr lang="en-US" sz="2400" b="1" i="1" dirty="0" err="1">
                <a:effectLst/>
                <a:latin typeface="Times New Roman" panose="02020603050405020304" pitchFamily="18" charset="0"/>
                <a:ea typeface="Times New Roman" panose="02020603050405020304" pitchFamily="18" charset="0"/>
              </a:rPr>
              <a:t>thường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bị</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hấp</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dẫn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bởi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hình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thức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nghệ</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thuật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rồi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đến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nội</a:t>
            </a:r>
            <a:r>
              <a:rPr lang="en-US" sz="2400" b="1" i="1" dirty="0">
                <a:effectLst/>
                <a:latin typeface="Times New Roman" panose="02020603050405020304" pitchFamily="18" charset="0"/>
                <a:ea typeface="Times New Roman" panose="02020603050405020304" pitchFamily="18" charset="0"/>
              </a:rPr>
              <a:t> dung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một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sản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phẩm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sáng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tạo</a:t>
            </a:r>
            <a:r>
              <a:rPr lang="en-US" sz="2400" b="1" i="1" dirty="0">
                <a:effectLst/>
                <a:latin typeface="Times New Roman" panose="02020603050405020304" pitchFamily="18" charset="0"/>
                <a:ea typeface="Times New Roman" panose="02020603050405020304" pitchFamily="18" charset="0"/>
              </a:rPr>
              <a:t> in </a:t>
            </a:r>
            <a:r>
              <a:rPr lang="en-US" sz="2400" b="1" i="1" dirty="0" err="1">
                <a:effectLst/>
                <a:latin typeface="Times New Roman" panose="02020603050405020304" pitchFamily="18" charset="0"/>
                <a:ea typeface="Times New Roman" panose="02020603050405020304" pitchFamily="18" charset="0"/>
              </a:rPr>
              <a:t>đậm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dấu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ấn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chủ</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quan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người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do </a:t>
            </a:r>
            <a:r>
              <a:rPr lang="en-US" sz="2400" b="1" i="1" dirty="0" err="1">
                <a:effectLst/>
                <a:latin typeface="Times New Roman" panose="02020603050405020304" pitchFamily="18" charset="0"/>
                <a:ea typeface="Times New Roman" panose="02020603050405020304" pitchFamily="18" charset="0"/>
              </a:rPr>
              <a:t>đó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cần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chú</a:t>
            </a:r>
            <a:r>
              <a:rPr lang="en-US" sz="2400" b="1" i="1" dirty="0">
                <a:effectLst/>
                <a:latin typeface="Times New Roman" panose="02020603050405020304" pitchFamily="18" charset="0"/>
                <a:ea typeface="Times New Roman" panose="02020603050405020304" pitchFamily="18" charset="0"/>
              </a:rPr>
              <a:t> ý </a:t>
            </a:r>
            <a:r>
              <a:rPr lang="en-US" sz="2400" b="1" i="1" dirty="0" err="1">
                <a:effectLst/>
                <a:latin typeface="Times New Roman" panose="02020603050405020304" pitchFamily="18" charset="0"/>
                <a:ea typeface="Times New Roman" panose="02020603050405020304" pitchFamily="18" charset="0"/>
              </a:rPr>
              <a:t>những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đóng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góp</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riêng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giả</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về</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tứ</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cảm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hứng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tư</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tưởng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Nhưng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yếu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tố</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quan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trọng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này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lại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thể</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hiện</a:t>
            </a:r>
            <a:r>
              <a:rPr lang="en-US" sz="2400" b="1" i="1" dirty="0">
                <a:effectLst/>
                <a:latin typeface="Times New Roman" panose="02020603050405020304" pitchFamily="18" charset="0"/>
                <a:ea typeface="Times New Roman" panose="02020603050405020304" pitchFamily="18" charset="0"/>
              </a:rPr>
              <a:t> qua </a:t>
            </a:r>
            <a:r>
              <a:rPr lang="en-US" sz="2400" b="1" i="1" dirty="0" err="1">
                <a:effectLst/>
                <a:latin typeface="Times New Roman" panose="02020603050405020304" pitchFamily="18" charset="0"/>
                <a:ea typeface="Times New Roman" panose="02020603050405020304" pitchFamily="18" charset="0"/>
              </a:rPr>
              <a:t>những</a:t>
            </a:r>
            <a:r>
              <a:rPr lang="en-US" sz="2400" b="1" i="1" dirty="0">
                <a:effectLst/>
                <a:latin typeface="Times New Roman" panose="02020603050405020304" pitchFamily="18" charset="0"/>
                <a:ea typeface="Times New Roman" panose="02020603050405020304" pitchFamily="18" charset="0"/>
              </a:rPr>
              <a:t> rung </a:t>
            </a:r>
            <a:r>
              <a:rPr lang="en-US" sz="2400" b="1" i="1" dirty="0" err="1">
                <a:effectLst/>
                <a:latin typeface="Times New Roman" panose="02020603050405020304" pitchFamily="18" charset="0"/>
                <a:ea typeface="Times New Roman" panose="02020603050405020304" pitchFamily="18" charset="0"/>
              </a:rPr>
              <a:t>động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xúc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cảm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diễn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đạt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bằng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hình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ảnh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nhịp</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điệu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ngôn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ngữ</a:t>
            </a:r>
            <a:r>
              <a:rPr lang="en-US" sz="2400" b="1" i="1" dirty="0">
                <a:effectLst/>
                <a:latin typeface="Times New Roman" panose="02020603050405020304" pitchFamily="18" charset="0"/>
                <a:ea typeface="Times New Roman" panose="02020603050405020304" pitchFamily="18" charset="0"/>
              </a:rPr>
              <a:t>. Cho </a:t>
            </a:r>
            <a:r>
              <a:rPr lang="en-US" sz="2400" b="1" i="1" dirty="0" err="1">
                <a:effectLst/>
                <a:latin typeface="Times New Roman" panose="02020603050405020304" pitchFamily="18" charset="0"/>
                <a:ea typeface="Times New Roman" panose="02020603050405020304" pitchFamily="18" charset="0"/>
              </a:rPr>
              <a:t>nên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chỉ</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thể</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bằng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liên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tưởng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đối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chiếu</a:t>
            </a:r>
            <a:r>
              <a:rPr lang="en-US" sz="2400" b="1" i="1" dirty="0">
                <a:effectLst/>
                <a:latin typeface="Times New Roman" panose="02020603050405020304" pitchFamily="18" charset="0"/>
                <a:ea typeface="Times New Roman" panose="02020603050405020304" pitchFamily="18" charset="0"/>
              </a:rPr>
              <a:t>, so </a:t>
            </a:r>
            <a:r>
              <a:rPr lang="en-US" sz="2400" b="1" i="1" dirty="0" err="1">
                <a:effectLst/>
                <a:latin typeface="Times New Roman" panose="02020603050405020304" pitchFamily="18" charset="0"/>
                <a:ea typeface="Times New Roman" panose="02020603050405020304" pitchFamily="18" charset="0"/>
              </a:rPr>
              <a:t>sánh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giữa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đang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chính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giả</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giữa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tác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giả</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nhiều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cùng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hoặc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trước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cùng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chung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đề</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Thí</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dụ</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Đây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mùa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Xuân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Diệu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trong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sự</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liên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tưởng</a:t>
            </a:r>
            <a:r>
              <a:rPr lang="en-US" sz="2400" b="1" i="1" dirty="0">
                <a:effectLst/>
                <a:latin typeface="Times New Roman" panose="02020603050405020304" pitchFamily="18" charset="0"/>
                <a:ea typeface="Times New Roman" panose="02020603050405020304" pitchFamily="18" charset="0"/>
              </a:rPr>
              <a:t> so </a:t>
            </a:r>
            <a:r>
              <a:rPr lang="en-US" sz="2400" b="1" i="1" dirty="0" err="1">
                <a:effectLst/>
                <a:latin typeface="Times New Roman" panose="02020603050405020304" pitchFamily="18" charset="0"/>
                <a:ea typeface="Times New Roman" panose="02020603050405020304" pitchFamily="18" charset="0"/>
              </a:rPr>
              <a:t>sánh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rPr>
              <a:t> Thu </a:t>
            </a:r>
            <a:r>
              <a:rPr lang="en-US" sz="2400" b="1" i="1" dirty="0" err="1">
                <a:effectLst/>
                <a:latin typeface="Times New Roman" panose="02020603050405020304" pitchFamily="18" charset="0"/>
                <a:ea typeface="Times New Roman" panose="02020603050405020304" pitchFamily="18" charset="0"/>
              </a:rPr>
              <a:t>ẩm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Nguyễn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Khuyến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Cảm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Tiễn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Tản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hoặc</a:t>
            </a:r>
            <a:r>
              <a:rPr lang="en-US" sz="2400" b="1" i="1" dirty="0">
                <a:effectLst/>
                <a:latin typeface="Times New Roman" panose="02020603050405020304" pitchFamily="18" charset="0"/>
                <a:ea typeface="Times New Roman" panose="02020603050405020304" pitchFamily="18" charset="0"/>
              </a:rPr>
              <a:t> so </a:t>
            </a:r>
            <a:r>
              <a:rPr lang="en-US" sz="2400" b="1" i="1" dirty="0" err="1">
                <a:effectLst/>
                <a:latin typeface="Times New Roman" panose="02020603050405020304" pitchFamily="18" charset="0"/>
                <a:ea typeface="Times New Roman" panose="02020603050405020304" pitchFamily="18" charset="0"/>
              </a:rPr>
              <a:t>sánh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giữa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Đây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mùa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Tiếng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Lưu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Trọng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Lư</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của</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Bích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Khê</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Một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thơ</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một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thế</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khép</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kín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muốn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hiểu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chủ</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được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thế</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giới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ấy</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cần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biết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cách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vào</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vào</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những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điểm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thích</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hợp</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là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khi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tâm</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hồn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người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đọc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có</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cầu</a:t>
            </a:r>
            <a:r>
              <a:rPr lang="en-US" sz="2400" b="1" i="1" dirty="0">
                <a:effectLst/>
                <a:latin typeface="Times New Roman" panose="02020603050405020304" pitchFamily="18" charset="0"/>
                <a:ea typeface="Times New Roman" panose="02020603050405020304" pitchFamily="18" charset="0"/>
              </a:rPr>
              <a:t> chia </a:t>
            </a:r>
            <a:r>
              <a:rPr lang="en-US" sz="2400" b="1" i="1" dirty="0" err="1">
                <a:effectLst/>
                <a:latin typeface="Times New Roman" panose="02020603050405020304" pitchFamily="18" charset="0"/>
                <a:ea typeface="Times New Roman" panose="02020603050405020304" pitchFamily="18" charset="0"/>
              </a:rPr>
              <a:t>sẻ</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thưởng</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thức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cái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đẹp</a:t>
            </a:r>
            <a:r>
              <a:rPr lang="en-US" sz="2400" b="1" i="1" dirty="0">
                <a:effectLst/>
                <a:latin typeface="Times New Roman" panose="02020603050405020304" pitchFamily="18" charset="0"/>
                <a:ea typeface="Times New Roman" panose="02020603050405020304" pitchFamily="18" charset="0"/>
              </a:rPr>
              <a:t>, hay </a:t>
            </a:r>
            <a:r>
              <a:rPr lang="en-US" sz="2400" b="1" i="1" dirty="0" err="1">
                <a:effectLst/>
                <a:latin typeface="Times New Roman" panose="02020603050405020304" pitchFamily="18" charset="0"/>
                <a:ea typeface="Times New Roman" panose="02020603050405020304" pitchFamily="18" charset="0"/>
              </a:rPr>
              <a:t>đơn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giản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chỉ</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muốn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thấu</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hiểu</a:t>
            </a:r>
            <a:r>
              <a:rPr lang="en-US" sz="2400" b="1" i="1" dirty="0">
                <a:effectLst/>
                <a:latin typeface="Times New Roman" panose="02020603050405020304" pitchFamily="18" charset="0"/>
                <a:ea typeface="Times New Roman" panose="02020603050405020304" pitchFamily="18" charset="0"/>
              </a:rPr>
              <a:t> con </a:t>
            </a:r>
            <a:r>
              <a:rPr lang="en-US" sz="2400" b="1" i="1" dirty="0" err="1">
                <a:effectLst/>
                <a:latin typeface="Times New Roman" panose="02020603050405020304" pitchFamily="18" charset="0"/>
                <a:ea typeface="Times New Roman" panose="02020603050405020304" pitchFamily="18" charset="0"/>
              </a:rPr>
              <a:t>người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cuộc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đời</a:t>
            </a:r>
            <a:r>
              <a:rPr lang="en-US" sz="2400" b="1" i="1" dirty="0">
                <a:effectLst/>
                <a:latin typeface="Times New Roman" panose="02020603050405020304" pitchFamily="18" charset="0"/>
                <a:ea typeface="Times New Roman" panose="02020603050405020304" pitchFamily="18" charset="0"/>
              </a:rPr>
              <a:t>.</a:t>
            </a:r>
            <a:r>
              <a:rPr lang="en-US" sz="2400" b="1" i="1" dirty="0">
                <a:effectLst/>
                <a:latin typeface="Times New Roman" panose="02020603050405020304" pitchFamily="18" charset="0"/>
                <a:ea typeface="Calibri" panose="020F0502020204030204" pitchFamily="34" charset="0"/>
              </a:rPr>
              <a:t> </a:t>
            </a:r>
            <a:endParaRPr lang="en-US" sz="2400" b="1" dirty="0"/>
          </a:p>
        </p:txBody>
      </p:sp>
    </p:spTree>
    <p:extLst>
      <p:ext uri="{BB962C8B-B14F-4D97-AF65-F5344CB8AC3E}">
        <p14:creationId xmlns:p14="http://schemas.microsoft.com/office/powerpoint/2010/main" val="28343002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522751-DA1C-48E2-ACF0-57D5EEC80257}"/>
              </a:ext>
            </a:extLst>
          </p:cNvPr>
          <p:cNvPicPr>
            <a:picLocks noChangeAspect="1"/>
          </p:cNvPicPr>
          <p:nvPr/>
        </p:nvPicPr>
        <p:blipFill>
          <a:blip r:embed="rId2"/>
          <a:stretch>
            <a:fillRect/>
          </a:stretch>
        </p:blipFill>
        <p:spPr>
          <a:xfrm>
            <a:off x="-40700" y="1848"/>
            <a:ext cx="12192000" cy="6858000"/>
          </a:xfrm>
          <a:prstGeom prst="rect">
            <a:avLst/>
          </a:prstGeom>
        </p:spPr>
      </p:pic>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sp>
        <p:nvSpPr>
          <p:cNvPr id="8" name="TextBox 7">
            <a:extLst>
              <a:ext uri="{FF2B5EF4-FFF2-40B4-BE49-F238E27FC236}">
                <a16:creationId xmlns:a16="http://schemas.microsoft.com/office/drawing/2014/main" xmlns="" id="{C2157A7A-99C6-BC6E-B6B2-E708E3C2C145}"/>
              </a:ext>
            </a:extLst>
          </p:cNvPr>
          <p:cNvSpPr txBox="1"/>
          <p:nvPr/>
        </p:nvSpPr>
        <p:spPr>
          <a:xfrm>
            <a:off x="1808888" y="145177"/>
            <a:ext cx="918627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HƯỚNG</a:t>
            </a:r>
            <a:r>
              <a:rPr kumimoji="0" lang="en-US" sz="32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DẪN TỰ HỌC</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xmlns="" id="{575735BB-9C4F-FBBA-9646-009891FBB9DB}"/>
              </a:ext>
            </a:extLst>
          </p:cNvPr>
          <p:cNvGraphicFramePr/>
          <p:nvPr>
            <p:extLst>
              <p:ext uri="{D42A27DB-BD31-4B8C-83A1-F6EECF244321}">
                <p14:modId xmlns:p14="http://schemas.microsoft.com/office/powerpoint/2010/main" val="1192542483"/>
              </p:ext>
            </p:extLst>
          </p:nvPr>
        </p:nvGraphicFramePr>
        <p:xfrm>
          <a:off x="2032000" y="1047208"/>
          <a:ext cx="8128000" cy="4091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9240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AA5046-ED7F-4F3E-B4C8-E35C2487467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26501DD-E8FF-43BC-A682-CD89798256EA}"/>
              </a:ext>
            </a:extLst>
          </p:cNvPr>
          <p:cNvSpPr txBox="1"/>
          <p:nvPr/>
        </p:nvSpPr>
        <p:spPr>
          <a:xfrm>
            <a:off x="6409189" y="2013358"/>
            <a:ext cx="545284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HÌNH THÀNH KIẾN THỨC</a:t>
            </a:r>
          </a:p>
        </p:txBody>
      </p:sp>
    </p:spTree>
    <p:extLst>
      <p:ext uri="{BB962C8B-B14F-4D97-AF65-F5344CB8AC3E}">
        <p14:creationId xmlns:p14="http://schemas.microsoft.com/office/powerpoint/2010/main" val="2098758460"/>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AA5046-ED7F-4F3E-B4C8-E35C2487467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26501DD-E8FF-43BC-A682-CD89798256EA}"/>
              </a:ext>
            </a:extLst>
          </p:cNvPr>
          <p:cNvSpPr txBox="1"/>
          <p:nvPr/>
        </p:nvSpPr>
        <p:spPr>
          <a:xfrm>
            <a:off x="6409189" y="2013358"/>
            <a:ext cx="545284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TẠM BIỆT CÁC EM!</a:t>
            </a:r>
          </a:p>
        </p:txBody>
      </p:sp>
    </p:spTree>
    <p:extLst>
      <p:ext uri="{BB962C8B-B14F-4D97-AF65-F5344CB8AC3E}">
        <p14:creationId xmlns:p14="http://schemas.microsoft.com/office/powerpoint/2010/main" val="13895515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26501DD-E8FF-43BC-A682-CD89798256EA}"/>
              </a:ext>
            </a:extLst>
          </p:cNvPr>
          <p:cNvSpPr txBox="1"/>
          <p:nvPr/>
        </p:nvSpPr>
        <p:spPr>
          <a:xfrm>
            <a:off x="1325217" y="1181753"/>
            <a:ext cx="724164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I.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Đọc</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hiểu</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văn</a:t>
            </a:r>
            <a:r>
              <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bản</a:t>
            </a:r>
            <a:endParaRPr kumimoji="0" lang="en-US" sz="60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284492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a:extLst>
              <a:ext uri="{FF2B5EF4-FFF2-40B4-BE49-F238E27FC236}">
                <a16:creationId xmlns:a16="http://schemas.microsoft.com/office/drawing/2014/main" xmlns="" id="{96EDBAD2-F12A-ACC7-BBA2-D898C953C812}"/>
              </a:ext>
            </a:extLst>
          </p:cNvPr>
          <p:cNvSpPr txBox="1"/>
          <p:nvPr/>
        </p:nvSpPr>
        <p:spPr>
          <a:xfrm>
            <a:off x="4482256" y="353585"/>
            <a:ext cx="3248268" cy="584775"/>
          </a:xfrm>
          <a:prstGeom prst="rect">
            <a:avLst/>
          </a:prstGeom>
          <a:noFill/>
        </p:spPr>
        <p:txBody>
          <a:bodyPr wrap="square">
            <a:spAutoFit/>
          </a:bodyPr>
          <a:lstStyle/>
          <a:p>
            <a:pPr algn="just"/>
            <a:r>
              <a:rPr lang="nl-NL"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Đọc văn bản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60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01AC1F-14CA-450C-8FFF-714B3D48771E}"/>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748394" y="-87614"/>
            <a:ext cx="1468073" cy="1468073"/>
          </a:xfrm>
          <a:prstGeom prst="rect">
            <a:avLst/>
          </a:prstGeom>
        </p:spPr>
      </p:pic>
      <p:pic>
        <p:nvPicPr>
          <p:cNvPr id="6" name="Picture 5">
            <a:extLst>
              <a:ext uri="{FF2B5EF4-FFF2-40B4-BE49-F238E27FC236}">
                <a16:creationId xmlns:a16="http://schemas.microsoft.com/office/drawing/2014/main" xmlns="" id="{364E11AB-C500-4CCD-8454-7C08B417CBA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1196842" y="303171"/>
            <a:ext cx="884342" cy="884342"/>
          </a:xfrm>
          <a:prstGeom prst="rect">
            <a:avLst/>
          </a:prstGeom>
        </p:spPr>
      </p:pic>
      <p:pic>
        <p:nvPicPr>
          <p:cNvPr id="7" name="Picture 6">
            <a:extLst>
              <a:ext uri="{FF2B5EF4-FFF2-40B4-BE49-F238E27FC236}">
                <a16:creationId xmlns:a16="http://schemas.microsoft.com/office/drawing/2014/main" xmlns="" id="{A77DC2D6-9A14-406B-8A54-B20BECCF1F1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34083" y1="44917" x2="34083" y2="44917"/>
                        <a14:foregroundMark x1="22500" y1="44917" x2="22500" y2="44917"/>
                      </a14:backgroundRemoval>
                    </a14:imgEffect>
                  </a14:imgLayer>
                </a14:imgProps>
              </a:ext>
              <a:ext uri="{28A0092B-C50C-407E-A947-70E740481C1C}">
                <a14:useLocalDpi xmlns:a14="http://schemas.microsoft.com/office/drawing/2010/main"/>
              </a:ext>
            </a:extLst>
          </a:blip>
          <a:stretch>
            <a:fillRect/>
          </a:stretch>
        </p:blipFill>
        <p:spPr>
          <a:xfrm>
            <a:off x="528166" y="-1"/>
            <a:ext cx="884342" cy="884342"/>
          </a:xfrm>
          <a:prstGeom prst="rect">
            <a:avLst/>
          </a:prstGeom>
        </p:spPr>
      </p:pic>
      <p:grpSp>
        <p:nvGrpSpPr>
          <p:cNvPr id="9" name="组合 2">
            <a:extLst>
              <a:ext uri="{FF2B5EF4-FFF2-40B4-BE49-F238E27FC236}">
                <a16:creationId xmlns:a16="http://schemas.microsoft.com/office/drawing/2014/main" xmlns="" id="{20A9D9E1-8129-490C-B07C-E6112560575A}"/>
              </a:ext>
            </a:extLst>
          </p:cNvPr>
          <p:cNvGrpSpPr/>
          <p:nvPr/>
        </p:nvGrpSpPr>
        <p:grpSpPr>
          <a:xfrm>
            <a:off x="3162651" y="1365425"/>
            <a:ext cx="6384022" cy="4127149"/>
            <a:chOff x="1949253" y="1627716"/>
            <a:chExt cx="3271491" cy="2309600"/>
          </a:xfrm>
        </p:grpSpPr>
        <p:grpSp>
          <p:nvGrpSpPr>
            <p:cNvPr id="11" name="组合 135">
              <a:extLst>
                <a:ext uri="{FF2B5EF4-FFF2-40B4-BE49-F238E27FC236}">
                  <a16:creationId xmlns:a16="http://schemas.microsoft.com/office/drawing/2014/main" xmlns="" id="{39D04EC5-59B7-4FC8-B621-17EF9E2B1729}"/>
                </a:ext>
              </a:extLst>
            </p:cNvPr>
            <p:cNvGrpSpPr/>
            <p:nvPr/>
          </p:nvGrpSpPr>
          <p:grpSpPr>
            <a:xfrm>
              <a:off x="1949253" y="1627716"/>
              <a:ext cx="3271491" cy="2309600"/>
              <a:chOff x="3246438" y="1068388"/>
              <a:chExt cx="5711825" cy="4678363"/>
            </a:xfrm>
            <a:solidFill>
              <a:srgbClr val="000000"/>
            </a:solidFill>
          </p:grpSpPr>
          <p:sp>
            <p:nvSpPr>
              <p:cNvPr id="13" name="Freeform 5">
                <a:extLst>
                  <a:ext uri="{FF2B5EF4-FFF2-40B4-BE49-F238E27FC236}">
                    <a16:creationId xmlns:a16="http://schemas.microsoft.com/office/drawing/2014/main" xmlns="" id="{2E288F4B-E341-47B1-B047-736BF9770BE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6">
                <a:extLst>
                  <a:ext uri="{FF2B5EF4-FFF2-40B4-BE49-F238E27FC236}">
                    <a16:creationId xmlns:a16="http://schemas.microsoft.com/office/drawing/2014/main" xmlns="" id="{CFF96533-E37E-443E-9B8C-4D6C3E4E48B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7">
                <a:extLst>
                  <a:ext uri="{FF2B5EF4-FFF2-40B4-BE49-F238E27FC236}">
                    <a16:creationId xmlns:a16="http://schemas.microsoft.com/office/drawing/2014/main" xmlns="" id="{84F63C42-2C8D-42DE-94F7-EA2EBE041A2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8">
                <a:extLst>
                  <a:ext uri="{FF2B5EF4-FFF2-40B4-BE49-F238E27FC236}">
                    <a16:creationId xmlns:a16="http://schemas.microsoft.com/office/drawing/2014/main" xmlns="" id="{A74850C0-12EC-426E-8875-154EBB277EE6}"/>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9">
                <a:extLst>
                  <a:ext uri="{FF2B5EF4-FFF2-40B4-BE49-F238E27FC236}">
                    <a16:creationId xmlns:a16="http://schemas.microsoft.com/office/drawing/2014/main" xmlns="" id="{8227F85D-041D-42C9-A1BE-EB090E7D024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0">
                <a:extLst>
                  <a:ext uri="{FF2B5EF4-FFF2-40B4-BE49-F238E27FC236}">
                    <a16:creationId xmlns:a16="http://schemas.microsoft.com/office/drawing/2014/main" xmlns="" id="{F1F0E128-7F92-4B33-B9C6-777788C456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1">
                <a:extLst>
                  <a:ext uri="{FF2B5EF4-FFF2-40B4-BE49-F238E27FC236}">
                    <a16:creationId xmlns:a16="http://schemas.microsoft.com/office/drawing/2014/main" xmlns="" id="{9B570001-11F4-4AA5-929C-70911377D97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 name="组合 143">
                <a:extLst>
                  <a:ext uri="{FF2B5EF4-FFF2-40B4-BE49-F238E27FC236}">
                    <a16:creationId xmlns:a16="http://schemas.microsoft.com/office/drawing/2014/main" xmlns="" id="{FD8FC3ED-5512-425C-BC14-2C6B23EFE5FC}"/>
                  </a:ext>
                </a:extLst>
              </p:cNvPr>
              <p:cNvGrpSpPr/>
              <p:nvPr/>
            </p:nvGrpSpPr>
            <p:grpSpPr>
              <a:xfrm>
                <a:off x="3517901" y="1225551"/>
                <a:ext cx="5260975" cy="4090987"/>
                <a:chOff x="3517901" y="1225551"/>
                <a:chExt cx="5260975" cy="4090987"/>
              </a:xfrm>
              <a:grpFill/>
            </p:grpSpPr>
            <p:sp>
              <p:nvSpPr>
                <p:cNvPr id="21" name="Freeform 12">
                  <a:extLst>
                    <a:ext uri="{FF2B5EF4-FFF2-40B4-BE49-F238E27FC236}">
                      <a16:creationId xmlns:a16="http://schemas.microsoft.com/office/drawing/2014/main" xmlns="" id="{92099C2A-0758-429F-9AB0-A4610BA7975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3">
                  <a:extLst>
                    <a:ext uri="{FF2B5EF4-FFF2-40B4-BE49-F238E27FC236}">
                      <a16:creationId xmlns:a16="http://schemas.microsoft.com/office/drawing/2014/main" xmlns="" id="{3E929611-BC27-44A3-8CCB-327327FD5F2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4">
                  <a:extLst>
                    <a:ext uri="{FF2B5EF4-FFF2-40B4-BE49-F238E27FC236}">
                      <a16:creationId xmlns:a16="http://schemas.microsoft.com/office/drawing/2014/main" xmlns="" id="{F87F59ED-23A9-4839-AB6E-32020FE8893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5">
                  <a:extLst>
                    <a:ext uri="{FF2B5EF4-FFF2-40B4-BE49-F238E27FC236}">
                      <a16:creationId xmlns:a16="http://schemas.microsoft.com/office/drawing/2014/main" xmlns="" id="{4E89D603-D40F-4B56-B145-A1A92E6DC0F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6">
                  <a:extLst>
                    <a:ext uri="{FF2B5EF4-FFF2-40B4-BE49-F238E27FC236}">
                      <a16:creationId xmlns:a16="http://schemas.microsoft.com/office/drawing/2014/main" xmlns="" id="{22873058-0E13-47F3-B60B-2EF0C515AEF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7">
                  <a:extLst>
                    <a:ext uri="{FF2B5EF4-FFF2-40B4-BE49-F238E27FC236}">
                      <a16:creationId xmlns:a16="http://schemas.microsoft.com/office/drawing/2014/main" xmlns="" id="{4B268044-4234-4B83-8F6E-3AA00F59BEA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8">
                  <a:extLst>
                    <a:ext uri="{FF2B5EF4-FFF2-40B4-BE49-F238E27FC236}">
                      <a16:creationId xmlns:a16="http://schemas.microsoft.com/office/drawing/2014/main" xmlns="" id="{4A079744-DFEB-4CCE-8FC2-A5E0F604D8F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9">
                  <a:extLst>
                    <a:ext uri="{FF2B5EF4-FFF2-40B4-BE49-F238E27FC236}">
                      <a16:creationId xmlns:a16="http://schemas.microsoft.com/office/drawing/2014/main" xmlns="" id="{9B2AF752-3276-4EFE-A849-68835676885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0">
                  <a:extLst>
                    <a:ext uri="{FF2B5EF4-FFF2-40B4-BE49-F238E27FC236}">
                      <a16:creationId xmlns:a16="http://schemas.microsoft.com/office/drawing/2014/main" xmlns="" id="{333FD8BB-92BE-476D-815E-35D55D4D9C6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1">
                  <a:extLst>
                    <a:ext uri="{FF2B5EF4-FFF2-40B4-BE49-F238E27FC236}">
                      <a16:creationId xmlns:a16="http://schemas.microsoft.com/office/drawing/2014/main" xmlns="" id="{97CE0AF9-D293-4B01-8461-DD2306D9265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2">
                  <a:extLst>
                    <a:ext uri="{FF2B5EF4-FFF2-40B4-BE49-F238E27FC236}">
                      <a16:creationId xmlns:a16="http://schemas.microsoft.com/office/drawing/2014/main" xmlns="" id="{F501C3CC-94A6-4EE8-B3B5-B0FB6BF1DE1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3">
                  <a:extLst>
                    <a:ext uri="{FF2B5EF4-FFF2-40B4-BE49-F238E27FC236}">
                      <a16:creationId xmlns:a16="http://schemas.microsoft.com/office/drawing/2014/main" xmlns="" id="{5B12A9F9-CB73-435D-89C2-57F134F6F29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4">
                  <a:extLst>
                    <a:ext uri="{FF2B5EF4-FFF2-40B4-BE49-F238E27FC236}">
                      <a16:creationId xmlns:a16="http://schemas.microsoft.com/office/drawing/2014/main" xmlns="" id="{6178E32F-F608-4AC6-ACB4-33EE1E01B95E}"/>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5">
                  <a:extLst>
                    <a:ext uri="{FF2B5EF4-FFF2-40B4-BE49-F238E27FC236}">
                      <a16:creationId xmlns:a16="http://schemas.microsoft.com/office/drawing/2014/main" xmlns="" id="{5BBE3521-209D-449F-9C56-C560CF2B4CC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6">
                  <a:extLst>
                    <a:ext uri="{FF2B5EF4-FFF2-40B4-BE49-F238E27FC236}">
                      <a16:creationId xmlns:a16="http://schemas.microsoft.com/office/drawing/2014/main" xmlns="" id="{D8F24A90-ED57-4A41-A705-FF51FB714C7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7">
                  <a:extLst>
                    <a:ext uri="{FF2B5EF4-FFF2-40B4-BE49-F238E27FC236}">
                      <a16:creationId xmlns:a16="http://schemas.microsoft.com/office/drawing/2014/main" xmlns="" id="{CF7335CC-A54C-49A0-8018-7324F6E95BB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8">
                  <a:extLst>
                    <a:ext uri="{FF2B5EF4-FFF2-40B4-BE49-F238E27FC236}">
                      <a16:creationId xmlns:a16="http://schemas.microsoft.com/office/drawing/2014/main" xmlns="" id="{E9F82FC5-B7A2-40FE-B384-9DC5DB34318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9">
                  <a:extLst>
                    <a:ext uri="{FF2B5EF4-FFF2-40B4-BE49-F238E27FC236}">
                      <a16:creationId xmlns:a16="http://schemas.microsoft.com/office/drawing/2014/main" xmlns="" id="{2DFB55E6-84BE-424E-9443-345F0267A00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0">
                  <a:extLst>
                    <a:ext uri="{FF2B5EF4-FFF2-40B4-BE49-F238E27FC236}">
                      <a16:creationId xmlns:a16="http://schemas.microsoft.com/office/drawing/2014/main" xmlns="" id="{BDC6934C-C3E3-4D6F-8BA5-8735ACE2007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1">
                  <a:extLst>
                    <a:ext uri="{FF2B5EF4-FFF2-40B4-BE49-F238E27FC236}">
                      <a16:creationId xmlns:a16="http://schemas.microsoft.com/office/drawing/2014/main" xmlns="" id="{D301163A-303F-44AB-880F-2E1A402C369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2">
                  <a:extLst>
                    <a:ext uri="{FF2B5EF4-FFF2-40B4-BE49-F238E27FC236}">
                      <a16:creationId xmlns:a16="http://schemas.microsoft.com/office/drawing/2014/main" xmlns="" id="{C4B104BE-12F3-479E-AC20-A53A73100DCB}"/>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3">
                  <a:extLst>
                    <a:ext uri="{FF2B5EF4-FFF2-40B4-BE49-F238E27FC236}">
                      <a16:creationId xmlns:a16="http://schemas.microsoft.com/office/drawing/2014/main" xmlns="" id="{BF837951-C6AA-47AE-995F-3311D2DBDC7C}"/>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4">
                  <a:extLst>
                    <a:ext uri="{FF2B5EF4-FFF2-40B4-BE49-F238E27FC236}">
                      <a16:creationId xmlns:a16="http://schemas.microsoft.com/office/drawing/2014/main" xmlns="" id="{83EE32F4-A207-46C4-8B30-A82D7F3E62D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5">
                  <a:extLst>
                    <a:ext uri="{FF2B5EF4-FFF2-40B4-BE49-F238E27FC236}">
                      <a16:creationId xmlns:a16="http://schemas.microsoft.com/office/drawing/2014/main" xmlns="" id="{58129BFC-E17A-4FCD-98C4-7435D7F7C4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6">
                  <a:extLst>
                    <a:ext uri="{FF2B5EF4-FFF2-40B4-BE49-F238E27FC236}">
                      <a16:creationId xmlns:a16="http://schemas.microsoft.com/office/drawing/2014/main" xmlns="" id="{8202DBB5-250E-4E18-890B-C743923A47D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7">
                  <a:extLst>
                    <a:ext uri="{FF2B5EF4-FFF2-40B4-BE49-F238E27FC236}">
                      <a16:creationId xmlns:a16="http://schemas.microsoft.com/office/drawing/2014/main" xmlns="" id="{293D89E3-5F4E-4404-9903-03A2778FC8B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8">
                  <a:extLst>
                    <a:ext uri="{FF2B5EF4-FFF2-40B4-BE49-F238E27FC236}">
                      <a16:creationId xmlns:a16="http://schemas.microsoft.com/office/drawing/2014/main" xmlns="" id="{64AC5D90-0263-4CB7-87C1-2A7DDE1EC3C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9">
                  <a:extLst>
                    <a:ext uri="{FF2B5EF4-FFF2-40B4-BE49-F238E27FC236}">
                      <a16:creationId xmlns:a16="http://schemas.microsoft.com/office/drawing/2014/main" xmlns="" id="{578F364B-60A2-49A5-9A17-1B724B2B6B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0">
                  <a:extLst>
                    <a:ext uri="{FF2B5EF4-FFF2-40B4-BE49-F238E27FC236}">
                      <a16:creationId xmlns:a16="http://schemas.microsoft.com/office/drawing/2014/main" xmlns="" id="{9E387D2C-28CB-4259-9A41-D95263FA51B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1">
                  <a:extLst>
                    <a:ext uri="{FF2B5EF4-FFF2-40B4-BE49-F238E27FC236}">
                      <a16:creationId xmlns:a16="http://schemas.microsoft.com/office/drawing/2014/main" xmlns="" id="{F5FD85B2-1A5B-4C5A-9DB7-52F56DD94F8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2">
                  <a:extLst>
                    <a:ext uri="{FF2B5EF4-FFF2-40B4-BE49-F238E27FC236}">
                      <a16:creationId xmlns:a16="http://schemas.microsoft.com/office/drawing/2014/main" xmlns="" id="{19655762-36A6-44F3-A30A-A3E70922E15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3">
                  <a:extLst>
                    <a:ext uri="{FF2B5EF4-FFF2-40B4-BE49-F238E27FC236}">
                      <a16:creationId xmlns:a16="http://schemas.microsoft.com/office/drawing/2014/main" xmlns="" id="{8932F55C-DA86-4B70-A1A8-B77FAC3863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4">
                  <a:extLst>
                    <a:ext uri="{FF2B5EF4-FFF2-40B4-BE49-F238E27FC236}">
                      <a16:creationId xmlns:a16="http://schemas.microsoft.com/office/drawing/2014/main" xmlns="" id="{72F26594-F29B-4B64-96C0-5E900F99AE6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5">
                  <a:extLst>
                    <a:ext uri="{FF2B5EF4-FFF2-40B4-BE49-F238E27FC236}">
                      <a16:creationId xmlns:a16="http://schemas.microsoft.com/office/drawing/2014/main" xmlns="" id="{8FBF0421-15FC-4C91-AFC3-A302859315F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6">
                  <a:extLst>
                    <a:ext uri="{FF2B5EF4-FFF2-40B4-BE49-F238E27FC236}">
                      <a16:creationId xmlns:a16="http://schemas.microsoft.com/office/drawing/2014/main" xmlns="" id="{40D8EC95-6B63-4C47-B4F6-163BA8A80A0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7">
                  <a:extLst>
                    <a:ext uri="{FF2B5EF4-FFF2-40B4-BE49-F238E27FC236}">
                      <a16:creationId xmlns:a16="http://schemas.microsoft.com/office/drawing/2014/main" xmlns="" id="{99EDE24B-989F-4D80-A127-51244B76432E}"/>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8">
                  <a:extLst>
                    <a:ext uri="{FF2B5EF4-FFF2-40B4-BE49-F238E27FC236}">
                      <a16:creationId xmlns:a16="http://schemas.microsoft.com/office/drawing/2014/main" xmlns="" id="{469D5916-3F84-4B3A-88B7-4CABDDC00DBB}"/>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9">
                  <a:extLst>
                    <a:ext uri="{FF2B5EF4-FFF2-40B4-BE49-F238E27FC236}">
                      <a16:creationId xmlns:a16="http://schemas.microsoft.com/office/drawing/2014/main" xmlns="" id="{3342AC04-2503-4E75-9A70-410836C6D1C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0">
                  <a:extLst>
                    <a:ext uri="{FF2B5EF4-FFF2-40B4-BE49-F238E27FC236}">
                      <a16:creationId xmlns:a16="http://schemas.microsoft.com/office/drawing/2014/main" xmlns="" id="{3D255B2B-AEF9-4E80-8386-7116A1BC690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1">
                  <a:extLst>
                    <a:ext uri="{FF2B5EF4-FFF2-40B4-BE49-F238E27FC236}">
                      <a16:creationId xmlns:a16="http://schemas.microsoft.com/office/drawing/2014/main" xmlns="" id="{B350FE3E-5288-449B-A111-837A6AE21A0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2">
                  <a:extLst>
                    <a:ext uri="{FF2B5EF4-FFF2-40B4-BE49-F238E27FC236}">
                      <a16:creationId xmlns:a16="http://schemas.microsoft.com/office/drawing/2014/main" xmlns="" id="{C297D58A-F2C0-458A-B20F-A19248061F2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3">
                  <a:extLst>
                    <a:ext uri="{FF2B5EF4-FFF2-40B4-BE49-F238E27FC236}">
                      <a16:creationId xmlns:a16="http://schemas.microsoft.com/office/drawing/2014/main" xmlns="" id="{11014154-B3F8-492D-AF7D-7B38C7903E1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4">
                  <a:extLst>
                    <a:ext uri="{FF2B5EF4-FFF2-40B4-BE49-F238E27FC236}">
                      <a16:creationId xmlns:a16="http://schemas.microsoft.com/office/drawing/2014/main" xmlns="" id="{A683196E-3AA5-4B46-A73E-BF200EE66D6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5">
                  <a:extLst>
                    <a:ext uri="{FF2B5EF4-FFF2-40B4-BE49-F238E27FC236}">
                      <a16:creationId xmlns:a16="http://schemas.microsoft.com/office/drawing/2014/main" xmlns="" id="{B927EE6A-9C4C-4B03-AC30-7B9CD227C3D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6">
                  <a:extLst>
                    <a:ext uri="{FF2B5EF4-FFF2-40B4-BE49-F238E27FC236}">
                      <a16:creationId xmlns:a16="http://schemas.microsoft.com/office/drawing/2014/main" xmlns="" id="{E767CD4E-6A5E-4162-96C3-0E0C88491CC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7">
                  <a:extLst>
                    <a:ext uri="{FF2B5EF4-FFF2-40B4-BE49-F238E27FC236}">
                      <a16:creationId xmlns:a16="http://schemas.microsoft.com/office/drawing/2014/main" xmlns="" id="{5DD1C91A-A712-4F42-BA5C-AD3905C8770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8">
                  <a:extLst>
                    <a:ext uri="{FF2B5EF4-FFF2-40B4-BE49-F238E27FC236}">
                      <a16:creationId xmlns:a16="http://schemas.microsoft.com/office/drawing/2014/main" xmlns="" id="{014CD78F-85FF-4318-9E20-3881EEF8C4B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9">
                  <a:extLst>
                    <a:ext uri="{FF2B5EF4-FFF2-40B4-BE49-F238E27FC236}">
                      <a16:creationId xmlns:a16="http://schemas.microsoft.com/office/drawing/2014/main" xmlns="" id="{019E3D8E-BAC5-4E14-BAF5-527432887EE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0">
                  <a:extLst>
                    <a:ext uri="{FF2B5EF4-FFF2-40B4-BE49-F238E27FC236}">
                      <a16:creationId xmlns:a16="http://schemas.microsoft.com/office/drawing/2014/main" xmlns="" id="{9F54E0C3-CBB5-4968-B8E0-760337C893B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1">
                  <a:extLst>
                    <a:ext uri="{FF2B5EF4-FFF2-40B4-BE49-F238E27FC236}">
                      <a16:creationId xmlns:a16="http://schemas.microsoft.com/office/drawing/2014/main" xmlns="" id="{015D772D-84C3-41ED-9FC7-4D61F007BF2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2">
                  <a:extLst>
                    <a:ext uri="{FF2B5EF4-FFF2-40B4-BE49-F238E27FC236}">
                      <a16:creationId xmlns:a16="http://schemas.microsoft.com/office/drawing/2014/main" xmlns="" id="{AE9F0DF5-A69C-49BE-A8F6-9F52220FA4A5}"/>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3">
                  <a:extLst>
                    <a:ext uri="{FF2B5EF4-FFF2-40B4-BE49-F238E27FC236}">
                      <a16:creationId xmlns:a16="http://schemas.microsoft.com/office/drawing/2014/main" xmlns="" id="{DF25E2C7-B693-4717-8D69-FA104E79EE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4">
                  <a:extLst>
                    <a:ext uri="{FF2B5EF4-FFF2-40B4-BE49-F238E27FC236}">
                      <a16:creationId xmlns:a16="http://schemas.microsoft.com/office/drawing/2014/main" xmlns="" id="{CD81C42F-A24B-4772-9722-E8BF3DCCE89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5">
                  <a:extLst>
                    <a:ext uri="{FF2B5EF4-FFF2-40B4-BE49-F238E27FC236}">
                      <a16:creationId xmlns:a16="http://schemas.microsoft.com/office/drawing/2014/main" xmlns="" id="{9DA89867-D7B5-4B98-9744-941326F6691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6">
                  <a:extLst>
                    <a:ext uri="{FF2B5EF4-FFF2-40B4-BE49-F238E27FC236}">
                      <a16:creationId xmlns:a16="http://schemas.microsoft.com/office/drawing/2014/main" xmlns="" id="{D89B5770-3B8D-435A-A45A-D325B575D09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7">
                  <a:extLst>
                    <a:ext uri="{FF2B5EF4-FFF2-40B4-BE49-F238E27FC236}">
                      <a16:creationId xmlns:a16="http://schemas.microsoft.com/office/drawing/2014/main" xmlns="" id="{28091B25-4B92-4158-AD58-B82334EC413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8">
                  <a:extLst>
                    <a:ext uri="{FF2B5EF4-FFF2-40B4-BE49-F238E27FC236}">
                      <a16:creationId xmlns:a16="http://schemas.microsoft.com/office/drawing/2014/main" xmlns="" id="{1825376E-78A6-443D-90BC-52E5CD97FB2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9">
                  <a:extLst>
                    <a:ext uri="{FF2B5EF4-FFF2-40B4-BE49-F238E27FC236}">
                      <a16:creationId xmlns:a16="http://schemas.microsoft.com/office/drawing/2014/main" xmlns="" id="{4C07FBF8-4FC0-42D5-8EB0-819DBB44C42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0">
                  <a:extLst>
                    <a:ext uri="{FF2B5EF4-FFF2-40B4-BE49-F238E27FC236}">
                      <a16:creationId xmlns:a16="http://schemas.microsoft.com/office/drawing/2014/main" xmlns="" id="{188B98E7-E9BF-41D4-9061-FDB4D461910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1">
                  <a:extLst>
                    <a:ext uri="{FF2B5EF4-FFF2-40B4-BE49-F238E27FC236}">
                      <a16:creationId xmlns:a16="http://schemas.microsoft.com/office/drawing/2014/main" xmlns="" id="{879BE4C8-E7FF-4D91-B8B9-7B76C4BC94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2">
                  <a:extLst>
                    <a:ext uri="{FF2B5EF4-FFF2-40B4-BE49-F238E27FC236}">
                      <a16:creationId xmlns:a16="http://schemas.microsoft.com/office/drawing/2014/main" xmlns="" id="{D7FF7624-295F-4890-A98A-104930490F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3">
                  <a:extLst>
                    <a:ext uri="{FF2B5EF4-FFF2-40B4-BE49-F238E27FC236}">
                      <a16:creationId xmlns:a16="http://schemas.microsoft.com/office/drawing/2014/main" xmlns="" id="{7E73B479-0816-452F-A6F6-56877C92E7D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4">
                  <a:extLst>
                    <a:ext uri="{FF2B5EF4-FFF2-40B4-BE49-F238E27FC236}">
                      <a16:creationId xmlns:a16="http://schemas.microsoft.com/office/drawing/2014/main" xmlns="" id="{E4E04448-C5CA-4576-995E-4D5403596DA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5">
                  <a:extLst>
                    <a:ext uri="{FF2B5EF4-FFF2-40B4-BE49-F238E27FC236}">
                      <a16:creationId xmlns:a16="http://schemas.microsoft.com/office/drawing/2014/main" xmlns="" id="{C5C72579-8641-455F-BDC2-D5CC027A3CF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6">
                  <a:extLst>
                    <a:ext uri="{FF2B5EF4-FFF2-40B4-BE49-F238E27FC236}">
                      <a16:creationId xmlns:a16="http://schemas.microsoft.com/office/drawing/2014/main" xmlns="" id="{74ABD863-F987-4DE5-BABC-68BC93E74BC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7">
                  <a:extLst>
                    <a:ext uri="{FF2B5EF4-FFF2-40B4-BE49-F238E27FC236}">
                      <a16:creationId xmlns:a16="http://schemas.microsoft.com/office/drawing/2014/main" xmlns="" id="{9B019248-4012-432E-BE24-40C712F9582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8">
                  <a:extLst>
                    <a:ext uri="{FF2B5EF4-FFF2-40B4-BE49-F238E27FC236}">
                      <a16:creationId xmlns:a16="http://schemas.microsoft.com/office/drawing/2014/main" xmlns="" id="{A9179266-1837-4858-B019-D5506F9FCF4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9">
                  <a:extLst>
                    <a:ext uri="{FF2B5EF4-FFF2-40B4-BE49-F238E27FC236}">
                      <a16:creationId xmlns:a16="http://schemas.microsoft.com/office/drawing/2014/main" xmlns="" id="{6C59BDFB-4C31-4CCF-9411-D4B8618DD79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0">
                  <a:extLst>
                    <a:ext uri="{FF2B5EF4-FFF2-40B4-BE49-F238E27FC236}">
                      <a16:creationId xmlns:a16="http://schemas.microsoft.com/office/drawing/2014/main" xmlns="" id="{66C29E98-F3F3-4378-A6C4-97831E844B6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1">
                  <a:extLst>
                    <a:ext uri="{FF2B5EF4-FFF2-40B4-BE49-F238E27FC236}">
                      <a16:creationId xmlns:a16="http://schemas.microsoft.com/office/drawing/2014/main" xmlns="" id="{06065DBC-3390-4E4A-88D7-2579B5057D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2">
                  <a:extLst>
                    <a:ext uri="{FF2B5EF4-FFF2-40B4-BE49-F238E27FC236}">
                      <a16:creationId xmlns:a16="http://schemas.microsoft.com/office/drawing/2014/main" xmlns="" id="{8FB3A212-E5AA-4192-84E4-7028B4AA440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3">
                  <a:extLst>
                    <a:ext uri="{FF2B5EF4-FFF2-40B4-BE49-F238E27FC236}">
                      <a16:creationId xmlns:a16="http://schemas.microsoft.com/office/drawing/2014/main" xmlns="" id="{C928ACE3-E922-4CB7-9D82-AA00C4D3CF9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4">
                  <a:extLst>
                    <a:ext uri="{FF2B5EF4-FFF2-40B4-BE49-F238E27FC236}">
                      <a16:creationId xmlns:a16="http://schemas.microsoft.com/office/drawing/2014/main" xmlns="" id="{87C401A6-8FD1-4F25-9D00-AC129364D7A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5">
                  <a:extLst>
                    <a:ext uri="{FF2B5EF4-FFF2-40B4-BE49-F238E27FC236}">
                      <a16:creationId xmlns:a16="http://schemas.microsoft.com/office/drawing/2014/main" xmlns="" id="{1E7A5AB7-97C9-4C8E-90DB-E4F786C316F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6">
                  <a:extLst>
                    <a:ext uri="{FF2B5EF4-FFF2-40B4-BE49-F238E27FC236}">
                      <a16:creationId xmlns:a16="http://schemas.microsoft.com/office/drawing/2014/main" xmlns="" id="{4E63EE97-F272-42B8-A56C-45A8224B533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7">
                  <a:extLst>
                    <a:ext uri="{FF2B5EF4-FFF2-40B4-BE49-F238E27FC236}">
                      <a16:creationId xmlns:a16="http://schemas.microsoft.com/office/drawing/2014/main" xmlns="" id="{CA0B7006-3C68-4E83-8C38-6BAF8B7B631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8">
                  <a:extLst>
                    <a:ext uri="{FF2B5EF4-FFF2-40B4-BE49-F238E27FC236}">
                      <a16:creationId xmlns:a16="http://schemas.microsoft.com/office/drawing/2014/main" xmlns="" id="{97E1741F-F257-47AD-8F4B-77A1D53C8B97}"/>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9">
                  <a:extLst>
                    <a:ext uri="{FF2B5EF4-FFF2-40B4-BE49-F238E27FC236}">
                      <a16:creationId xmlns:a16="http://schemas.microsoft.com/office/drawing/2014/main" xmlns="" id="{E3BCBBFE-787D-45D2-ADDA-165AB62C947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0">
                  <a:extLst>
                    <a:ext uri="{FF2B5EF4-FFF2-40B4-BE49-F238E27FC236}">
                      <a16:creationId xmlns:a16="http://schemas.microsoft.com/office/drawing/2014/main" xmlns="" id="{486D6C3B-2946-4AE5-AEF6-1DA86D1220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91">
                  <a:extLst>
                    <a:ext uri="{FF2B5EF4-FFF2-40B4-BE49-F238E27FC236}">
                      <a16:creationId xmlns:a16="http://schemas.microsoft.com/office/drawing/2014/main" xmlns="" id="{2BD580C7-D921-4AC0-9D63-63AE3AD1540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2">
                  <a:extLst>
                    <a:ext uri="{FF2B5EF4-FFF2-40B4-BE49-F238E27FC236}">
                      <a16:creationId xmlns:a16="http://schemas.microsoft.com/office/drawing/2014/main" xmlns="" id="{63BE19E7-EB0D-4090-892F-0B800935ABE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2" name="文本框 49">
              <a:extLst>
                <a:ext uri="{FF2B5EF4-FFF2-40B4-BE49-F238E27FC236}">
                  <a16:creationId xmlns:a16="http://schemas.microsoft.com/office/drawing/2014/main" xmlns="" id="{3E75C549-E295-4C1F-94FA-22C7CF024E96}"/>
                </a:ext>
              </a:extLst>
            </p:cNvPr>
            <p:cNvSpPr txBox="1">
              <a:spLocks noChangeArrowheads="1"/>
            </p:cNvSpPr>
            <p:nvPr/>
          </p:nvSpPr>
          <p:spPr bwMode="auto">
            <a:xfrm>
              <a:off x="2344778" y="2221795"/>
              <a:ext cx="2247242" cy="36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endParaRPr kumimoji="0" lang="vi-VN" sz="2800" b="0" i="1" u="none" strike="noStrike" kern="0" cap="none" spc="0" normalizeH="0" baseline="0" noProof="0" dirty="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grpSp>
      <p:sp>
        <p:nvSpPr>
          <p:cNvPr id="103" name="TextBox 102">
            <a:extLst>
              <a:ext uri="{FF2B5EF4-FFF2-40B4-BE49-F238E27FC236}">
                <a16:creationId xmlns:a16="http://schemas.microsoft.com/office/drawing/2014/main" xmlns="" id="{9AF90D26-41DB-C9D3-CE73-44C7D09BBD60}"/>
              </a:ext>
            </a:extLst>
          </p:cNvPr>
          <p:cNvSpPr txBox="1"/>
          <p:nvPr/>
        </p:nvSpPr>
        <p:spPr>
          <a:xfrm>
            <a:off x="4058686" y="2074057"/>
            <a:ext cx="4134660"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Giới thiệu tác giả Chu Văn Sơn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nét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phẩm</a:t>
            </a:r>
            <a:r>
              <a:rPr lang="en-US" sz="4000" b="1" dirty="0">
                <a:latin typeface="Times New Roman" panose="02020603050405020304" pitchFamily="18" charset="0"/>
                <a:cs typeface="Times New Roman" panose="02020603050405020304" pitchFamily="18" charset="0"/>
              </a:rPr>
              <a:t>.</a:t>
            </a:r>
          </a:p>
        </p:txBody>
      </p:sp>
      <p:sp>
        <p:nvSpPr>
          <p:cNvPr id="102" name="TextBox 101">
            <a:extLst>
              <a:ext uri="{FF2B5EF4-FFF2-40B4-BE49-F238E27FC236}">
                <a16:creationId xmlns:a16="http://schemas.microsoft.com/office/drawing/2014/main" xmlns="" id="{96EDBAD2-F12A-ACC7-BBA2-D898C953C812}"/>
              </a:ext>
            </a:extLst>
          </p:cNvPr>
          <p:cNvSpPr txBox="1"/>
          <p:nvPr/>
        </p:nvSpPr>
        <p:spPr>
          <a:xfrm>
            <a:off x="4482255" y="353585"/>
            <a:ext cx="3540273" cy="584775"/>
          </a:xfrm>
          <a:prstGeom prst="rect">
            <a:avLst/>
          </a:prstGeom>
          <a:noFill/>
        </p:spPr>
        <p:txBody>
          <a:bodyPr wrap="square">
            <a:spAutoFit/>
          </a:bodyPr>
          <a:lstStyle/>
          <a:p>
            <a:pPr algn="just"/>
            <a:r>
              <a:rPr lang="nl-NL"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Tìm hiểu chung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0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1C892A5A-A11E-4F2A-87D5-65A6A5EFDC6E}"/>
              </a:ext>
            </a:extLst>
          </p:cNvPr>
          <p:cNvSpPr/>
          <p:nvPr/>
        </p:nvSpPr>
        <p:spPr>
          <a:xfrm>
            <a:off x="382280" y="285750"/>
            <a:ext cx="523220"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สี่เหลี่ยมผืนผ้า 2">
            <a:extLst>
              <a:ext uri="{FF2B5EF4-FFF2-40B4-BE49-F238E27FC236}">
                <a16:creationId xmlns:a16="http://schemas.microsoft.com/office/drawing/2014/main" xmlns="" id="{ADBED985-8C15-4E4F-AB66-6E9DE5F3923E}"/>
              </a:ext>
            </a:extLst>
          </p:cNvPr>
          <p:cNvSpPr/>
          <p:nvPr/>
        </p:nvSpPr>
        <p:spPr>
          <a:xfrm>
            <a:off x="11408338" y="285749"/>
            <a:ext cx="523220" cy="6286497"/>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ตัวเชื่อมต่อตรง 3">
            <a:extLst>
              <a:ext uri="{FF2B5EF4-FFF2-40B4-BE49-F238E27FC236}">
                <a16:creationId xmlns:a16="http://schemas.microsoft.com/office/drawing/2014/main" xmlns="" id="{1A51202B-B108-4909-9CE1-D4DD52F21026}"/>
              </a:ext>
            </a:extLst>
          </p:cNvPr>
          <p:cNvCxnSpPr>
            <a:cxnSpLocks/>
          </p:cNvCxnSpPr>
          <p:nvPr/>
        </p:nvCxnSpPr>
        <p:spPr>
          <a:xfrm>
            <a:off x="0" y="285750"/>
            <a:ext cx="12192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a:extLst>
              <a:ext uri="{FF2B5EF4-FFF2-40B4-BE49-F238E27FC236}">
                <a16:creationId xmlns:a16="http://schemas.microsoft.com/office/drawing/2014/main" xmlns="" id="{E52FF9B6-CD55-465A-A0C2-AFBB28C2D158}"/>
              </a:ext>
            </a:extLst>
          </p:cNvPr>
          <p:cNvCxnSpPr>
            <a:cxnSpLocks/>
          </p:cNvCxnSpPr>
          <p:nvPr/>
        </p:nvCxnSpPr>
        <p:spPr>
          <a:xfrm>
            <a:off x="905500" y="6572246"/>
            <a:ext cx="1067309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pic>
        <p:nvPicPr>
          <p:cNvPr id="7" name="รูปภาพ 6">
            <a:extLst>
              <a:ext uri="{FF2B5EF4-FFF2-40B4-BE49-F238E27FC236}">
                <a16:creationId xmlns:a16="http://schemas.microsoft.com/office/drawing/2014/main" xmlns="" id="{077F1B45-7937-4201-9C06-6E239A126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6215" y="153698"/>
            <a:ext cx="4248150" cy="5307356"/>
          </a:xfrm>
          <a:prstGeom prst="rect">
            <a:avLst/>
          </a:prstGeom>
        </p:spPr>
      </p:pic>
      <p:sp>
        <p:nvSpPr>
          <p:cNvPr id="10" name="กล่องข้อความ 9">
            <a:extLst>
              <a:ext uri="{FF2B5EF4-FFF2-40B4-BE49-F238E27FC236}">
                <a16:creationId xmlns:a16="http://schemas.microsoft.com/office/drawing/2014/main" xmlns="" id="{8EBF6D6E-AB4D-4837-A9AE-80DF96CFFCC3}"/>
              </a:ext>
            </a:extLst>
          </p:cNvPr>
          <p:cNvSpPr txBox="1"/>
          <p:nvPr/>
        </p:nvSpPr>
        <p:spPr>
          <a:xfrm>
            <a:off x="2943614" y="290222"/>
            <a:ext cx="4248150" cy="1015663"/>
          </a:xfrm>
          <a:prstGeom prst="rect">
            <a:avLst/>
          </a:prstGeom>
          <a:noFill/>
        </p:spPr>
        <p:txBody>
          <a:bodyPr wrap="square" rtlCol="0">
            <a:spAutoFit/>
          </a:bodyPr>
          <a:lstStyle/>
          <a:p>
            <a:r>
              <a:rPr lang="en-US" sz="6000" b="1" dirty="0">
                <a:solidFill>
                  <a:srgbClr val="4F2C0E"/>
                </a:solidFill>
                <a:latin typeface="Calibri" panose="020F0502020204030204" pitchFamily="34" charset="0"/>
                <a:cs typeface="Calibri" panose="020F0502020204030204" pitchFamily="34" charset="0"/>
              </a:rPr>
              <a:t>NHIỆM VỤ</a:t>
            </a:r>
            <a:endParaRPr lang="en-US" sz="6000" b="1" i="0" dirty="0">
              <a:solidFill>
                <a:srgbClr val="4F2C0E"/>
              </a:solidFill>
              <a:effectLst/>
              <a:latin typeface="Calibri" panose="020F0502020204030204" pitchFamily="34" charset="0"/>
              <a:cs typeface="Calibri" panose="020F0502020204030204" pitchFamily="34" charset="0"/>
            </a:endParaRPr>
          </a:p>
        </p:txBody>
      </p:sp>
      <p:sp>
        <p:nvSpPr>
          <p:cNvPr id="13" name="กล่องข้อความ 12">
            <a:extLst>
              <a:ext uri="{FF2B5EF4-FFF2-40B4-BE49-F238E27FC236}">
                <a16:creationId xmlns:a16="http://schemas.microsoft.com/office/drawing/2014/main" xmlns="" id="{8F0DDD8E-7662-4A5B-B289-B3D76DEB4047}"/>
              </a:ext>
            </a:extLst>
          </p:cNvPr>
          <p:cNvSpPr txBox="1"/>
          <p:nvPr/>
        </p:nvSpPr>
        <p:spPr>
          <a:xfrm>
            <a:off x="2908278" y="1364809"/>
            <a:ext cx="4966861" cy="4889737"/>
          </a:xfrm>
          <a:prstGeom prst="rect">
            <a:avLst/>
          </a:prstGeom>
          <a:noFill/>
        </p:spPr>
        <p:txBody>
          <a:bodyPr wrap="square" rtlCol="0">
            <a:spAutoFit/>
          </a:bodyPr>
          <a:lstStyle/>
          <a:p>
            <a:pPr algn="thaiDist">
              <a:lnSpc>
                <a:spcPct val="150000"/>
              </a:lnSpc>
            </a:pPr>
            <a:r>
              <a:rPr lang="vi-VN" sz="2100" dirty="0">
                <a:solidFill>
                  <a:srgbClr val="4F2C0E"/>
                </a:solidFill>
                <a:latin typeface="Calibri" panose="020F0502020204030204" pitchFamily="34" charset="0"/>
                <a:cs typeface="Calibri" panose="020F0502020204030204" pitchFamily="34" charset="0"/>
              </a:rPr>
              <a:t>Giáo viên chia lớp thành các nhóm, các nhóm hoàn thiện các thẻ nhiệm vụ có đánh số (có yếu tố phân hóa), hoàn thành xong thẻ theo lần lượt số thứ tự</a:t>
            </a:r>
            <a:endParaRPr lang="en-US" sz="2100" dirty="0">
              <a:solidFill>
                <a:srgbClr val="4F2C0E"/>
              </a:solidFill>
              <a:latin typeface="Calibri" panose="020F0502020204030204" pitchFamily="34" charset="0"/>
              <a:cs typeface="Calibri" panose="020F0502020204030204" pitchFamily="34" charset="0"/>
            </a:endParaRPr>
          </a:p>
          <a:p>
            <a:pPr algn="thaiDist">
              <a:lnSpc>
                <a:spcPct val="150000"/>
              </a:lnSpc>
            </a:pPr>
            <a:r>
              <a:rPr lang="vi-VN" sz="2100" dirty="0">
                <a:solidFill>
                  <a:srgbClr val="4F2C0E"/>
                </a:solidFill>
                <a:latin typeface="Calibri" panose="020F0502020204030204" pitchFamily="34" charset="0"/>
                <a:cs typeface="Calibri" panose="020F0502020204030204" pitchFamily="34" charset="0"/>
              </a:rPr>
              <a:t>Học sinh thảo luận và làm bài sau đó chia sẻ và rút ra kết luận cách đọc hiểu một bài thơ </a:t>
            </a:r>
          </a:p>
          <a:p>
            <a:pPr marL="342900" indent="-342900" algn="thaiDist">
              <a:lnSpc>
                <a:spcPct val="150000"/>
              </a:lnSpc>
              <a:buFont typeface="Arial" panose="020B0604020202020204" pitchFamily="34" charset="0"/>
              <a:buChar char="•"/>
            </a:pPr>
            <a:r>
              <a:rPr lang="vi-VN" sz="2100" b="1" dirty="0">
                <a:solidFill>
                  <a:srgbClr val="4F2C0E"/>
                </a:solidFill>
                <a:latin typeface="Calibri" panose="020F0502020204030204" pitchFamily="34" charset="0"/>
                <a:cs typeface="Calibri" panose="020F0502020204030204" pitchFamily="34" charset="0"/>
              </a:rPr>
              <a:t>Thời gian (chỉ tính thảo luận): 20 phút</a:t>
            </a:r>
          </a:p>
          <a:p>
            <a:pPr marL="342900" indent="-342900" algn="thaiDist">
              <a:lnSpc>
                <a:spcPct val="150000"/>
              </a:lnSpc>
              <a:buFont typeface="Arial" panose="020B0604020202020204" pitchFamily="34" charset="0"/>
              <a:buChar char="•"/>
            </a:pPr>
            <a:r>
              <a:rPr lang="vi-VN" sz="2100" b="1" dirty="0">
                <a:solidFill>
                  <a:srgbClr val="4F2C0E"/>
                </a:solidFill>
                <a:latin typeface="Calibri" panose="020F0502020204030204" pitchFamily="34" charset="0"/>
                <a:cs typeface="Calibri" panose="020F0502020204030204" pitchFamily="34" charset="0"/>
              </a:rPr>
              <a:t>Chia sẻ (dự kiến): 15 phút </a:t>
            </a:r>
          </a:p>
          <a:p>
            <a:pPr marL="342900" indent="-342900" algn="thaiDist">
              <a:lnSpc>
                <a:spcPct val="150000"/>
              </a:lnSpc>
              <a:buFont typeface="Arial" panose="020B0604020202020204" pitchFamily="34" charset="0"/>
              <a:buChar char="•"/>
            </a:pPr>
            <a:r>
              <a:rPr lang="vi-VN" sz="2100" b="1" dirty="0">
                <a:solidFill>
                  <a:srgbClr val="4F2C0E"/>
                </a:solidFill>
                <a:latin typeface="Calibri" panose="020F0502020204030204" pitchFamily="34" charset="0"/>
                <a:cs typeface="Calibri" panose="020F0502020204030204" pitchFamily="34" charset="0"/>
              </a:rPr>
              <a:t>Phản biện và trao đổi: 10 phút </a:t>
            </a:r>
          </a:p>
          <a:p>
            <a:pPr algn="thaiDist">
              <a:lnSpc>
                <a:spcPct val="150000"/>
              </a:lnSpc>
            </a:pPr>
            <a:endParaRPr lang="en-US" sz="2100" dirty="0">
              <a:solidFill>
                <a:srgbClr val="4F2C0E"/>
              </a:solidFill>
              <a:latin typeface="Calibri" panose="020F0502020204030204" pitchFamily="34" charset="0"/>
              <a:cs typeface="Calibri" panose="020F0502020204030204" pitchFamily="34" charset="0"/>
            </a:endParaRPr>
          </a:p>
        </p:txBody>
      </p:sp>
      <p:pic>
        <p:nvPicPr>
          <p:cNvPr id="15" name="รูปภาพ 14">
            <a:extLst>
              <a:ext uri="{FF2B5EF4-FFF2-40B4-BE49-F238E27FC236}">
                <a16:creationId xmlns:a16="http://schemas.microsoft.com/office/drawing/2014/main" xmlns="" id="{1F1DD653-ACA8-4036-8FAF-4A05245635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344436" y="4752017"/>
            <a:ext cx="1067486" cy="375635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18251" y="205671"/>
            <a:ext cx="2418357"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04726" y="3082977"/>
            <a:ext cx="2418357"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7865" y="2407957"/>
            <a:ext cx="2418357"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97082" y="1246087"/>
            <a:ext cx="2428516" cy="3507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753" y="862359"/>
            <a:ext cx="2418357" cy="349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81773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xmlns="" id="{6F3172B5-200E-4C7E-A9A6-BD5F9A678A4C}"/>
              </a:ext>
            </a:extLst>
          </p:cNvPr>
          <p:cNvSpPr/>
          <p:nvPr/>
        </p:nvSpPr>
        <p:spPr>
          <a:xfrm>
            <a:off x="382280" y="285750"/>
            <a:ext cx="523220" cy="6286500"/>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สี่เหลี่ยมผืนผ้า 2">
            <a:extLst>
              <a:ext uri="{FF2B5EF4-FFF2-40B4-BE49-F238E27FC236}">
                <a16:creationId xmlns:a16="http://schemas.microsoft.com/office/drawing/2014/main" xmlns="" id="{0D7AA94E-B237-4528-81D3-230FB0B3401D}"/>
              </a:ext>
            </a:extLst>
          </p:cNvPr>
          <p:cNvSpPr/>
          <p:nvPr/>
        </p:nvSpPr>
        <p:spPr>
          <a:xfrm>
            <a:off x="11408338" y="285749"/>
            <a:ext cx="523220" cy="6286497"/>
          </a:xfrm>
          <a:prstGeom prst="rect">
            <a:avLst/>
          </a:prstGeom>
          <a:noFill/>
          <a:ln>
            <a:solidFill>
              <a:srgbClr val="4F2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ตัวเชื่อมต่อตรง 3">
            <a:extLst>
              <a:ext uri="{FF2B5EF4-FFF2-40B4-BE49-F238E27FC236}">
                <a16:creationId xmlns:a16="http://schemas.microsoft.com/office/drawing/2014/main" xmlns="" id="{98321234-5FF8-4E0C-8735-F28D388075AD}"/>
              </a:ext>
            </a:extLst>
          </p:cNvPr>
          <p:cNvCxnSpPr>
            <a:cxnSpLocks/>
          </p:cNvCxnSpPr>
          <p:nvPr/>
        </p:nvCxnSpPr>
        <p:spPr>
          <a:xfrm>
            <a:off x="0" y="285750"/>
            <a:ext cx="1219200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cxnSp>
        <p:nvCxnSpPr>
          <p:cNvPr id="5" name="ตัวเชื่อมต่อตรง 4">
            <a:extLst>
              <a:ext uri="{FF2B5EF4-FFF2-40B4-BE49-F238E27FC236}">
                <a16:creationId xmlns:a16="http://schemas.microsoft.com/office/drawing/2014/main" xmlns="" id="{BFB26157-751E-4816-ACFA-088860445816}"/>
              </a:ext>
            </a:extLst>
          </p:cNvPr>
          <p:cNvCxnSpPr>
            <a:cxnSpLocks/>
          </p:cNvCxnSpPr>
          <p:nvPr/>
        </p:nvCxnSpPr>
        <p:spPr>
          <a:xfrm>
            <a:off x="905500" y="6572246"/>
            <a:ext cx="10673090" cy="0"/>
          </a:xfrm>
          <a:prstGeom prst="line">
            <a:avLst/>
          </a:prstGeom>
          <a:ln>
            <a:solidFill>
              <a:srgbClr val="4F2C0E"/>
            </a:solidFill>
          </a:ln>
        </p:spPr>
        <p:style>
          <a:lnRef idx="1">
            <a:schemeClr val="accent1"/>
          </a:lnRef>
          <a:fillRef idx="0">
            <a:schemeClr val="accent1"/>
          </a:fillRef>
          <a:effectRef idx="0">
            <a:schemeClr val="accent1"/>
          </a:effectRef>
          <a:fontRef idx="minor">
            <a:schemeClr val="tx1"/>
          </a:fontRef>
        </p:style>
      </p:cxnSp>
      <p:sp>
        <p:nvSpPr>
          <p:cNvPr id="12" name="กล่องข้อความ 11">
            <a:extLst>
              <a:ext uri="{FF2B5EF4-FFF2-40B4-BE49-F238E27FC236}">
                <a16:creationId xmlns:a16="http://schemas.microsoft.com/office/drawing/2014/main" xmlns="" id="{477611A1-5067-4F91-A0C3-B7DB82A9D628}"/>
              </a:ext>
            </a:extLst>
          </p:cNvPr>
          <p:cNvSpPr txBox="1"/>
          <p:nvPr/>
        </p:nvSpPr>
        <p:spPr>
          <a:xfrm>
            <a:off x="1205520" y="3424919"/>
            <a:ext cx="3870170" cy="646331"/>
          </a:xfrm>
          <a:prstGeom prst="rect">
            <a:avLst/>
          </a:prstGeom>
          <a:noFill/>
        </p:spPr>
        <p:txBody>
          <a:bodyPr wrap="square" rtlCol="0">
            <a:spAutoFit/>
          </a:bodyPr>
          <a:lstStyle/>
          <a:p>
            <a:pPr algn="l"/>
            <a:r>
              <a:rPr lang="en-US" sz="3600" b="1" dirty="0">
                <a:solidFill>
                  <a:srgbClr val="4F2C0E"/>
                </a:solidFill>
                <a:latin typeface="Calibri" panose="020F0502020204030204" pitchFamily="34" charset="0"/>
                <a:cs typeface="Calibri" panose="020F0502020204030204" pitchFamily="34" charset="0"/>
              </a:rPr>
              <a:t>Lưu Trọng </a:t>
            </a:r>
            <a:r>
              <a:rPr lang="en-US" sz="3600" b="1" dirty="0" err="1">
                <a:solidFill>
                  <a:srgbClr val="4F2C0E"/>
                </a:solidFill>
                <a:latin typeface="Calibri" panose="020F0502020204030204" pitchFamily="34" charset="0"/>
                <a:cs typeface="Calibri" panose="020F0502020204030204" pitchFamily="34" charset="0"/>
              </a:rPr>
              <a:t>Lư</a:t>
            </a:r>
            <a:endParaRPr lang="en-US" sz="3600" b="1" i="0" dirty="0">
              <a:solidFill>
                <a:srgbClr val="4F2C0E"/>
              </a:solidFill>
              <a:effectLst/>
              <a:latin typeface="Calibri" panose="020F0502020204030204" pitchFamily="34" charset="0"/>
              <a:cs typeface="Calibri" panose="020F0502020204030204" pitchFamily="34" charset="0"/>
            </a:endParaRPr>
          </a:p>
        </p:txBody>
      </p:sp>
      <p:sp>
        <p:nvSpPr>
          <p:cNvPr id="13" name="กล่องข้อความ 12">
            <a:extLst>
              <a:ext uri="{FF2B5EF4-FFF2-40B4-BE49-F238E27FC236}">
                <a16:creationId xmlns:a16="http://schemas.microsoft.com/office/drawing/2014/main" xmlns="" id="{7AA3DCF4-156A-4946-A972-CEFCF67A282F}"/>
              </a:ext>
            </a:extLst>
          </p:cNvPr>
          <p:cNvSpPr txBox="1"/>
          <p:nvPr/>
        </p:nvSpPr>
        <p:spPr>
          <a:xfrm>
            <a:off x="1238345" y="3958268"/>
            <a:ext cx="5306145" cy="2585323"/>
          </a:xfrm>
          <a:prstGeom prst="rect">
            <a:avLst/>
          </a:prstGeom>
          <a:noFill/>
        </p:spPr>
        <p:txBody>
          <a:bodyPr wrap="square" rtlCol="0">
            <a:spAutoFit/>
          </a:bodyPr>
          <a:lstStyle/>
          <a:p>
            <a:pPr algn="thaiDist">
              <a:lnSpc>
                <a:spcPct val="150000"/>
              </a:lnSpc>
            </a:pPr>
            <a:r>
              <a:rPr lang="vi-VN" dirty="0">
                <a:solidFill>
                  <a:srgbClr val="4F2C0E"/>
                </a:solidFill>
                <a:latin typeface="Calibri" panose="020F0502020204030204" pitchFamily="34" charset="0"/>
                <a:cs typeface="Calibri" panose="020F0502020204030204" pitchFamily="34" charset="0"/>
              </a:rPr>
              <a:t>Lưu Trọng Lư là người làng Cao Lao Hạ, xã Hạ Trạch, huyện Bố Trạch, tỉnh Quảng Bình. Ông sinh trưởng trong một gia đình quan lại xuất thân nho học. Thuở nhỏ, ông học trường tỉnh, rồi học ở Huế (đến năm thứ 3 tại Quốc học Huế) và Hà Nội. Sau đó, ông bỏ học đi dạy tư, làm văn và làm báo để kiếm sống.</a:t>
            </a:r>
            <a:endParaRPr lang="en-US" dirty="0">
              <a:solidFill>
                <a:srgbClr val="4F2C0E"/>
              </a:solidFill>
              <a:latin typeface="Calibri" panose="020F0502020204030204" pitchFamily="34" charset="0"/>
              <a:cs typeface="Calibri" panose="020F0502020204030204" pitchFamily="34" charset="0"/>
            </a:endParaRPr>
          </a:p>
        </p:txBody>
      </p:sp>
      <p:sp>
        <p:nvSpPr>
          <p:cNvPr id="14" name="กล่องข้อความ 13">
            <a:extLst>
              <a:ext uri="{FF2B5EF4-FFF2-40B4-BE49-F238E27FC236}">
                <a16:creationId xmlns:a16="http://schemas.microsoft.com/office/drawing/2014/main" xmlns="" id="{09EC01DC-908D-4234-B3D7-1C4B89E89FF7}"/>
              </a:ext>
            </a:extLst>
          </p:cNvPr>
          <p:cNvSpPr txBox="1"/>
          <p:nvPr/>
        </p:nvSpPr>
        <p:spPr>
          <a:xfrm>
            <a:off x="6544490" y="698722"/>
            <a:ext cx="4423883" cy="1711366"/>
          </a:xfrm>
          <a:prstGeom prst="rect">
            <a:avLst/>
          </a:prstGeom>
          <a:solidFill>
            <a:schemeClr val="bg1"/>
          </a:solidFill>
        </p:spPr>
        <p:txBody>
          <a:bodyPr wrap="square" rtlCol="0">
            <a:spAutoFit/>
          </a:bodyPr>
          <a:lstStyle/>
          <a:p>
            <a:pPr marL="285750" indent="-285750" algn="thaiDist">
              <a:lnSpc>
                <a:spcPct val="150000"/>
              </a:lnSpc>
              <a:buFont typeface="Arial" panose="020B0604020202020204" pitchFamily="34" charset="0"/>
              <a:buChar char="•"/>
            </a:pPr>
            <a:r>
              <a:rPr lang="vi-VN" dirty="0">
                <a:solidFill>
                  <a:srgbClr val="4F2C0E"/>
                </a:solidFill>
                <a:latin typeface="Calibri" panose="020F0502020204030204" pitchFamily="34" charset="0"/>
                <a:cs typeface="Calibri" panose="020F0502020204030204" pitchFamily="34" charset="0"/>
              </a:rPr>
              <a:t>Quê quán: Phường Đông Hương, Thành phố Thanh Hóa, Tỉnh Thanh Hóa</a:t>
            </a:r>
          </a:p>
          <a:p>
            <a:pPr marL="285750" indent="-285750" algn="thaiDist">
              <a:lnSpc>
                <a:spcPct val="150000"/>
              </a:lnSpc>
              <a:buFont typeface="Arial" panose="020B0604020202020204" pitchFamily="34" charset="0"/>
              <a:buChar char="•"/>
            </a:pPr>
            <a:r>
              <a:rPr lang="vi-VN" dirty="0">
                <a:solidFill>
                  <a:srgbClr val="4F2C0E"/>
                </a:solidFill>
                <a:latin typeface="Calibri" panose="020F0502020204030204" pitchFamily="34" charset="0"/>
                <a:cs typeface="Calibri" panose="020F0502020204030204" pitchFamily="34" charset="0"/>
              </a:rPr>
              <a:t>Giảng viên đại học Sư phạm Hà Nội 1. Bộ môn: Văn học hiện đại và đương đại</a:t>
            </a:r>
          </a:p>
        </p:txBody>
      </p:sp>
      <p:sp>
        <p:nvSpPr>
          <p:cNvPr id="15" name="กล่องข้อความ 14">
            <a:extLst>
              <a:ext uri="{FF2B5EF4-FFF2-40B4-BE49-F238E27FC236}">
                <a16:creationId xmlns:a16="http://schemas.microsoft.com/office/drawing/2014/main" xmlns="" id="{963012A5-77B1-40C4-B939-B27EF09A2BF2}"/>
              </a:ext>
            </a:extLst>
          </p:cNvPr>
          <p:cNvSpPr txBox="1"/>
          <p:nvPr/>
        </p:nvSpPr>
        <p:spPr>
          <a:xfrm rot="16200000">
            <a:off x="-1807670" y="3119166"/>
            <a:ext cx="4880498" cy="523220"/>
          </a:xfrm>
          <a:prstGeom prst="rect">
            <a:avLst/>
          </a:prstGeom>
          <a:noFill/>
        </p:spPr>
        <p:txBody>
          <a:bodyPr wrap="square" rtlCol="0">
            <a:spAutoFit/>
          </a:bodyPr>
          <a:lstStyle/>
          <a:p>
            <a:pPr algn="ctr"/>
            <a:r>
              <a:rPr lang="en-US" sz="2800" b="1" dirty="0">
                <a:solidFill>
                  <a:srgbClr val="4F2C0E"/>
                </a:solidFill>
                <a:cs typeface="LilyUPC" panose="020B0604020202020204" pitchFamily="34" charset="-34"/>
              </a:rPr>
              <a:t>I. TÌM HIỂU CHUNG</a:t>
            </a:r>
          </a:p>
        </p:txBody>
      </p:sp>
      <p:pic>
        <p:nvPicPr>
          <p:cNvPr id="1026" name="Picture 2" descr="Trang thơ Lưu Trọng Lư (100 bài thơ)"/>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7780" y="149839"/>
            <a:ext cx="2571750" cy="3228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Nhà giáo Chu Văn Sơn qua đời ở tuổi 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2711" y="3120807"/>
            <a:ext cx="3985507" cy="2834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กล่องข้อความ 11">
            <a:extLst>
              <a:ext uri="{FF2B5EF4-FFF2-40B4-BE49-F238E27FC236}">
                <a16:creationId xmlns:a16="http://schemas.microsoft.com/office/drawing/2014/main" xmlns="" id="{477611A1-5067-4F91-A0C3-B7DB82A9D628}"/>
              </a:ext>
            </a:extLst>
          </p:cNvPr>
          <p:cNvSpPr txBox="1"/>
          <p:nvPr/>
        </p:nvSpPr>
        <p:spPr>
          <a:xfrm>
            <a:off x="8560804" y="5917238"/>
            <a:ext cx="3870170" cy="646331"/>
          </a:xfrm>
          <a:prstGeom prst="rect">
            <a:avLst/>
          </a:prstGeom>
          <a:noFill/>
        </p:spPr>
        <p:txBody>
          <a:bodyPr wrap="square" rtlCol="0">
            <a:spAutoFit/>
          </a:bodyPr>
          <a:lstStyle/>
          <a:p>
            <a:pPr algn="l"/>
            <a:r>
              <a:rPr lang="en-US" sz="3600" b="1" dirty="0">
                <a:solidFill>
                  <a:srgbClr val="4F2C0E"/>
                </a:solidFill>
                <a:latin typeface="Calibri" panose="020F0502020204030204" pitchFamily="34" charset="0"/>
                <a:cs typeface="Calibri" panose="020F0502020204030204" pitchFamily="34" charset="0"/>
              </a:rPr>
              <a:t>Chu Văn Sơn</a:t>
            </a:r>
            <a:endParaRPr lang="en-US" sz="3600" b="1" i="0" dirty="0">
              <a:solidFill>
                <a:srgbClr val="4F2C0E"/>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7744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1+#ppt_w/2"/>
                                          </p:val>
                                        </p:tav>
                                        <p:tav tm="100000">
                                          <p:val>
                                            <p:strVal val="#ppt_x"/>
                                          </p:val>
                                        </p:tav>
                                      </p:tavLst>
                                    </p:anim>
                                    <p:anim calcmode="lin" valueType="num">
                                      <p:cBhvr additive="base">
                                        <p:cTn id="26" dur="500" fill="hold"/>
                                        <p:tgtEl>
                                          <p:spTgt spid="10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22" grpId="0"/>
    </p:bld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Custom</PresentationFormat>
  <Paragraphs>144</Paragraphs>
  <Slides>40</Slides>
  <Notes>0</Notes>
  <HiddenSlides>0</HiddenSlides>
  <MMClips>1</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7_Office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2022-09-04T04:00:27Z</dcterms:created>
  <dcterms:modified xsi:type="dcterms:W3CDTF">2022-09-04T04:00:48Z</dcterms:modified>
</cp:coreProperties>
</file>